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59fe901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59fe901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59fe901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59fe901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c7dfacb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c7dfacb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cb0fdd3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cb0fdd3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cb0fdd3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cb0fdd3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c7dfacb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c7dfacb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log.picks.co/bitcoins-distribution-was-fair-e2ef7bbbc89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8025" y="791325"/>
            <a:ext cx="8520600" cy="10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Forks, Alts, and ICOs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8025" y="1803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ways to lose a lot of Money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563" y="2681500"/>
            <a:ext cx="4537516" cy="22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570751" y="833000"/>
            <a:ext cx="7849500" cy="13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 decided this Powerpoint wasn’t worth completing. </a:t>
            </a:r>
            <a:endParaRPr sz="40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buy Alts unless you acknowledge it’s gambling. There are many good reasons why not.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 Alts?	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free market, there only need be 1 money: the most liquid good.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tokens are simply intermediaries for money.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don’t need the world on a blockchain (yet/ever)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Bitcoin is conservative and deliberate. Security and trust are vital for a stable currency. Most alts move fast and break things.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Bitcoin’s distribution was and is as fair as possible. 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https://blog.picks.co/bitcoins-distribution-was-fair-e2ef7bbbc892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is the most decentralized network: Satoshi’s gone.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Forks vs. Soft Forks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Bitcoin is a consensus-driven network, it is adaptable. The Protocol can be updated in two ways: Hard Forks and Soft Forks.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Soft Forks are optional and a miner or node runner can run the new software without creating a separate chain. Old and new software can run simultaneously.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Hard Forks split the chain into two. However, both retain all the blocks before the split.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makes an update a soft or hard fork is mostly technical.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Segwit 2x Hardfork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August of 2017, BCash split from BTC...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SegWit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ICOs and Pre-mines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Never buy an ICO, or any coin with Pre-mines. 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81" y="2199775"/>
            <a:ext cx="4587399" cy="25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AltCoins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3290400" cy="3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Coinmarketcap.com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Ethereum:</a:t>
            </a:r>
            <a:r>
              <a:rPr lang="en"/>
              <a:t> Smart Contracts and Turing Computers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ETC v. ETH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Bitcoin Cash:</a:t>
            </a:r>
            <a:r>
              <a:rPr lang="en"/>
              <a:t> Segwit 2x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ABC v. SV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920675" y="1066375"/>
            <a:ext cx="3632400" cy="3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Monero: Fungibility and Privacy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Litecoin: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TRON: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IOTA: </a:t>
            </a:r>
            <a:r>
              <a:rPr lang="en"/>
              <a:t>Total Decentralization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