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1"/>
  </p:sldMasterIdLst>
  <p:notesMasterIdLst>
    <p:notesMasterId r:id="rId22"/>
  </p:notesMasterIdLst>
  <p:sldIdLst>
    <p:sldId id="256" r:id="rId2"/>
    <p:sldId id="257" r:id="rId3"/>
    <p:sldId id="258" r:id="rId4"/>
    <p:sldId id="271" r:id="rId5"/>
    <p:sldId id="273" r:id="rId6"/>
    <p:sldId id="272" r:id="rId7"/>
    <p:sldId id="259" r:id="rId8"/>
    <p:sldId id="274" r:id="rId9"/>
    <p:sldId id="275" r:id="rId10"/>
    <p:sldId id="276" r:id="rId11"/>
    <p:sldId id="260" r:id="rId12"/>
    <p:sldId id="261" r:id="rId13"/>
    <p:sldId id="262" r:id="rId14"/>
    <p:sldId id="277" r:id="rId15"/>
    <p:sldId id="279" r:id="rId16"/>
    <p:sldId id="263" r:id="rId17"/>
    <p:sldId id="278" r:id="rId18"/>
    <p:sldId id="268" r:id="rId19"/>
    <p:sldId id="269" r:id="rId20"/>
    <p:sldId id="270" r:id="rId21"/>
  </p:sldIdLst>
  <p:sldSz cx="11880850" cy="7200900"/>
  <p:notesSz cx="6858000" cy="9144000"/>
  <p:defaultTextStyle>
    <a:defPPr>
      <a:defRPr lang="en-US"/>
    </a:defPPr>
    <a:lvl1pPr marL="0" algn="l" defTabSz="545165" rtl="0" eaLnBrk="1" latinLnBrk="0" hangingPunct="1">
      <a:defRPr sz="2100" kern="1200">
        <a:solidFill>
          <a:schemeClr val="tx1"/>
        </a:solidFill>
        <a:latin typeface="+mn-lt"/>
        <a:ea typeface="+mn-ea"/>
        <a:cs typeface="+mn-cs"/>
      </a:defRPr>
    </a:lvl1pPr>
    <a:lvl2pPr marL="545165" algn="l" defTabSz="545165" rtl="0" eaLnBrk="1" latinLnBrk="0" hangingPunct="1">
      <a:defRPr sz="2100" kern="1200">
        <a:solidFill>
          <a:schemeClr val="tx1"/>
        </a:solidFill>
        <a:latin typeface="+mn-lt"/>
        <a:ea typeface="+mn-ea"/>
        <a:cs typeface="+mn-cs"/>
      </a:defRPr>
    </a:lvl2pPr>
    <a:lvl3pPr marL="1090331" algn="l" defTabSz="545165" rtl="0" eaLnBrk="1" latinLnBrk="0" hangingPunct="1">
      <a:defRPr sz="2100" kern="1200">
        <a:solidFill>
          <a:schemeClr val="tx1"/>
        </a:solidFill>
        <a:latin typeface="+mn-lt"/>
        <a:ea typeface="+mn-ea"/>
        <a:cs typeface="+mn-cs"/>
      </a:defRPr>
    </a:lvl3pPr>
    <a:lvl4pPr marL="1635496" algn="l" defTabSz="545165" rtl="0" eaLnBrk="1" latinLnBrk="0" hangingPunct="1">
      <a:defRPr sz="2100" kern="1200">
        <a:solidFill>
          <a:schemeClr val="tx1"/>
        </a:solidFill>
        <a:latin typeface="+mn-lt"/>
        <a:ea typeface="+mn-ea"/>
        <a:cs typeface="+mn-cs"/>
      </a:defRPr>
    </a:lvl4pPr>
    <a:lvl5pPr marL="2180661" algn="l" defTabSz="545165" rtl="0" eaLnBrk="1" latinLnBrk="0" hangingPunct="1">
      <a:defRPr sz="2100" kern="1200">
        <a:solidFill>
          <a:schemeClr val="tx1"/>
        </a:solidFill>
        <a:latin typeface="+mn-lt"/>
        <a:ea typeface="+mn-ea"/>
        <a:cs typeface="+mn-cs"/>
      </a:defRPr>
    </a:lvl5pPr>
    <a:lvl6pPr marL="2725826" algn="l" defTabSz="545165" rtl="0" eaLnBrk="1" latinLnBrk="0" hangingPunct="1">
      <a:defRPr sz="2100" kern="1200">
        <a:solidFill>
          <a:schemeClr val="tx1"/>
        </a:solidFill>
        <a:latin typeface="+mn-lt"/>
        <a:ea typeface="+mn-ea"/>
        <a:cs typeface="+mn-cs"/>
      </a:defRPr>
    </a:lvl6pPr>
    <a:lvl7pPr marL="3270992" algn="l" defTabSz="545165" rtl="0" eaLnBrk="1" latinLnBrk="0" hangingPunct="1">
      <a:defRPr sz="2100" kern="1200">
        <a:solidFill>
          <a:schemeClr val="tx1"/>
        </a:solidFill>
        <a:latin typeface="+mn-lt"/>
        <a:ea typeface="+mn-ea"/>
        <a:cs typeface="+mn-cs"/>
      </a:defRPr>
    </a:lvl7pPr>
    <a:lvl8pPr marL="3816157" algn="l" defTabSz="545165" rtl="0" eaLnBrk="1" latinLnBrk="0" hangingPunct="1">
      <a:defRPr sz="2100" kern="1200">
        <a:solidFill>
          <a:schemeClr val="tx1"/>
        </a:solidFill>
        <a:latin typeface="+mn-lt"/>
        <a:ea typeface="+mn-ea"/>
        <a:cs typeface="+mn-cs"/>
      </a:defRPr>
    </a:lvl8pPr>
    <a:lvl9pPr marL="4361322" algn="l" defTabSz="545165"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68">
          <p15:clr>
            <a:srgbClr val="A4A3A4"/>
          </p15:clr>
        </p15:guide>
        <p15:guide id="2" pos="37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41" autoAdjust="0"/>
  </p:normalViewPr>
  <p:slideViewPr>
    <p:cSldViewPr snapToGrid="0" snapToObjects="1">
      <p:cViewPr>
        <p:scale>
          <a:sx n="66" d="100"/>
          <a:sy n="66" d="100"/>
        </p:scale>
        <p:origin x="1363" y="245"/>
      </p:cViewPr>
      <p:guideLst>
        <p:guide orient="horz" pos="2268"/>
        <p:guide pos="374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28.svg"/><Relationship Id="rId4" Type="http://schemas.openxmlformats.org/officeDocument/2006/relationships/image" Target="../media/image24.svg"/><Relationship Id="rId9" Type="http://schemas.openxmlformats.org/officeDocument/2006/relationships/image" Target="../media/image2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3.png"/><Relationship Id="rId7" Type="http://schemas.openxmlformats.org/officeDocument/2006/relationships/image" Target="../media/image25.pn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28.svg"/><Relationship Id="rId4" Type="http://schemas.openxmlformats.org/officeDocument/2006/relationships/image" Target="../media/image24.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C46CD5-F1FC-4315-BB90-5DFB888061E5}" type="doc">
      <dgm:prSet loTypeId="urn:microsoft.com/office/officeart/2005/8/layout/hierarchy2" loCatId="hierarchy" qsTypeId="urn:microsoft.com/office/officeart/2005/8/quickstyle/simple1" qsCatId="simple" csTypeId="urn:microsoft.com/office/officeart/2005/8/colors/accent1_2" csCatId="accent1"/>
      <dgm:spPr/>
      <dgm:t>
        <a:bodyPr/>
        <a:lstStyle/>
        <a:p>
          <a:endParaRPr lang="en-US"/>
        </a:p>
      </dgm:t>
    </dgm:pt>
    <dgm:pt modelId="{B9EC229A-82AD-4E2B-8D85-234EE902035E}">
      <dgm:prSet/>
      <dgm:spPr/>
      <dgm:t>
        <a:bodyPr/>
        <a:lstStyle/>
        <a:p>
          <a:r>
            <a:rPr lang="en-US"/>
            <a:t>Popular Q&amp;A platforms: Stack Overflow, Quora</a:t>
          </a:r>
        </a:p>
      </dgm:t>
    </dgm:pt>
    <dgm:pt modelId="{8D0CD153-9504-4631-9503-F3C0A88035EB}" type="parTrans" cxnId="{53948938-BA6D-45B8-9054-50105C3ED939}">
      <dgm:prSet/>
      <dgm:spPr/>
      <dgm:t>
        <a:bodyPr/>
        <a:lstStyle/>
        <a:p>
          <a:endParaRPr lang="en-US"/>
        </a:p>
      </dgm:t>
    </dgm:pt>
    <dgm:pt modelId="{D6F596BD-34C2-4D43-B6A8-46EED9879F8E}" type="sibTrans" cxnId="{53948938-BA6D-45B8-9054-50105C3ED939}">
      <dgm:prSet/>
      <dgm:spPr/>
      <dgm:t>
        <a:bodyPr/>
        <a:lstStyle/>
        <a:p>
          <a:endParaRPr lang="en-US"/>
        </a:p>
      </dgm:t>
    </dgm:pt>
    <dgm:pt modelId="{175BB252-9FF0-470C-A182-C7D7ADC34BC7}">
      <dgm:prSet/>
      <dgm:spPr/>
      <dgm:t>
        <a:bodyPr/>
        <a:lstStyle/>
        <a:p>
          <a:r>
            <a:rPr lang="en-US"/>
            <a:t>Limitations:</a:t>
          </a:r>
        </a:p>
      </dgm:t>
    </dgm:pt>
    <dgm:pt modelId="{DE9EFD94-8223-4A9A-8931-6435E5ABD9FC}" type="parTrans" cxnId="{BC8C9B91-4161-4189-81BC-AE79557ADC6C}">
      <dgm:prSet/>
      <dgm:spPr/>
      <dgm:t>
        <a:bodyPr/>
        <a:lstStyle/>
        <a:p>
          <a:endParaRPr lang="en-US"/>
        </a:p>
      </dgm:t>
    </dgm:pt>
    <dgm:pt modelId="{5D4B9670-4D7E-40F4-86B1-EFA1566AEBB2}" type="sibTrans" cxnId="{BC8C9B91-4161-4189-81BC-AE79557ADC6C}">
      <dgm:prSet/>
      <dgm:spPr/>
      <dgm:t>
        <a:bodyPr/>
        <a:lstStyle/>
        <a:p>
          <a:endParaRPr lang="en-US"/>
        </a:p>
      </dgm:t>
    </dgm:pt>
    <dgm:pt modelId="{0AD5E36E-A9D0-46EB-B5AC-4EC8D8334C5F}">
      <dgm:prSet/>
      <dgm:spPr/>
      <dgm:t>
        <a:bodyPr/>
        <a:lstStyle/>
        <a:p>
          <a:r>
            <a:rPr lang="en-US"/>
            <a:t>High cost</a:t>
          </a:r>
        </a:p>
      </dgm:t>
    </dgm:pt>
    <dgm:pt modelId="{5D4FD3AA-AC73-4689-B3DB-F1871C435478}" type="parTrans" cxnId="{C9E606E8-EA86-4039-8D1D-C9D0D4AD4FEE}">
      <dgm:prSet/>
      <dgm:spPr/>
      <dgm:t>
        <a:bodyPr/>
        <a:lstStyle/>
        <a:p>
          <a:endParaRPr lang="en-US"/>
        </a:p>
      </dgm:t>
    </dgm:pt>
    <dgm:pt modelId="{65D7A16C-04AE-49F6-9B79-EEFCA591EFBA}" type="sibTrans" cxnId="{C9E606E8-EA86-4039-8D1D-C9D0D4AD4FEE}">
      <dgm:prSet/>
      <dgm:spPr/>
      <dgm:t>
        <a:bodyPr/>
        <a:lstStyle/>
        <a:p>
          <a:endParaRPr lang="en-US"/>
        </a:p>
      </dgm:t>
    </dgm:pt>
    <dgm:pt modelId="{7FB466F8-56D3-47CC-ADB1-D1D5DACAD171}">
      <dgm:prSet/>
      <dgm:spPr/>
      <dgm:t>
        <a:bodyPr/>
        <a:lstStyle/>
        <a:p>
          <a:r>
            <a:rPr lang="en-US"/>
            <a:t>No detailed moderation</a:t>
          </a:r>
        </a:p>
      </dgm:t>
    </dgm:pt>
    <dgm:pt modelId="{4CEE5EF3-ACAE-4920-BE07-A8B5B3A4ED2B}" type="parTrans" cxnId="{1D7D39D3-8ECF-4503-A599-1D9D20E96667}">
      <dgm:prSet/>
      <dgm:spPr/>
      <dgm:t>
        <a:bodyPr/>
        <a:lstStyle/>
        <a:p>
          <a:endParaRPr lang="en-US"/>
        </a:p>
      </dgm:t>
    </dgm:pt>
    <dgm:pt modelId="{34ADCD37-B97B-4F59-88EB-6FB336568869}" type="sibTrans" cxnId="{1D7D39D3-8ECF-4503-A599-1D9D20E96667}">
      <dgm:prSet/>
      <dgm:spPr/>
      <dgm:t>
        <a:bodyPr/>
        <a:lstStyle/>
        <a:p>
          <a:endParaRPr lang="en-US"/>
        </a:p>
      </dgm:t>
    </dgm:pt>
    <dgm:pt modelId="{2D7B2519-D9AC-41D6-9A0A-371B6446D965}">
      <dgm:prSet/>
      <dgm:spPr/>
      <dgm:t>
        <a:bodyPr/>
        <a:lstStyle/>
        <a:p>
          <a:r>
            <a:rPr lang="en-US"/>
            <a:t>Complex to maintain</a:t>
          </a:r>
        </a:p>
      </dgm:t>
    </dgm:pt>
    <dgm:pt modelId="{BEE75062-900D-4727-AE68-2F8324C953EF}" type="parTrans" cxnId="{BDD1181B-3CA1-40CC-8395-0973E8EF866A}">
      <dgm:prSet/>
      <dgm:spPr/>
      <dgm:t>
        <a:bodyPr/>
        <a:lstStyle/>
        <a:p>
          <a:endParaRPr lang="en-US"/>
        </a:p>
      </dgm:t>
    </dgm:pt>
    <dgm:pt modelId="{3485C243-8EA7-4034-8B0C-426E1D992F80}" type="sibTrans" cxnId="{BDD1181B-3CA1-40CC-8395-0973E8EF866A}">
      <dgm:prSet/>
      <dgm:spPr/>
      <dgm:t>
        <a:bodyPr/>
        <a:lstStyle/>
        <a:p>
          <a:endParaRPr lang="en-US"/>
        </a:p>
      </dgm:t>
    </dgm:pt>
    <dgm:pt modelId="{8758D376-20BF-4A52-9441-FC9C33E1F2D3}">
      <dgm:prSet/>
      <dgm:spPr/>
      <dgm:t>
        <a:bodyPr/>
        <a:lstStyle/>
        <a:p>
          <a:r>
            <a:rPr lang="en-US"/>
            <a:t>Performance problems</a:t>
          </a:r>
        </a:p>
      </dgm:t>
    </dgm:pt>
    <dgm:pt modelId="{1F33F647-E19B-4C63-95AB-BFE41FBC45FB}" type="parTrans" cxnId="{46FF9493-7EFC-4379-802F-1EA25E781FD7}">
      <dgm:prSet/>
      <dgm:spPr/>
      <dgm:t>
        <a:bodyPr/>
        <a:lstStyle/>
        <a:p>
          <a:endParaRPr lang="en-US"/>
        </a:p>
      </dgm:t>
    </dgm:pt>
    <dgm:pt modelId="{FABDFEA3-CFE4-4413-A486-965A91388D22}" type="sibTrans" cxnId="{46FF9493-7EFC-4379-802F-1EA25E781FD7}">
      <dgm:prSet/>
      <dgm:spPr/>
      <dgm:t>
        <a:bodyPr/>
        <a:lstStyle/>
        <a:p>
          <a:endParaRPr lang="en-US"/>
        </a:p>
      </dgm:t>
    </dgm:pt>
    <dgm:pt modelId="{DA145861-CF4B-4769-BB60-FE0D4CE8D8BA}" type="pres">
      <dgm:prSet presAssocID="{49C46CD5-F1FC-4315-BB90-5DFB888061E5}" presName="diagram" presStyleCnt="0">
        <dgm:presLayoutVars>
          <dgm:chPref val="1"/>
          <dgm:dir/>
          <dgm:animOne val="branch"/>
          <dgm:animLvl val="lvl"/>
          <dgm:resizeHandles val="exact"/>
        </dgm:presLayoutVars>
      </dgm:prSet>
      <dgm:spPr/>
    </dgm:pt>
    <dgm:pt modelId="{3FCCA87F-80C2-4D64-996F-43D90088C6D8}" type="pres">
      <dgm:prSet presAssocID="{B9EC229A-82AD-4E2B-8D85-234EE902035E}" presName="root1" presStyleCnt="0"/>
      <dgm:spPr/>
    </dgm:pt>
    <dgm:pt modelId="{934677F6-1D54-4128-9E95-D008643CF058}" type="pres">
      <dgm:prSet presAssocID="{B9EC229A-82AD-4E2B-8D85-234EE902035E}" presName="LevelOneTextNode" presStyleLbl="node0" presStyleIdx="0" presStyleCnt="2">
        <dgm:presLayoutVars>
          <dgm:chPref val="3"/>
        </dgm:presLayoutVars>
      </dgm:prSet>
      <dgm:spPr/>
    </dgm:pt>
    <dgm:pt modelId="{CCAD5CB8-E427-4AB2-8378-F1C5D23E56FF}" type="pres">
      <dgm:prSet presAssocID="{B9EC229A-82AD-4E2B-8D85-234EE902035E}" presName="level2hierChild" presStyleCnt="0"/>
      <dgm:spPr/>
    </dgm:pt>
    <dgm:pt modelId="{3343EFC1-AFA3-4F8B-83A1-A6C8AF61D069}" type="pres">
      <dgm:prSet presAssocID="{175BB252-9FF0-470C-A182-C7D7ADC34BC7}" presName="root1" presStyleCnt="0"/>
      <dgm:spPr/>
    </dgm:pt>
    <dgm:pt modelId="{7959B410-E17E-4EF5-91B3-F95EC18FBB30}" type="pres">
      <dgm:prSet presAssocID="{175BB252-9FF0-470C-A182-C7D7ADC34BC7}" presName="LevelOneTextNode" presStyleLbl="node0" presStyleIdx="1" presStyleCnt="2">
        <dgm:presLayoutVars>
          <dgm:chPref val="3"/>
        </dgm:presLayoutVars>
      </dgm:prSet>
      <dgm:spPr/>
    </dgm:pt>
    <dgm:pt modelId="{93A25350-D902-4970-AB6E-CBBA2971A942}" type="pres">
      <dgm:prSet presAssocID="{175BB252-9FF0-470C-A182-C7D7ADC34BC7}" presName="level2hierChild" presStyleCnt="0"/>
      <dgm:spPr/>
    </dgm:pt>
    <dgm:pt modelId="{C0017426-C5BA-4736-B532-74D640208C0E}" type="pres">
      <dgm:prSet presAssocID="{5D4FD3AA-AC73-4689-B3DB-F1871C435478}" presName="conn2-1" presStyleLbl="parChTrans1D2" presStyleIdx="0" presStyleCnt="4"/>
      <dgm:spPr/>
    </dgm:pt>
    <dgm:pt modelId="{7F3F697F-C1E4-4372-A850-7B1C56450A8C}" type="pres">
      <dgm:prSet presAssocID="{5D4FD3AA-AC73-4689-B3DB-F1871C435478}" presName="connTx" presStyleLbl="parChTrans1D2" presStyleIdx="0" presStyleCnt="4"/>
      <dgm:spPr/>
    </dgm:pt>
    <dgm:pt modelId="{B322231C-8F01-40A0-8065-D1E1B99A15A8}" type="pres">
      <dgm:prSet presAssocID="{0AD5E36E-A9D0-46EB-B5AC-4EC8D8334C5F}" presName="root2" presStyleCnt="0"/>
      <dgm:spPr/>
    </dgm:pt>
    <dgm:pt modelId="{9CB4D3A7-8B78-44BB-B152-062E2A66EA19}" type="pres">
      <dgm:prSet presAssocID="{0AD5E36E-A9D0-46EB-B5AC-4EC8D8334C5F}" presName="LevelTwoTextNode" presStyleLbl="node2" presStyleIdx="0" presStyleCnt="4">
        <dgm:presLayoutVars>
          <dgm:chPref val="3"/>
        </dgm:presLayoutVars>
      </dgm:prSet>
      <dgm:spPr/>
    </dgm:pt>
    <dgm:pt modelId="{74DB9454-26AB-4F93-BCF6-C661F77760C7}" type="pres">
      <dgm:prSet presAssocID="{0AD5E36E-A9D0-46EB-B5AC-4EC8D8334C5F}" presName="level3hierChild" presStyleCnt="0"/>
      <dgm:spPr/>
    </dgm:pt>
    <dgm:pt modelId="{647B1502-3C9B-4B5B-B866-7BABA023E800}" type="pres">
      <dgm:prSet presAssocID="{4CEE5EF3-ACAE-4920-BE07-A8B5B3A4ED2B}" presName="conn2-1" presStyleLbl="parChTrans1D2" presStyleIdx="1" presStyleCnt="4"/>
      <dgm:spPr/>
    </dgm:pt>
    <dgm:pt modelId="{C0C4AE63-3AA9-46A6-A00B-CBF7E2A77C8C}" type="pres">
      <dgm:prSet presAssocID="{4CEE5EF3-ACAE-4920-BE07-A8B5B3A4ED2B}" presName="connTx" presStyleLbl="parChTrans1D2" presStyleIdx="1" presStyleCnt="4"/>
      <dgm:spPr/>
    </dgm:pt>
    <dgm:pt modelId="{21999BB3-60DC-4AAD-AF46-184ABE892B3B}" type="pres">
      <dgm:prSet presAssocID="{7FB466F8-56D3-47CC-ADB1-D1D5DACAD171}" presName="root2" presStyleCnt="0"/>
      <dgm:spPr/>
    </dgm:pt>
    <dgm:pt modelId="{BF21AB6E-63F7-4471-B1B5-AA6C22A12E46}" type="pres">
      <dgm:prSet presAssocID="{7FB466F8-56D3-47CC-ADB1-D1D5DACAD171}" presName="LevelTwoTextNode" presStyleLbl="node2" presStyleIdx="1" presStyleCnt="4">
        <dgm:presLayoutVars>
          <dgm:chPref val="3"/>
        </dgm:presLayoutVars>
      </dgm:prSet>
      <dgm:spPr/>
    </dgm:pt>
    <dgm:pt modelId="{BB6524B1-F195-4304-83C6-FA58227660DA}" type="pres">
      <dgm:prSet presAssocID="{7FB466F8-56D3-47CC-ADB1-D1D5DACAD171}" presName="level3hierChild" presStyleCnt="0"/>
      <dgm:spPr/>
    </dgm:pt>
    <dgm:pt modelId="{7F204123-3F0E-4B31-A7CE-F32F5B4A42B0}" type="pres">
      <dgm:prSet presAssocID="{BEE75062-900D-4727-AE68-2F8324C953EF}" presName="conn2-1" presStyleLbl="parChTrans1D2" presStyleIdx="2" presStyleCnt="4"/>
      <dgm:spPr/>
    </dgm:pt>
    <dgm:pt modelId="{FEF3468B-1D1D-4556-B242-6DDCCA9E5139}" type="pres">
      <dgm:prSet presAssocID="{BEE75062-900D-4727-AE68-2F8324C953EF}" presName="connTx" presStyleLbl="parChTrans1D2" presStyleIdx="2" presStyleCnt="4"/>
      <dgm:spPr/>
    </dgm:pt>
    <dgm:pt modelId="{0FC25EF9-EF4B-45AF-923F-ADADCAE8DD80}" type="pres">
      <dgm:prSet presAssocID="{2D7B2519-D9AC-41D6-9A0A-371B6446D965}" presName="root2" presStyleCnt="0"/>
      <dgm:spPr/>
    </dgm:pt>
    <dgm:pt modelId="{1F2A68FF-C672-46FE-A40D-365F99C2AE78}" type="pres">
      <dgm:prSet presAssocID="{2D7B2519-D9AC-41D6-9A0A-371B6446D965}" presName="LevelTwoTextNode" presStyleLbl="node2" presStyleIdx="2" presStyleCnt="4">
        <dgm:presLayoutVars>
          <dgm:chPref val="3"/>
        </dgm:presLayoutVars>
      </dgm:prSet>
      <dgm:spPr/>
    </dgm:pt>
    <dgm:pt modelId="{DD02205C-E301-466A-B545-8BCF92A686D3}" type="pres">
      <dgm:prSet presAssocID="{2D7B2519-D9AC-41D6-9A0A-371B6446D965}" presName="level3hierChild" presStyleCnt="0"/>
      <dgm:spPr/>
    </dgm:pt>
    <dgm:pt modelId="{3A73977C-12A0-43B6-868C-3AD28BA392E8}" type="pres">
      <dgm:prSet presAssocID="{1F33F647-E19B-4C63-95AB-BFE41FBC45FB}" presName="conn2-1" presStyleLbl="parChTrans1D2" presStyleIdx="3" presStyleCnt="4"/>
      <dgm:spPr/>
    </dgm:pt>
    <dgm:pt modelId="{B62337DD-71D6-46C4-8715-E4901C7122A6}" type="pres">
      <dgm:prSet presAssocID="{1F33F647-E19B-4C63-95AB-BFE41FBC45FB}" presName="connTx" presStyleLbl="parChTrans1D2" presStyleIdx="3" presStyleCnt="4"/>
      <dgm:spPr/>
    </dgm:pt>
    <dgm:pt modelId="{20D4CA7A-383C-43ED-BAF9-0811A43B6798}" type="pres">
      <dgm:prSet presAssocID="{8758D376-20BF-4A52-9441-FC9C33E1F2D3}" presName="root2" presStyleCnt="0"/>
      <dgm:spPr/>
    </dgm:pt>
    <dgm:pt modelId="{A322B15A-2FD5-4AE8-8530-02057F792ACF}" type="pres">
      <dgm:prSet presAssocID="{8758D376-20BF-4A52-9441-FC9C33E1F2D3}" presName="LevelTwoTextNode" presStyleLbl="node2" presStyleIdx="3" presStyleCnt="4">
        <dgm:presLayoutVars>
          <dgm:chPref val="3"/>
        </dgm:presLayoutVars>
      </dgm:prSet>
      <dgm:spPr/>
    </dgm:pt>
    <dgm:pt modelId="{89785ACB-E697-437D-BA39-4048820E505B}" type="pres">
      <dgm:prSet presAssocID="{8758D376-20BF-4A52-9441-FC9C33E1F2D3}" presName="level3hierChild" presStyleCnt="0"/>
      <dgm:spPr/>
    </dgm:pt>
  </dgm:ptLst>
  <dgm:cxnLst>
    <dgm:cxn modelId="{F442D602-DAC3-466B-910A-535043CB2269}" type="presOf" srcId="{1F33F647-E19B-4C63-95AB-BFE41FBC45FB}" destId="{B62337DD-71D6-46C4-8715-E4901C7122A6}" srcOrd="1" destOrd="0" presId="urn:microsoft.com/office/officeart/2005/8/layout/hierarchy2"/>
    <dgm:cxn modelId="{C030D413-9129-45BD-8C2B-7CEE701479E5}" type="presOf" srcId="{BEE75062-900D-4727-AE68-2F8324C953EF}" destId="{7F204123-3F0E-4B31-A7CE-F32F5B4A42B0}" srcOrd="0" destOrd="0" presId="urn:microsoft.com/office/officeart/2005/8/layout/hierarchy2"/>
    <dgm:cxn modelId="{BDD1181B-3CA1-40CC-8395-0973E8EF866A}" srcId="{175BB252-9FF0-470C-A182-C7D7ADC34BC7}" destId="{2D7B2519-D9AC-41D6-9A0A-371B6446D965}" srcOrd="2" destOrd="0" parTransId="{BEE75062-900D-4727-AE68-2F8324C953EF}" sibTransId="{3485C243-8EA7-4034-8B0C-426E1D992F80}"/>
    <dgm:cxn modelId="{5C3B4021-6C16-4B9A-A46A-580B50564579}" type="presOf" srcId="{4CEE5EF3-ACAE-4920-BE07-A8B5B3A4ED2B}" destId="{C0C4AE63-3AA9-46A6-A00B-CBF7E2A77C8C}" srcOrd="1" destOrd="0" presId="urn:microsoft.com/office/officeart/2005/8/layout/hierarchy2"/>
    <dgm:cxn modelId="{53948938-BA6D-45B8-9054-50105C3ED939}" srcId="{49C46CD5-F1FC-4315-BB90-5DFB888061E5}" destId="{B9EC229A-82AD-4E2B-8D85-234EE902035E}" srcOrd="0" destOrd="0" parTransId="{8D0CD153-9504-4631-9503-F3C0A88035EB}" sibTransId="{D6F596BD-34C2-4D43-B6A8-46EED9879F8E}"/>
    <dgm:cxn modelId="{6643343A-A73F-4A11-8FDE-868FC947EDF8}" type="presOf" srcId="{5D4FD3AA-AC73-4689-B3DB-F1871C435478}" destId="{C0017426-C5BA-4736-B532-74D640208C0E}" srcOrd="0" destOrd="0" presId="urn:microsoft.com/office/officeart/2005/8/layout/hierarchy2"/>
    <dgm:cxn modelId="{9580E15C-0808-4962-911C-9C9F53F42FA3}" type="presOf" srcId="{BEE75062-900D-4727-AE68-2F8324C953EF}" destId="{FEF3468B-1D1D-4556-B242-6DDCCA9E5139}" srcOrd="1" destOrd="0" presId="urn:microsoft.com/office/officeart/2005/8/layout/hierarchy2"/>
    <dgm:cxn modelId="{2FF9B949-AB0F-41B1-AE7B-1A499DE5EBA1}" type="presOf" srcId="{4CEE5EF3-ACAE-4920-BE07-A8B5B3A4ED2B}" destId="{647B1502-3C9B-4B5B-B866-7BABA023E800}" srcOrd="0" destOrd="0" presId="urn:microsoft.com/office/officeart/2005/8/layout/hierarchy2"/>
    <dgm:cxn modelId="{BDCED859-C251-4A0F-A0E4-DDF0AA3C4D73}" type="presOf" srcId="{1F33F647-E19B-4C63-95AB-BFE41FBC45FB}" destId="{3A73977C-12A0-43B6-868C-3AD28BA392E8}" srcOrd="0" destOrd="0" presId="urn:microsoft.com/office/officeart/2005/8/layout/hierarchy2"/>
    <dgm:cxn modelId="{BC8C9B91-4161-4189-81BC-AE79557ADC6C}" srcId="{49C46CD5-F1FC-4315-BB90-5DFB888061E5}" destId="{175BB252-9FF0-470C-A182-C7D7ADC34BC7}" srcOrd="1" destOrd="0" parTransId="{DE9EFD94-8223-4A9A-8931-6435E5ABD9FC}" sibTransId="{5D4B9670-4D7E-40F4-86B1-EFA1566AEBB2}"/>
    <dgm:cxn modelId="{46FF9493-7EFC-4379-802F-1EA25E781FD7}" srcId="{175BB252-9FF0-470C-A182-C7D7ADC34BC7}" destId="{8758D376-20BF-4A52-9441-FC9C33E1F2D3}" srcOrd="3" destOrd="0" parTransId="{1F33F647-E19B-4C63-95AB-BFE41FBC45FB}" sibTransId="{FABDFEA3-CFE4-4413-A486-965A91388D22}"/>
    <dgm:cxn modelId="{E4F8C999-BA70-4F5B-A6C2-4BBFA61105BE}" type="presOf" srcId="{B9EC229A-82AD-4E2B-8D85-234EE902035E}" destId="{934677F6-1D54-4128-9E95-D008643CF058}" srcOrd="0" destOrd="0" presId="urn:microsoft.com/office/officeart/2005/8/layout/hierarchy2"/>
    <dgm:cxn modelId="{624F77BF-8C81-4A06-B0AD-91BF0025CC5B}" type="presOf" srcId="{49C46CD5-F1FC-4315-BB90-5DFB888061E5}" destId="{DA145861-CF4B-4769-BB60-FE0D4CE8D8BA}" srcOrd="0" destOrd="0" presId="urn:microsoft.com/office/officeart/2005/8/layout/hierarchy2"/>
    <dgm:cxn modelId="{F2D04CC5-6A1F-46B0-AE17-C6D0860172A8}" type="presOf" srcId="{8758D376-20BF-4A52-9441-FC9C33E1F2D3}" destId="{A322B15A-2FD5-4AE8-8530-02057F792ACF}" srcOrd="0" destOrd="0" presId="urn:microsoft.com/office/officeart/2005/8/layout/hierarchy2"/>
    <dgm:cxn modelId="{BE7DABCB-7788-4A4B-9C4E-59019A21CF39}" type="presOf" srcId="{0AD5E36E-A9D0-46EB-B5AC-4EC8D8334C5F}" destId="{9CB4D3A7-8B78-44BB-B152-062E2A66EA19}" srcOrd="0" destOrd="0" presId="urn:microsoft.com/office/officeart/2005/8/layout/hierarchy2"/>
    <dgm:cxn modelId="{1D7D39D3-8ECF-4503-A599-1D9D20E96667}" srcId="{175BB252-9FF0-470C-A182-C7D7ADC34BC7}" destId="{7FB466F8-56D3-47CC-ADB1-D1D5DACAD171}" srcOrd="1" destOrd="0" parTransId="{4CEE5EF3-ACAE-4920-BE07-A8B5B3A4ED2B}" sibTransId="{34ADCD37-B97B-4F59-88EB-6FB336568869}"/>
    <dgm:cxn modelId="{E73B39D7-E79A-44F4-807F-8D700D9C8B45}" type="presOf" srcId="{5D4FD3AA-AC73-4689-B3DB-F1871C435478}" destId="{7F3F697F-C1E4-4372-A850-7B1C56450A8C}" srcOrd="1" destOrd="0" presId="urn:microsoft.com/office/officeart/2005/8/layout/hierarchy2"/>
    <dgm:cxn modelId="{AD49F9DD-7BF3-472A-925D-E62CA09CCCE3}" type="presOf" srcId="{175BB252-9FF0-470C-A182-C7D7ADC34BC7}" destId="{7959B410-E17E-4EF5-91B3-F95EC18FBB30}" srcOrd="0" destOrd="0" presId="urn:microsoft.com/office/officeart/2005/8/layout/hierarchy2"/>
    <dgm:cxn modelId="{C9E606E8-EA86-4039-8D1D-C9D0D4AD4FEE}" srcId="{175BB252-9FF0-470C-A182-C7D7ADC34BC7}" destId="{0AD5E36E-A9D0-46EB-B5AC-4EC8D8334C5F}" srcOrd="0" destOrd="0" parTransId="{5D4FD3AA-AC73-4689-B3DB-F1871C435478}" sibTransId="{65D7A16C-04AE-49F6-9B79-EEFCA591EFBA}"/>
    <dgm:cxn modelId="{55295CED-316F-4A14-AC90-149480A40D6F}" type="presOf" srcId="{2D7B2519-D9AC-41D6-9A0A-371B6446D965}" destId="{1F2A68FF-C672-46FE-A40D-365F99C2AE78}" srcOrd="0" destOrd="0" presId="urn:microsoft.com/office/officeart/2005/8/layout/hierarchy2"/>
    <dgm:cxn modelId="{B1E836F6-1D72-466D-9378-867D9A9C0493}" type="presOf" srcId="{7FB466F8-56D3-47CC-ADB1-D1D5DACAD171}" destId="{BF21AB6E-63F7-4471-B1B5-AA6C22A12E46}" srcOrd="0" destOrd="0" presId="urn:microsoft.com/office/officeart/2005/8/layout/hierarchy2"/>
    <dgm:cxn modelId="{F4AC400E-613B-4CC6-849E-AE1A116690FF}" type="presParOf" srcId="{DA145861-CF4B-4769-BB60-FE0D4CE8D8BA}" destId="{3FCCA87F-80C2-4D64-996F-43D90088C6D8}" srcOrd="0" destOrd="0" presId="urn:microsoft.com/office/officeart/2005/8/layout/hierarchy2"/>
    <dgm:cxn modelId="{33EE3788-644F-4EC5-8263-7C3A09568A50}" type="presParOf" srcId="{3FCCA87F-80C2-4D64-996F-43D90088C6D8}" destId="{934677F6-1D54-4128-9E95-D008643CF058}" srcOrd="0" destOrd="0" presId="urn:microsoft.com/office/officeart/2005/8/layout/hierarchy2"/>
    <dgm:cxn modelId="{AA165B56-05FD-4CFE-8AAF-C3612B601BB3}" type="presParOf" srcId="{3FCCA87F-80C2-4D64-996F-43D90088C6D8}" destId="{CCAD5CB8-E427-4AB2-8378-F1C5D23E56FF}" srcOrd="1" destOrd="0" presId="urn:microsoft.com/office/officeart/2005/8/layout/hierarchy2"/>
    <dgm:cxn modelId="{D85C04EF-3058-4B41-A114-FB0C73CAD31E}" type="presParOf" srcId="{DA145861-CF4B-4769-BB60-FE0D4CE8D8BA}" destId="{3343EFC1-AFA3-4F8B-83A1-A6C8AF61D069}" srcOrd="1" destOrd="0" presId="urn:microsoft.com/office/officeart/2005/8/layout/hierarchy2"/>
    <dgm:cxn modelId="{AD10FFC3-881C-4B9C-A566-B899257FCE2A}" type="presParOf" srcId="{3343EFC1-AFA3-4F8B-83A1-A6C8AF61D069}" destId="{7959B410-E17E-4EF5-91B3-F95EC18FBB30}" srcOrd="0" destOrd="0" presId="urn:microsoft.com/office/officeart/2005/8/layout/hierarchy2"/>
    <dgm:cxn modelId="{86A6647B-CD96-4008-97BD-7E09E6653780}" type="presParOf" srcId="{3343EFC1-AFA3-4F8B-83A1-A6C8AF61D069}" destId="{93A25350-D902-4970-AB6E-CBBA2971A942}" srcOrd="1" destOrd="0" presId="urn:microsoft.com/office/officeart/2005/8/layout/hierarchy2"/>
    <dgm:cxn modelId="{C7F87606-05FB-4D6C-93B4-16466E7DBC70}" type="presParOf" srcId="{93A25350-D902-4970-AB6E-CBBA2971A942}" destId="{C0017426-C5BA-4736-B532-74D640208C0E}" srcOrd="0" destOrd="0" presId="urn:microsoft.com/office/officeart/2005/8/layout/hierarchy2"/>
    <dgm:cxn modelId="{017856AD-4D6C-40F3-9BAA-B9D9461EE877}" type="presParOf" srcId="{C0017426-C5BA-4736-B532-74D640208C0E}" destId="{7F3F697F-C1E4-4372-A850-7B1C56450A8C}" srcOrd="0" destOrd="0" presId="urn:microsoft.com/office/officeart/2005/8/layout/hierarchy2"/>
    <dgm:cxn modelId="{EE6D1003-D4F6-4F9B-B367-69E84F4266BF}" type="presParOf" srcId="{93A25350-D902-4970-AB6E-CBBA2971A942}" destId="{B322231C-8F01-40A0-8065-D1E1B99A15A8}" srcOrd="1" destOrd="0" presId="urn:microsoft.com/office/officeart/2005/8/layout/hierarchy2"/>
    <dgm:cxn modelId="{4C5DE919-657A-4710-831D-3E02A575AB57}" type="presParOf" srcId="{B322231C-8F01-40A0-8065-D1E1B99A15A8}" destId="{9CB4D3A7-8B78-44BB-B152-062E2A66EA19}" srcOrd="0" destOrd="0" presId="urn:microsoft.com/office/officeart/2005/8/layout/hierarchy2"/>
    <dgm:cxn modelId="{E900DAD1-A7C1-4B62-B9F1-95B6A2519F3C}" type="presParOf" srcId="{B322231C-8F01-40A0-8065-D1E1B99A15A8}" destId="{74DB9454-26AB-4F93-BCF6-C661F77760C7}" srcOrd="1" destOrd="0" presId="urn:microsoft.com/office/officeart/2005/8/layout/hierarchy2"/>
    <dgm:cxn modelId="{1B9F6C62-F312-4442-B81F-9406434FA71C}" type="presParOf" srcId="{93A25350-D902-4970-AB6E-CBBA2971A942}" destId="{647B1502-3C9B-4B5B-B866-7BABA023E800}" srcOrd="2" destOrd="0" presId="urn:microsoft.com/office/officeart/2005/8/layout/hierarchy2"/>
    <dgm:cxn modelId="{85EA9FA3-F6AB-46F0-9645-D557B0ECC01B}" type="presParOf" srcId="{647B1502-3C9B-4B5B-B866-7BABA023E800}" destId="{C0C4AE63-3AA9-46A6-A00B-CBF7E2A77C8C}" srcOrd="0" destOrd="0" presId="urn:microsoft.com/office/officeart/2005/8/layout/hierarchy2"/>
    <dgm:cxn modelId="{5104FF94-51CB-4A28-AFD9-172EDDF9207E}" type="presParOf" srcId="{93A25350-D902-4970-AB6E-CBBA2971A942}" destId="{21999BB3-60DC-4AAD-AF46-184ABE892B3B}" srcOrd="3" destOrd="0" presId="urn:microsoft.com/office/officeart/2005/8/layout/hierarchy2"/>
    <dgm:cxn modelId="{DC4BCD86-BF96-4C85-AC67-64B40ECEE104}" type="presParOf" srcId="{21999BB3-60DC-4AAD-AF46-184ABE892B3B}" destId="{BF21AB6E-63F7-4471-B1B5-AA6C22A12E46}" srcOrd="0" destOrd="0" presId="urn:microsoft.com/office/officeart/2005/8/layout/hierarchy2"/>
    <dgm:cxn modelId="{D3EA6208-EE5F-4861-ABB3-11CDDEC33BF1}" type="presParOf" srcId="{21999BB3-60DC-4AAD-AF46-184ABE892B3B}" destId="{BB6524B1-F195-4304-83C6-FA58227660DA}" srcOrd="1" destOrd="0" presId="urn:microsoft.com/office/officeart/2005/8/layout/hierarchy2"/>
    <dgm:cxn modelId="{5745C3C7-E317-4993-840F-C0202EE02D76}" type="presParOf" srcId="{93A25350-D902-4970-AB6E-CBBA2971A942}" destId="{7F204123-3F0E-4B31-A7CE-F32F5B4A42B0}" srcOrd="4" destOrd="0" presId="urn:microsoft.com/office/officeart/2005/8/layout/hierarchy2"/>
    <dgm:cxn modelId="{4ABE09F7-8B27-4789-927E-3DECD3288DA7}" type="presParOf" srcId="{7F204123-3F0E-4B31-A7CE-F32F5B4A42B0}" destId="{FEF3468B-1D1D-4556-B242-6DDCCA9E5139}" srcOrd="0" destOrd="0" presId="urn:microsoft.com/office/officeart/2005/8/layout/hierarchy2"/>
    <dgm:cxn modelId="{4733615B-100D-4601-82E7-4B6CED96A5B1}" type="presParOf" srcId="{93A25350-D902-4970-AB6E-CBBA2971A942}" destId="{0FC25EF9-EF4B-45AF-923F-ADADCAE8DD80}" srcOrd="5" destOrd="0" presId="urn:microsoft.com/office/officeart/2005/8/layout/hierarchy2"/>
    <dgm:cxn modelId="{2476AD4F-C80F-4647-B7ED-7FB212781D41}" type="presParOf" srcId="{0FC25EF9-EF4B-45AF-923F-ADADCAE8DD80}" destId="{1F2A68FF-C672-46FE-A40D-365F99C2AE78}" srcOrd="0" destOrd="0" presId="urn:microsoft.com/office/officeart/2005/8/layout/hierarchy2"/>
    <dgm:cxn modelId="{EB209B0F-1876-4041-AB1D-3ABE4488E0D9}" type="presParOf" srcId="{0FC25EF9-EF4B-45AF-923F-ADADCAE8DD80}" destId="{DD02205C-E301-466A-B545-8BCF92A686D3}" srcOrd="1" destOrd="0" presId="urn:microsoft.com/office/officeart/2005/8/layout/hierarchy2"/>
    <dgm:cxn modelId="{9ED783CD-B8E9-46D8-AD3B-E674407AAFD6}" type="presParOf" srcId="{93A25350-D902-4970-AB6E-CBBA2971A942}" destId="{3A73977C-12A0-43B6-868C-3AD28BA392E8}" srcOrd="6" destOrd="0" presId="urn:microsoft.com/office/officeart/2005/8/layout/hierarchy2"/>
    <dgm:cxn modelId="{958961BB-6074-488C-848A-375C5060457E}" type="presParOf" srcId="{3A73977C-12A0-43B6-868C-3AD28BA392E8}" destId="{B62337DD-71D6-46C4-8715-E4901C7122A6}" srcOrd="0" destOrd="0" presId="urn:microsoft.com/office/officeart/2005/8/layout/hierarchy2"/>
    <dgm:cxn modelId="{4FEB253E-BB97-4FFD-92E2-0229C66E259A}" type="presParOf" srcId="{93A25350-D902-4970-AB6E-CBBA2971A942}" destId="{20D4CA7A-383C-43ED-BAF9-0811A43B6798}" srcOrd="7" destOrd="0" presId="urn:microsoft.com/office/officeart/2005/8/layout/hierarchy2"/>
    <dgm:cxn modelId="{EB4C980C-A944-4DBF-92A7-05A856DD4273}" type="presParOf" srcId="{20D4CA7A-383C-43ED-BAF9-0811A43B6798}" destId="{A322B15A-2FD5-4AE8-8530-02057F792ACF}" srcOrd="0" destOrd="0" presId="urn:microsoft.com/office/officeart/2005/8/layout/hierarchy2"/>
    <dgm:cxn modelId="{A71F926C-65BC-444F-89A4-B3AC9BCFA7B7}" type="presParOf" srcId="{20D4CA7A-383C-43ED-BAF9-0811A43B6798}" destId="{89785ACB-E697-437D-BA39-4048820E505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D4BC35-1438-4407-A4C6-D44D33192A1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9293F17F-82D6-4AA3-A314-BDFC76BEF1AD}">
      <dgm:prSet/>
      <dgm:spPr/>
      <dgm:t>
        <a:bodyPr/>
        <a:lstStyle/>
        <a:p>
          <a:pPr>
            <a:lnSpc>
              <a:spcPct val="100000"/>
            </a:lnSpc>
          </a:pPr>
          <a:r>
            <a:rPr lang="en-US"/>
            <a:t>JWT authentication &amp; role-based moderation</a:t>
          </a:r>
        </a:p>
      </dgm:t>
    </dgm:pt>
    <dgm:pt modelId="{4D4FD30F-5BB8-4349-AE7C-035DD51CD6AC}" type="parTrans" cxnId="{0B68EAD7-4D05-4032-B784-29C2BD4D7D8F}">
      <dgm:prSet/>
      <dgm:spPr/>
      <dgm:t>
        <a:bodyPr/>
        <a:lstStyle/>
        <a:p>
          <a:endParaRPr lang="en-US"/>
        </a:p>
      </dgm:t>
    </dgm:pt>
    <dgm:pt modelId="{861EFE12-9633-4497-AD50-4685903AD352}" type="sibTrans" cxnId="{0B68EAD7-4D05-4032-B784-29C2BD4D7D8F}">
      <dgm:prSet/>
      <dgm:spPr/>
      <dgm:t>
        <a:bodyPr/>
        <a:lstStyle/>
        <a:p>
          <a:pPr>
            <a:lnSpc>
              <a:spcPct val="100000"/>
            </a:lnSpc>
          </a:pPr>
          <a:endParaRPr lang="en-US"/>
        </a:p>
      </dgm:t>
    </dgm:pt>
    <dgm:pt modelId="{AB764979-A328-45A9-9264-3CAE7732D8E9}">
      <dgm:prSet/>
      <dgm:spPr/>
      <dgm:t>
        <a:bodyPr/>
        <a:lstStyle/>
        <a:p>
          <a:pPr>
            <a:lnSpc>
              <a:spcPct val="100000"/>
            </a:lnSpc>
          </a:pPr>
          <a:r>
            <a:rPr lang="en-US"/>
            <a:t>Image upload for questions and answers</a:t>
          </a:r>
        </a:p>
      </dgm:t>
    </dgm:pt>
    <dgm:pt modelId="{49215A50-B385-4B65-9EAF-6F90014627B9}" type="parTrans" cxnId="{4423D995-C995-49F9-A46C-536E9998B0A8}">
      <dgm:prSet/>
      <dgm:spPr/>
      <dgm:t>
        <a:bodyPr/>
        <a:lstStyle/>
        <a:p>
          <a:endParaRPr lang="en-US"/>
        </a:p>
      </dgm:t>
    </dgm:pt>
    <dgm:pt modelId="{E7BFE5AD-963A-4130-B953-B655C7512960}" type="sibTrans" cxnId="{4423D995-C995-49F9-A46C-536E9998B0A8}">
      <dgm:prSet/>
      <dgm:spPr/>
      <dgm:t>
        <a:bodyPr/>
        <a:lstStyle/>
        <a:p>
          <a:pPr>
            <a:lnSpc>
              <a:spcPct val="100000"/>
            </a:lnSpc>
          </a:pPr>
          <a:endParaRPr lang="en-US"/>
        </a:p>
      </dgm:t>
    </dgm:pt>
    <dgm:pt modelId="{ED8092BF-9E80-4D5C-A9F1-EDC591FD66C2}">
      <dgm:prSet/>
      <dgm:spPr/>
      <dgm:t>
        <a:bodyPr/>
        <a:lstStyle/>
        <a:p>
          <a:pPr>
            <a:lnSpc>
              <a:spcPct val="100000"/>
            </a:lnSpc>
          </a:pPr>
          <a:r>
            <a:rPr lang="en-US"/>
            <a:t>Search with pagination for better performance</a:t>
          </a:r>
        </a:p>
      </dgm:t>
    </dgm:pt>
    <dgm:pt modelId="{06E63EFD-F2DC-433A-9E84-DAC71D376988}" type="parTrans" cxnId="{5F716609-811F-4440-A72A-BA57240676F6}">
      <dgm:prSet/>
      <dgm:spPr/>
      <dgm:t>
        <a:bodyPr/>
        <a:lstStyle/>
        <a:p>
          <a:endParaRPr lang="en-US"/>
        </a:p>
      </dgm:t>
    </dgm:pt>
    <dgm:pt modelId="{B0FDD030-52E4-4ABA-AE6C-9B0AEEC8989E}" type="sibTrans" cxnId="{5F716609-811F-4440-A72A-BA57240676F6}">
      <dgm:prSet/>
      <dgm:spPr/>
      <dgm:t>
        <a:bodyPr/>
        <a:lstStyle/>
        <a:p>
          <a:pPr>
            <a:lnSpc>
              <a:spcPct val="100000"/>
            </a:lnSpc>
          </a:pPr>
          <a:endParaRPr lang="en-US"/>
        </a:p>
      </dgm:t>
    </dgm:pt>
    <dgm:pt modelId="{66B95C30-025D-4025-A42B-9B2BF6CC87CD}">
      <dgm:prSet/>
      <dgm:spPr/>
      <dgm:t>
        <a:bodyPr/>
        <a:lstStyle/>
        <a:p>
          <a:pPr>
            <a:lnSpc>
              <a:spcPct val="100000"/>
            </a:lnSpc>
          </a:pPr>
          <a:r>
            <a:rPr lang="en-US" dirty="0"/>
            <a:t>Unit &amp; integration testing (xUnit, Moq)</a:t>
          </a:r>
        </a:p>
      </dgm:t>
    </dgm:pt>
    <dgm:pt modelId="{0A90924E-FE07-4FD8-92AA-8C4E5BE62A7A}" type="parTrans" cxnId="{3E0D379F-A3C6-42F3-9AA9-5DF2468FCD4A}">
      <dgm:prSet/>
      <dgm:spPr/>
      <dgm:t>
        <a:bodyPr/>
        <a:lstStyle/>
        <a:p>
          <a:endParaRPr lang="en-US"/>
        </a:p>
      </dgm:t>
    </dgm:pt>
    <dgm:pt modelId="{B5759B2D-A4BE-4933-8979-2C728B51DB3E}" type="sibTrans" cxnId="{3E0D379F-A3C6-42F3-9AA9-5DF2468FCD4A}">
      <dgm:prSet/>
      <dgm:spPr/>
      <dgm:t>
        <a:bodyPr/>
        <a:lstStyle/>
        <a:p>
          <a:pPr>
            <a:lnSpc>
              <a:spcPct val="100000"/>
            </a:lnSpc>
          </a:pPr>
          <a:endParaRPr lang="en-US"/>
        </a:p>
      </dgm:t>
    </dgm:pt>
    <dgm:pt modelId="{0B24AFFF-5996-4650-86DB-6F3D8638FB91}">
      <dgm:prSet/>
      <dgm:spPr/>
      <dgm:t>
        <a:bodyPr/>
        <a:lstStyle/>
        <a:p>
          <a:pPr>
            <a:lnSpc>
              <a:spcPct val="100000"/>
            </a:lnSpc>
          </a:pPr>
          <a:r>
            <a:rPr lang="en-US"/>
            <a:t>Responsive Angular UI for better user experience</a:t>
          </a:r>
        </a:p>
      </dgm:t>
    </dgm:pt>
    <dgm:pt modelId="{8A453830-8D0F-4A61-BE20-EEF2B9522C9C}" type="parTrans" cxnId="{3DD9C0CB-C611-45DD-AD78-2EABB2BB05CE}">
      <dgm:prSet/>
      <dgm:spPr/>
      <dgm:t>
        <a:bodyPr/>
        <a:lstStyle/>
        <a:p>
          <a:endParaRPr lang="en-US"/>
        </a:p>
      </dgm:t>
    </dgm:pt>
    <dgm:pt modelId="{D0321C89-21B5-41F6-81DD-D2B4A4397FF9}" type="sibTrans" cxnId="{3DD9C0CB-C611-45DD-AD78-2EABB2BB05CE}">
      <dgm:prSet/>
      <dgm:spPr/>
      <dgm:t>
        <a:bodyPr/>
        <a:lstStyle/>
        <a:p>
          <a:pPr>
            <a:lnSpc>
              <a:spcPct val="100000"/>
            </a:lnSpc>
          </a:pPr>
          <a:endParaRPr lang="en-US"/>
        </a:p>
      </dgm:t>
    </dgm:pt>
    <dgm:pt modelId="{FA693166-6170-4EEE-97C9-8C4FB70DDE16}">
      <dgm:prSet/>
      <dgm:spPr/>
      <dgm:t>
        <a:bodyPr/>
        <a:lstStyle/>
        <a:p>
          <a:pPr>
            <a:lnSpc>
              <a:spcPct val="100000"/>
            </a:lnSpc>
          </a:pPr>
          <a:r>
            <a:rPr lang="en-US"/>
            <a:t>API-driven architecture for scalability</a:t>
          </a:r>
        </a:p>
      </dgm:t>
    </dgm:pt>
    <dgm:pt modelId="{F47D7850-48F8-478A-86DF-4BB57181D51E}" type="parTrans" cxnId="{5D101F49-80E6-4FC2-ACE7-4838D38E3125}">
      <dgm:prSet/>
      <dgm:spPr/>
      <dgm:t>
        <a:bodyPr/>
        <a:lstStyle/>
        <a:p>
          <a:endParaRPr lang="en-US"/>
        </a:p>
      </dgm:t>
    </dgm:pt>
    <dgm:pt modelId="{08E629CA-3DFC-4A8D-98F6-E7A859364F87}" type="sibTrans" cxnId="{5D101F49-80E6-4FC2-ACE7-4838D38E3125}">
      <dgm:prSet/>
      <dgm:spPr/>
      <dgm:t>
        <a:bodyPr/>
        <a:lstStyle/>
        <a:p>
          <a:pPr>
            <a:lnSpc>
              <a:spcPct val="100000"/>
            </a:lnSpc>
          </a:pPr>
          <a:endParaRPr lang="en-US"/>
        </a:p>
      </dgm:t>
    </dgm:pt>
    <dgm:pt modelId="{E9861D54-B9C7-49A7-952C-61D5E06F6005}">
      <dgm:prSet/>
      <dgm:spPr/>
      <dgm:t>
        <a:bodyPr/>
        <a:lstStyle/>
        <a:p>
          <a:pPr>
            <a:lnSpc>
              <a:spcPct val="100000"/>
            </a:lnSpc>
          </a:pPr>
          <a:r>
            <a:rPr lang="en-US"/>
            <a:t>Optimized database with indexing for speed</a:t>
          </a:r>
        </a:p>
      </dgm:t>
    </dgm:pt>
    <dgm:pt modelId="{AAAA8401-FCF4-4537-9603-3F484C97E38D}" type="parTrans" cxnId="{827C1FFF-894E-4069-96BA-879526549EE0}">
      <dgm:prSet/>
      <dgm:spPr/>
      <dgm:t>
        <a:bodyPr/>
        <a:lstStyle/>
        <a:p>
          <a:endParaRPr lang="en-US"/>
        </a:p>
      </dgm:t>
    </dgm:pt>
    <dgm:pt modelId="{BA94C4A4-F253-4DBC-A3B6-D6B4A262C34D}" type="sibTrans" cxnId="{827C1FFF-894E-4069-96BA-879526549EE0}">
      <dgm:prSet/>
      <dgm:spPr/>
      <dgm:t>
        <a:bodyPr/>
        <a:lstStyle/>
        <a:p>
          <a:pPr>
            <a:lnSpc>
              <a:spcPct val="100000"/>
            </a:lnSpc>
          </a:pPr>
          <a:endParaRPr lang="en-US"/>
        </a:p>
      </dgm:t>
    </dgm:pt>
    <dgm:pt modelId="{CD7B1DFF-BAA7-492D-9C59-10DEAED510A2}">
      <dgm:prSet/>
      <dgm:spPr/>
      <dgm:t>
        <a:bodyPr/>
        <a:lstStyle/>
        <a:p>
          <a:pPr>
            <a:lnSpc>
              <a:spcPct val="100000"/>
            </a:lnSpc>
          </a:pPr>
          <a:r>
            <a:rPr lang="en-US"/>
            <a:t>Secure data handling with encryption</a:t>
          </a:r>
        </a:p>
      </dgm:t>
    </dgm:pt>
    <dgm:pt modelId="{C0BC2245-D5DA-4F57-8C85-03018049A945}" type="parTrans" cxnId="{28B3BF0E-DD4E-4610-A769-B1700B59521A}">
      <dgm:prSet/>
      <dgm:spPr/>
      <dgm:t>
        <a:bodyPr/>
        <a:lstStyle/>
        <a:p>
          <a:endParaRPr lang="en-US"/>
        </a:p>
      </dgm:t>
    </dgm:pt>
    <dgm:pt modelId="{898BEF4E-BA8A-4E24-88AC-701D46142237}" type="sibTrans" cxnId="{28B3BF0E-DD4E-4610-A769-B1700B59521A}">
      <dgm:prSet/>
      <dgm:spPr/>
      <dgm:t>
        <a:bodyPr/>
        <a:lstStyle/>
        <a:p>
          <a:endParaRPr lang="en-US"/>
        </a:p>
      </dgm:t>
    </dgm:pt>
    <dgm:pt modelId="{30558F47-4E2C-41A0-BD38-31AFF2E9C280}" type="pres">
      <dgm:prSet presAssocID="{DDD4BC35-1438-4407-A4C6-D44D33192A11}" presName="root" presStyleCnt="0">
        <dgm:presLayoutVars>
          <dgm:dir/>
          <dgm:resizeHandles val="exact"/>
        </dgm:presLayoutVars>
      </dgm:prSet>
      <dgm:spPr/>
    </dgm:pt>
    <dgm:pt modelId="{DEA204FB-6E4F-4577-8661-C8FBADF380FA}" type="pres">
      <dgm:prSet presAssocID="{DDD4BC35-1438-4407-A4C6-D44D33192A11}" presName="container" presStyleCnt="0">
        <dgm:presLayoutVars>
          <dgm:dir/>
          <dgm:resizeHandles val="exact"/>
        </dgm:presLayoutVars>
      </dgm:prSet>
      <dgm:spPr/>
    </dgm:pt>
    <dgm:pt modelId="{C0DA1C94-1134-42C1-B7F9-B91836E126F0}" type="pres">
      <dgm:prSet presAssocID="{9293F17F-82D6-4AA3-A314-BDFC76BEF1AD}" presName="compNode" presStyleCnt="0"/>
      <dgm:spPr/>
    </dgm:pt>
    <dgm:pt modelId="{C21B684B-1026-4726-AE6D-7111B3DCC53E}" type="pres">
      <dgm:prSet presAssocID="{9293F17F-82D6-4AA3-A314-BDFC76BEF1AD}" presName="iconBgRect" presStyleLbl="bgShp" presStyleIdx="0" presStyleCnt="8"/>
      <dgm:spPr/>
    </dgm:pt>
    <dgm:pt modelId="{52415F16-5A5D-4FB1-97E3-86ACB4CD5A90}" type="pres">
      <dgm:prSet presAssocID="{9293F17F-82D6-4AA3-A314-BDFC76BEF1AD}"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nlock"/>
        </a:ext>
      </dgm:extLst>
    </dgm:pt>
    <dgm:pt modelId="{5C0EC87A-9A9A-4777-9ED9-07AFC08A0263}" type="pres">
      <dgm:prSet presAssocID="{9293F17F-82D6-4AA3-A314-BDFC76BEF1AD}" presName="spaceRect" presStyleCnt="0"/>
      <dgm:spPr/>
    </dgm:pt>
    <dgm:pt modelId="{AD00BD49-702B-4D9A-A930-F496E5082369}" type="pres">
      <dgm:prSet presAssocID="{9293F17F-82D6-4AA3-A314-BDFC76BEF1AD}" presName="textRect" presStyleLbl="revTx" presStyleIdx="0" presStyleCnt="8">
        <dgm:presLayoutVars>
          <dgm:chMax val="1"/>
          <dgm:chPref val="1"/>
        </dgm:presLayoutVars>
      </dgm:prSet>
      <dgm:spPr/>
    </dgm:pt>
    <dgm:pt modelId="{378E92B2-7247-4D8C-BA67-AB57EDB39335}" type="pres">
      <dgm:prSet presAssocID="{861EFE12-9633-4497-AD50-4685903AD352}" presName="sibTrans" presStyleLbl="sibTrans2D1" presStyleIdx="0" presStyleCnt="0"/>
      <dgm:spPr/>
    </dgm:pt>
    <dgm:pt modelId="{BD45F20D-8998-4D14-8CE4-ECE8206BBF11}" type="pres">
      <dgm:prSet presAssocID="{AB764979-A328-45A9-9264-3CAE7732D8E9}" presName="compNode" presStyleCnt="0"/>
      <dgm:spPr/>
    </dgm:pt>
    <dgm:pt modelId="{17C01817-5464-476F-9CBE-916836AEE8F3}" type="pres">
      <dgm:prSet presAssocID="{AB764979-A328-45A9-9264-3CAE7732D8E9}" presName="iconBgRect" presStyleLbl="bgShp" presStyleIdx="1" presStyleCnt="8"/>
      <dgm:spPr/>
    </dgm:pt>
    <dgm:pt modelId="{CDC027DD-831B-4C58-8B3D-9947E1BEB58C}" type="pres">
      <dgm:prSet presAssocID="{AB764979-A328-45A9-9264-3CAE7732D8E9}"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lp"/>
        </a:ext>
      </dgm:extLst>
    </dgm:pt>
    <dgm:pt modelId="{2B476069-8270-4A60-9C83-30CAFC732FCC}" type="pres">
      <dgm:prSet presAssocID="{AB764979-A328-45A9-9264-3CAE7732D8E9}" presName="spaceRect" presStyleCnt="0"/>
      <dgm:spPr/>
    </dgm:pt>
    <dgm:pt modelId="{5A0756B2-13D5-4699-B0B4-4D0FC6F4C502}" type="pres">
      <dgm:prSet presAssocID="{AB764979-A328-45A9-9264-3CAE7732D8E9}" presName="textRect" presStyleLbl="revTx" presStyleIdx="1" presStyleCnt="8">
        <dgm:presLayoutVars>
          <dgm:chMax val="1"/>
          <dgm:chPref val="1"/>
        </dgm:presLayoutVars>
      </dgm:prSet>
      <dgm:spPr/>
    </dgm:pt>
    <dgm:pt modelId="{DE2412A3-EB0D-470E-9A3C-37B7927941C4}" type="pres">
      <dgm:prSet presAssocID="{E7BFE5AD-963A-4130-B953-B655C7512960}" presName="sibTrans" presStyleLbl="sibTrans2D1" presStyleIdx="0" presStyleCnt="0"/>
      <dgm:spPr/>
    </dgm:pt>
    <dgm:pt modelId="{23D33581-4AAA-4974-B8BA-BD956B945A12}" type="pres">
      <dgm:prSet presAssocID="{ED8092BF-9E80-4D5C-A9F1-EDC591FD66C2}" presName="compNode" presStyleCnt="0"/>
      <dgm:spPr/>
    </dgm:pt>
    <dgm:pt modelId="{F46E1F43-0905-4CC6-A128-68283C71BA1D}" type="pres">
      <dgm:prSet presAssocID="{ED8092BF-9E80-4D5C-A9F1-EDC591FD66C2}" presName="iconBgRect" presStyleLbl="bgShp" presStyleIdx="2" presStyleCnt="8"/>
      <dgm:spPr/>
    </dgm:pt>
    <dgm:pt modelId="{E55C11AD-178D-4C7F-8FAB-A55C8E9C6AA7}" type="pres">
      <dgm:prSet presAssocID="{ED8092BF-9E80-4D5C-A9F1-EDC591FD66C2}"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gnifying glass"/>
        </a:ext>
      </dgm:extLst>
    </dgm:pt>
    <dgm:pt modelId="{39650BC0-C3DB-4EC5-ADF2-49FD995A2EAF}" type="pres">
      <dgm:prSet presAssocID="{ED8092BF-9E80-4D5C-A9F1-EDC591FD66C2}" presName="spaceRect" presStyleCnt="0"/>
      <dgm:spPr/>
    </dgm:pt>
    <dgm:pt modelId="{E71813D4-DF6D-4361-B5E3-76128F2C85FF}" type="pres">
      <dgm:prSet presAssocID="{ED8092BF-9E80-4D5C-A9F1-EDC591FD66C2}" presName="textRect" presStyleLbl="revTx" presStyleIdx="2" presStyleCnt="8">
        <dgm:presLayoutVars>
          <dgm:chMax val="1"/>
          <dgm:chPref val="1"/>
        </dgm:presLayoutVars>
      </dgm:prSet>
      <dgm:spPr/>
    </dgm:pt>
    <dgm:pt modelId="{04F55745-C6CB-404D-A2E0-4FA28D1A753D}" type="pres">
      <dgm:prSet presAssocID="{B0FDD030-52E4-4ABA-AE6C-9B0AEEC8989E}" presName="sibTrans" presStyleLbl="sibTrans2D1" presStyleIdx="0" presStyleCnt="0"/>
      <dgm:spPr/>
    </dgm:pt>
    <dgm:pt modelId="{A3810DDB-7CAA-40C0-9E6B-ED94FF77E66D}" type="pres">
      <dgm:prSet presAssocID="{66B95C30-025D-4025-A42B-9B2BF6CC87CD}" presName="compNode" presStyleCnt="0"/>
      <dgm:spPr/>
    </dgm:pt>
    <dgm:pt modelId="{E22CD2A7-DAA0-4E15-B834-93787DB53309}" type="pres">
      <dgm:prSet presAssocID="{66B95C30-025D-4025-A42B-9B2BF6CC87CD}" presName="iconBgRect" presStyleLbl="bgShp" presStyleIdx="3" presStyleCnt="8"/>
      <dgm:spPr/>
    </dgm:pt>
    <dgm:pt modelId="{62AA777E-F925-4A81-846A-9E92EB9E8BDE}" type="pres">
      <dgm:prSet presAssocID="{66B95C30-025D-4025-A42B-9B2BF6CC87CD}"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Branching Diagram"/>
        </a:ext>
      </dgm:extLst>
    </dgm:pt>
    <dgm:pt modelId="{08CA2742-A6C1-402E-8D47-AA5C678718E5}" type="pres">
      <dgm:prSet presAssocID="{66B95C30-025D-4025-A42B-9B2BF6CC87CD}" presName="spaceRect" presStyleCnt="0"/>
      <dgm:spPr/>
    </dgm:pt>
    <dgm:pt modelId="{70DCB199-2DC8-414D-ADD6-02570759D6EE}" type="pres">
      <dgm:prSet presAssocID="{66B95C30-025D-4025-A42B-9B2BF6CC87CD}" presName="textRect" presStyleLbl="revTx" presStyleIdx="3" presStyleCnt="8">
        <dgm:presLayoutVars>
          <dgm:chMax val="1"/>
          <dgm:chPref val="1"/>
        </dgm:presLayoutVars>
      </dgm:prSet>
      <dgm:spPr/>
    </dgm:pt>
    <dgm:pt modelId="{D7AA3FCE-18F3-4FFC-BA3E-81FDF92C2042}" type="pres">
      <dgm:prSet presAssocID="{B5759B2D-A4BE-4933-8979-2C728B51DB3E}" presName="sibTrans" presStyleLbl="sibTrans2D1" presStyleIdx="0" presStyleCnt="0"/>
      <dgm:spPr/>
    </dgm:pt>
    <dgm:pt modelId="{B395F2AC-BA2C-4DF3-AE82-6AD4CA930624}" type="pres">
      <dgm:prSet presAssocID="{0B24AFFF-5996-4650-86DB-6F3D8638FB91}" presName="compNode" presStyleCnt="0"/>
      <dgm:spPr/>
    </dgm:pt>
    <dgm:pt modelId="{4871E665-0450-4F5D-B44E-E92A74E72828}" type="pres">
      <dgm:prSet presAssocID="{0B24AFFF-5996-4650-86DB-6F3D8638FB91}" presName="iconBgRect" presStyleLbl="bgShp" presStyleIdx="4" presStyleCnt="8"/>
      <dgm:spPr/>
    </dgm:pt>
    <dgm:pt modelId="{387CC820-3E52-4E68-9AD3-631204854C43}" type="pres">
      <dgm:prSet presAssocID="{0B24AFFF-5996-4650-86DB-6F3D8638FB91}"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mart Phone"/>
        </a:ext>
      </dgm:extLst>
    </dgm:pt>
    <dgm:pt modelId="{309A8965-0DC6-463F-9B83-354ACF2CDB5F}" type="pres">
      <dgm:prSet presAssocID="{0B24AFFF-5996-4650-86DB-6F3D8638FB91}" presName="spaceRect" presStyleCnt="0"/>
      <dgm:spPr/>
    </dgm:pt>
    <dgm:pt modelId="{F4379AAB-88AB-48DE-96E8-D7EDD79C4448}" type="pres">
      <dgm:prSet presAssocID="{0B24AFFF-5996-4650-86DB-6F3D8638FB91}" presName="textRect" presStyleLbl="revTx" presStyleIdx="4" presStyleCnt="8">
        <dgm:presLayoutVars>
          <dgm:chMax val="1"/>
          <dgm:chPref val="1"/>
        </dgm:presLayoutVars>
      </dgm:prSet>
      <dgm:spPr/>
    </dgm:pt>
    <dgm:pt modelId="{2F01DEF0-A4AB-4DCC-BD05-4FDF1DEBAD1B}" type="pres">
      <dgm:prSet presAssocID="{D0321C89-21B5-41F6-81DD-D2B4A4397FF9}" presName="sibTrans" presStyleLbl="sibTrans2D1" presStyleIdx="0" presStyleCnt="0"/>
      <dgm:spPr/>
    </dgm:pt>
    <dgm:pt modelId="{72B79E08-997E-442C-BB39-A6632CBB0456}" type="pres">
      <dgm:prSet presAssocID="{FA693166-6170-4EEE-97C9-8C4FB70DDE16}" presName="compNode" presStyleCnt="0"/>
      <dgm:spPr/>
    </dgm:pt>
    <dgm:pt modelId="{4504CB73-FB78-44AE-B602-C495A1317CCB}" type="pres">
      <dgm:prSet presAssocID="{FA693166-6170-4EEE-97C9-8C4FB70DDE16}" presName="iconBgRect" presStyleLbl="bgShp" presStyleIdx="5" presStyleCnt="8"/>
      <dgm:spPr/>
    </dgm:pt>
    <dgm:pt modelId="{2C8500F3-E8D8-4394-8CB3-050B10457F7A}" type="pres">
      <dgm:prSet presAssocID="{FA693166-6170-4EEE-97C9-8C4FB70DDE16}"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atabase"/>
        </a:ext>
      </dgm:extLst>
    </dgm:pt>
    <dgm:pt modelId="{5193E2F2-FC2C-4512-BF36-628159B465D2}" type="pres">
      <dgm:prSet presAssocID="{FA693166-6170-4EEE-97C9-8C4FB70DDE16}" presName="spaceRect" presStyleCnt="0"/>
      <dgm:spPr/>
    </dgm:pt>
    <dgm:pt modelId="{8087B081-A80E-441F-A294-32492EDB7A6F}" type="pres">
      <dgm:prSet presAssocID="{FA693166-6170-4EEE-97C9-8C4FB70DDE16}" presName="textRect" presStyleLbl="revTx" presStyleIdx="5" presStyleCnt="8">
        <dgm:presLayoutVars>
          <dgm:chMax val="1"/>
          <dgm:chPref val="1"/>
        </dgm:presLayoutVars>
      </dgm:prSet>
      <dgm:spPr/>
    </dgm:pt>
    <dgm:pt modelId="{FB2998B6-777F-43D5-8FFD-45819DA177C1}" type="pres">
      <dgm:prSet presAssocID="{08E629CA-3DFC-4A8D-98F6-E7A859364F87}" presName="sibTrans" presStyleLbl="sibTrans2D1" presStyleIdx="0" presStyleCnt="0"/>
      <dgm:spPr/>
    </dgm:pt>
    <dgm:pt modelId="{D2E8D5D7-4D15-49D3-A0DD-8A07C4BBBEB7}" type="pres">
      <dgm:prSet presAssocID="{E9861D54-B9C7-49A7-952C-61D5E06F6005}" presName="compNode" presStyleCnt="0"/>
      <dgm:spPr/>
    </dgm:pt>
    <dgm:pt modelId="{76D59BC5-8A86-40D5-8729-28CAAFF84890}" type="pres">
      <dgm:prSet presAssocID="{E9861D54-B9C7-49A7-952C-61D5E06F6005}" presName="iconBgRect" presStyleLbl="bgShp" presStyleIdx="6" presStyleCnt="8"/>
      <dgm:spPr/>
    </dgm:pt>
    <dgm:pt modelId="{1FAE6F5F-F6B7-4A06-A48D-ACE2CCF111CB}" type="pres">
      <dgm:prSet presAssocID="{E9861D54-B9C7-49A7-952C-61D5E06F6005}"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Gauge"/>
        </a:ext>
      </dgm:extLst>
    </dgm:pt>
    <dgm:pt modelId="{A687F089-B84B-4FB5-A926-067239C1AF08}" type="pres">
      <dgm:prSet presAssocID="{E9861D54-B9C7-49A7-952C-61D5E06F6005}" presName="spaceRect" presStyleCnt="0"/>
      <dgm:spPr/>
    </dgm:pt>
    <dgm:pt modelId="{24368195-4C1A-4F54-810E-97C5C2D76692}" type="pres">
      <dgm:prSet presAssocID="{E9861D54-B9C7-49A7-952C-61D5E06F6005}" presName="textRect" presStyleLbl="revTx" presStyleIdx="6" presStyleCnt="8">
        <dgm:presLayoutVars>
          <dgm:chMax val="1"/>
          <dgm:chPref val="1"/>
        </dgm:presLayoutVars>
      </dgm:prSet>
      <dgm:spPr/>
    </dgm:pt>
    <dgm:pt modelId="{7877F00C-B894-401A-B025-A96D940B7967}" type="pres">
      <dgm:prSet presAssocID="{BA94C4A4-F253-4DBC-A3B6-D6B4A262C34D}" presName="sibTrans" presStyleLbl="sibTrans2D1" presStyleIdx="0" presStyleCnt="0"/>
      <dgm:spPr/>
    </dgm:pt>
    <dgm:pt modelId="{D7A5186A-6758-4FD5-A444-90B8ABAEA492}" type="pres">
      <dgm:prSet presAssocID="{CD7B1DFF-BAA7-492D-9C59-10DEAED510A2}" presName="compNode" presStyleCnt="0"/>
      <dgm:spPr/>
    </dgm:pt>
    <dgm:pt modelId="{8C14310E-3F68-45CB-8145-AA46759540A8}" type="pres">
      <dgm:prSet presAssocID="{CD7B1DFF-BAA7-492D-9C59-10DEAED510A2}" presName="iconBgRect" presStyleLbl="bgShp" presStyleIdx="7" presStyleCnt="8"/>
      <dgm:spPr/>
    </dgm:pt>
    <dgm:pt modelId="{7D32996F-D25A-4C88-8F5C-0D3FC2EE8481}" type="pres">
      <dgm:prSet presAssocID="{CD7B1DFF-BAA7-492D-9C59-10DEAED510A2}"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Lock"/>
        </a:ext>
      </dgm:extLst>
    </dgm:pt>
    <dgm:pt modelId="{CAC872EA-94C7-4400-8AFE-9137DF88B880}" type="pres">
      <dgm:prSet presAssocID="{CD7B1DFF-BAA7-492D-9C59-10DEAED510A2}" presName="spaceRect" presStyleCnt="0"/>
      <dgm:spPr/>
    </dgm:pt>
    <dgm:pt modelId="{E01021AD-E1AA-4EA4-8C04-8820D4BF33FF}" type="pres">
      <dgm:prSet presAssocID="{CD7B1DFF-BAA7-492D-9C59-10DEAED510A2}" presName="textRect" presStyleLbl="revTx" presStyleIdx="7" presStyleCnt="8">
        <dgm:presLayoutVars>
          <dgm:chMax val="1"/>
          <dgm:chPref val="1"/>
        </dgm:presLayoutVars>
      </dgm:prSet>
      <dgm:spPr/>
    </dgm:pt>
  </dgm:ptLst>
  <dgm:cxnLst>
    <dgm:cxn modelId="{842AED00-471B-48A5-8949-26799678543F}" type="presOf" srcId="{861EFE12-9633-4497-AD50-4685903AD352}" destId="{378E92B2-7247-4D8C-BA67-AB57EDB39335}" srcOrd="0" destOrd="0" presId="urn:microsoft.com/office/officeart/2018/2/layout/IconCircleList"/>
    <dgm:cxn modelId="{9B52E408-4C5E-4228-8AB5-B816035C09D7}" type="presOf" srcId="{CD7B1DFF-BAA7-492D-9C59-10DEAED510A2}" destId="{E01021AD-E1AA-4EA4-8C04-8820D4BF33FF}" srcOrd="0" destOrd="0" presId="urn:microsoft.com/office/officeart/2018/2/layout/IconCircleList"/>
    <dgm:cxn modelId="{5F716609-811F-4440-A72A-BA57240676F6}" srcId="{DDD4BC35-1438-4407-A4C6-D44D33192A11}" destId="{ED8092BF-9E80-4D5C-A9F1-EDC591FD66C2}" srcOrd="2" destOrd="0" parTransId="{06E63EFD-F2DC-433A-9E84-DAC71D376988}" sibTransId="{B0FDD030-52E4-4ABA-AE6C-9B0AEEC8989E}"/>
    <dgm:cxn modelId="{28B3BF0E-DD4E-4610-A769-B1700B59521A}" srcId="{DDD4BC35-1438-4407-A4C6-D44D33192A11}" destId="{CD7B1DFF-BAA7-492D-9C59-10DEAED510A2}" srcOrd="7" destOrd="0" parTransId="{C0BC2245-D5DA-4F57-8C85-03018049A945}" sibTransId="{898BEF4E-BA8A-4E24-88AC-701D46142237}"/>
    <dgm:cxn modelId="{0DD9F90E-BDEF-45BF-9EA7-05CD182FCA0D}" type="presOf" srcId="{E9861D54-B9C7-49A7-952C-61D5E06F6005}" destId="{24368195-4C1A-4F54-810E-97C5C2D76692}" srcOrd="0" destOrd="0" presId="urn:microsoft.com/office/officeart/2018/2/layout/IconCircleList"/>
    <dgm:cxn modelId="{14427820-7DC8-40D2-B100-9FDCEC36E735}" type="presOf" srcId="{66B95C30-025D-4025-A42B-9B2BF6CC87CD}" destId="{70DCB199-2DC8-414D-ADD6-02570759D6EE}" srcOrd="0" destOrd="0" presId="urn:microsoft.com/office/officeart/2018/2/layout/IconCircleList"/>
    <dgm:cxn modelId="{F7F95C32-ACD9-4F3C-8F8E-792DC72DACA5}" type="presOf" srcId="{DDD4BC35-1438-4407-A4C6-D44D33192A11}" destId="{30558F47-4E2C-41A0-BD38-31AFF2E9C280}" srcOrd="0" destOrd="0" presId="urn:microsoft.com/office/officeart/2018/2/layout/IconCircleList"/>
    <dgm:cxn modelId="{F9D2255C-3339-4D14-AD32-95FDECB7288E}" type="presOf" srcId="{FA693166-6170-4EEE-97C9-8C4FB70DDE16}" destId="{8087B081-A80E-441F-A294-32492EDB7A6F}" srcOrd="0" destOrd="0" presId="urn:microsoft.com/office/officeart/2018/2/layout/IconCircleList"/>
    <dgm:cxn modelId="{3780F243-A358-4395-BF7B-256D99456068}" type="presOf" srcId="{BA94C4A4-F253-4DBC-A3B6-D6B4A262C34D}" destId="{7877F00C-B894-401A-B025-A96D940B7967}" srcOrd="0" destOrd="0" presId="urn:microsoft.com/office/officeart/2018/2/layout/IconCircleList"/>
    <dgm:cxn modelId="{5D101F49-80E6-4FC2-ACE7-4838D38E3125}" srcId="{DDD4BC35-1438-4407-A4C6-D44D33192A11}" destId="{FA693166-6170-4EEE-97C9-8C4FB70DDE16}" srcOrd="5" destOrd="0" parTransId="{F47D7850-48F8-478A-86DF-4BB57181D51E}" sibTransId="{08E629CA-3DFC-4A8D-98F6-E7A859364F87}"/>
    <dgm:cxn modelId="{D460C669-FF2A-409C-B82F-4C42E77EC055}" type="presOf" srcId="{9293F17F-82D6-4AA3-A314-BDFC76BEF1AD}" destId="{AD00BD49-702B-4D9A-A930-F496E5082369}" srcOrd="0" destOrd="0" presId="urn:microsoft.com/office/officeart/2018/2/layout/IconCircleList"/>
    <dgm:cxn modelId="{63C2C94E-D7F0-4296-B23F-F4C9D8355769}" type="presOf" srcId="{0B24AFFF-5996-4650-86DB-6F3D8638FB91}" destId="{F4379AAB-88AB-48DE-96E8-D7EDD79C4448}" srcOrd="0" destOrd="0" presId="urn:microsoft.com/office/officeart/2018/2/layout/IconCircleList"/>
    <dgm:cxn modelId="{741FA28D-EE54-4A32-A4B3-B2E2FFB42E8F}" type="presOf" srcId="{ED8092BF-9E80-4D5C-A9F1-EDC591FD66C2}" destId="{E71813D4-DF6D-4361-B5E3-76128F2C85FF}" srcOrd="0" destOrd="0" presId="urn:microsoft.com/office/officeart/2018/2/layout/IconCircleList"/>
    <dgm:cxn modelId="{4423D995-C995-49F9-A46C-536E9998B0A8}" srcId="{DDD4BC35-1438-4407-A4C6-D44D33192A11}" destId="{AB764979-A328-45A9-9264-3CAE7732D8E9}" srcOrd="1" destOrd="0" parTransId="{49215A50-B385-4B65-9EAF-6F90014627B9}" sibTransId="{E7BFE5AD-963A-4130-B953-B655C7512960}"/>
    <dgm:cxn modelId="{8167C099-0BBB-40B0-81FE-280D4E8EBE68}" type="presOf" srcId="{AB764979-A328-45A9-9264-3CAE7732D8E9}" destId="{5A0756B2-13D5-4699-B0B4-4D0FC6F4C502}" srcOrd="0" destOrd="0" presId="urn:microsoft.com/office/officeart/2018/2/layout/IconCircleList"/>
    <dgm:cxn modelId="{3E0D379F-A3C6-42F3-9AA9-5DF2468FCD4A}" srcId="{DDD4BC35-1438-4407-A4C6-D44D33192A11}" destId="{66B95C30-025D-4025-A42B-9B2BF6CC87CD}" srcOrd="3" destOrd="0" parTransId="{0A90924E-FE07-4FD8-92AA-8C4E5BE62A7A}" sibTransId="{B5759B2D-A4BE-4933-8979-2C728B51DB3E}"/>
    <dgm:cxn modelId="{ACB65AB0-18CB-4EFD-A050-D1CD5580DB9A}" type="presOf" srcId="{E7BFE5AD-963A-4130-B953-B655C7512960}" destId="{DE2412A3-EB0D-470E-9A3C-37B7927941C4}" srcOrd="0" destOrd="0" presId="urn:microsoft.com/office/officeart/2018/2/layout/IconCircleList"/>
    <dgm:cxn modelId="{BA79C1C3-DD18-488E-9E93-699C5CC00E0F}" type="presOf" srcId="{B5759B2D-A4BE-4933-8979-2C728B51DB3E}" destId="{D7AA3FCE-18F3-4FFC-BA3E-81FDF92C2042}" srcOrd="0" destOrd="0" presId="urn:microsoft.com/office/officeart/2018/2/layout/IconCircleList"/>
    <dgm:cxn modelId="{3DD9C0CB-C611-45DD-AD78-2EABB2BB05CE}" srcId="{DDD4BC35-1438-4407-A4C6-D44D33192A11}" destId="{0B24AFFF-5996-4650-86DB-6F3D8638FB91}" srcOrd="4" destOrd="0" parTransId="{8A453830-8D0F-4A61-BE20-EEF2B9522C9C}" sibTransId="{D0321C89-21B5-41F6-81DD-D2B4A4397FF9}"/>
    <dgm:cxn modelId="{0B68EAD7-4D05-4032-B784-29C2BD4D7D8F}" srcId="{DDD4BC35-1438-4407-A4C6-D44D33192A11}" destId="{9293F17F-82D6-4AA3-A314-BDFC76BEF1AD}" srcOrd="0" destOrd="0" parTransId="{4D4FD30F-5BB8-4349-AE7C-035DD51CD6AC}" sibTransId="{861EFE12-9633-4497-AD50-4685903AD352}"/>
    <dgm:cxn modelId="{FBD8F5EA-EF65-41F2-B049-C43566BAED70}" type="presOf" srcId="{08E629CA-3DFC-4A8D-98F6-E7A859364F87}" destId="{FB2998B6-777F-43D5-8FFD-45819DA177C1}" srcOrd="0" destOrd="0" presId="urn:microsoft.com/office/officeart/2018/2/layout/IconCircleList"/>
    <dgm:cxn modelId="{E074F9EF-2493-42E7-AA3B-CBD223CBFCDB}" type="presOf" srcId="{D0321C89-21B5-41F6-81DD-D2B4A4397FF9}" destId="{2F01DEF0-A4AB-4DCC-BD05-4FDF1DEBAD1B}" srcOrd="0" destOrd="0" presId="urn:microsoft.com/office/officeart/2018/2/layout/IconCircleList"/>
    <dgm:cxn modelId="{B002B9F9-627D-472C-86C1-814565C21B55}" type="presOf" srcId="{B0FDD030-52E4-4ABA-AE6C-9B0AEEC8989E}" destId="{04F55745-C6CB-404D-A2E0-4FA28D1A753D}" srcOrd="0" destOrd="0" presId="urn:microsoft.com/office/officeart/2018/2/layout/IconCircleList"/>
    <dgm:cxn modelId="{827C1FFF-894E-4069-96BA-879526549EE0}" srcId="{DDD4BC35-1438-4407-A4C6-D44D33192A11}" destId="{E9861D54-B9C7-49A7-952C-61D5E06F6005}" srcOrd="6" destOrd="0" parTransId="{AAAA8401-FCF4-4537-9603-3F484C97E38D}" sibTransId="{BA94C4A4-F253-4DBC-A3B6-D6B4A262C34D}"/>
    <dgm:cxn modelId="{07A34737-A703-43AA-9D3D-E2D526CB4216}" type="presParOf" srcId="{30558F47-4E2C-41A0-BD38-31AFF2E9C280}" destId="{DEA204FB-6E4F-4577-8661-C8FBADF380FA}" srcOrd="0" destOrd="0" presId="urn:microsoft.com/office/officeart/2018/2/layout/IconCircleList"/>
    <dgm:cxn modelId="{B2C33675-E6EC-48F3-9F51-0AA0A315F9C9}" type="presParOf" srcId="{DEA204FB-6E4F-4577-8661-C8FBADF380FA}" destId="{C0DA1C94-1134-42C1-B7F9-B91836E126F0}" srcOrd="0" destOrd="0" presId="urn:microsoft.com/office/officeart/2018/2/layout/IconCircleList"/>
    <dgm:cxn modelId="{E78FE5F4-5595-431D-9B66-E56DD8524A08}" type="presParOf" srcId="{C0DA1C94-1134-42C1-B7F9-B91836E126F0}" destId="{C21B684B-1026-4726-AE6D-7111B3DCC53E}" srcOrd="0" destOrd="0" presId="urn:microsoft.com/office/officeart/2018/2/layout/IconCircleList"/>
    <dgm:cxn modelId="{86CD53A9-987D-462F-A294-148062889E60}" type="presParOf" srcId="{C0DA1C94-1134-42C1-B7F9-B91836E126F0}" destId="{52415F16-5A5D-4FB1-97E3-86ACB4CD5A90}" srcOrd="1" destOrd="0" presId="urn:microsoft.com/office/officeart/2018/2/layout/IconCircleList"/>
    <dgm:cxn modelId="{D295C10F-CEAB-4749-A0ED-32402B71E61D}" type="presParOf" srcId="{C0DA1C94-1134-42C1-B7F9-B91836E126F0}" destId="{5C0EC87A-9A9A-4777-9ED9-07AFC08A0263}" srcOrd="2" destOrd="0" presId="urn:microsoft.com/office/officeart/2018/2/layout/IconCircleList"/>
    <dgm:cxn modelId="{01D06ECB-FDCE-4F83-8D48-6F62DE46FEA2}" type="presParOf" srcId="{C0DA1C94-1134-42C1-B7F9-B91836E126F0}" destId="{AD00BD49-702B-4D9A-A930-F496E5082369}" srcOrd="3" destOrd="0" presId="urn:microsoft.com/office/officeart/2018/2/layout/IconCircleList"/>
    <dgm:cxn modelId="{00600BDE-D405-45CA-81C6-67452F4884C0}" type="presParOf" srcId="{DEA204FB-6E4F-4577-8661-C8FBADF380FA}" destId="{378E92B2-7247-4D8C-BA67-AB57EDB39335}" srcOrd="1" destOrd="0" presId="urn:microsoft.com/office/officeart/2018/2/layout/IconCircleList"/>
    <dgm:cxn modelId="{10105D73-D51C-4C80-8C3E-E3C84AFE254B}" type="presParOf" srcId="{DEA204FB-6E4F-4577-8661-C8FBADF380FA}" destId="{BD45F20D-8998-4D14-8CE4-ECE8206BBF11}" srcOrd="2" destOrd="0" presId="urn:microsoft.com/office/officeart/2018/2/layout/IconCircleList"/>
    <dgm:cxn modelId="{A9C31F01-F862-4B4C-90F1-2DAD3BEAFAEC}" type="presParOf" srcId="{BD45F20D-8998-4D14-8CE4-ECE8206BBF11}" destId="{17C01817-5464-476F-9CBE-916836AEE8F3}" srcOrd="0" destOrd="0" presId="urn:microsoft.com/office/officeart/2018/2/layout/IconCircleList"/>
    <dgm:cxn modelId="{381278CC-FC03-4E68-A90C-42F7D28C60CA}" type="presParOf" srcId="{BD45F20D-8998-4D14-8CE4-ECE8206BBF11}" destId="{CDC027DD-831B-4C58-8B3D-9947E1BEB58C}" srcOrd="1" destOrd="0" presId="urn:microsoft.com/office/officeart/2018/2/layout/IconCircleList"/>
    <dgm:cxn modelId="{CE018B7D-57E1-4761-832F-4E01FD680C5B}" type="presParOf" srcId="{BD45F20D-8998-4D14-8CE4-ECE8206BBF11}" destId="{2B476069-8270-4A60-9C83-30CAFC732FCC}" srcOrd="2" destOrd="0" presId="urn:microsoft.com/office/officeart/2018/2/layout/IconCircleList"/>
    <dgm:cxn modelId="{84D68D06-F446-4533-AC87-C15D03F6F804}" type="presParOf" srcId="{BD45F20D-8998-4D14-8CE4-ECE8206BBF11}" destId="{5A0756B2-13D5-4699-B0B4-4D0FC6F4C502}" srcOrd="3" destOrd="0" presId="urn:microsoft.com/office/officeart/2018/2/layout/IconCircleList"/>
    <dgm:cxn modelId="{45B645BC-2883-4547-888D-98E1E8B94A37}" type="presParOf" srcId="{DEA204FB-6E4F-4577-8661-C8FBADF380FA}" destId="{DE2412A3-EB0D-470E-9A3C-37B7927941C4}" srcOrd="3" destOrd="0" presId="urn:microsoft.com/office/officeart/2018/2/layout/IconCircleList"/>
    <dgm:cxn modelId="{55080CCF-890F-4847-9BF9-37B8383FA40F}" type="presParOf" srcId="{DEA204FB-6E4F-4577-8661-C8FBADF380FA}" destId="{23D33581-4AAA-4974-B8BA-BD956B945A12}" srcOrd="4" destOrd="0" presId="urn:microsoft.com/office/officeart/2018/2/layout/IconCircleList"/>
    <dgm:cxn modelId="{03B1FEAA-EE2E-498E-91A8-19FF4398F63C}" type="presParOf" srcId="{23D33581-4AAA-4974-B8BA-BD956B945A12}" destId="{F46E1F43-0905-4CC6-A128-68283C71BA1D}" srcOrd="0" destOrd="0" presId="urn:microsoft.com/office/officeart/2018/2/layout/IconCircleList"/>
    <dgm:cxn modelId="{B6A1A859-CD73-4057-B603-87CF6B17600B}" type="presParOf" srcId="{23D33581-4AAA-4974-B8BA-BD956B945A12}" destId="{E55C11AD-178D-4C7F-8FAB-A55C8E9C6AA7}" srcOrd="1" destOrd="0" presId="urn:microsoft.com/office/officeart/2018/2/layout/IconCircleList"/>
    <dgm:cxn modelId="{AC79C721-9488-40E9-B3ED-D00D85FEEA15}" type="presParOf" srcId="{23D33581-4AAA-4974-B8BA-BD956B945A12}" destId="{39650BC0-C3DB-4EC5-ADF2-49FD995A2EAF}" srcOrd="2" destOrd="0" presId="urn:microsoft.com/office/officeart/2018/2/layout/IconCircleList"/>
    <dgm:cxn modelId="{675420E5-16E6-4F6B-A778-95974B761934}" type="presParOf" srcId="{23D33581-4AAA-4974-B8BA-BD956B945A12}" destId="{E71813D4-DF6D-4361-B5E3-76128F2C85FF}" srcOrd="3" destOrd="0" presId="urn:microsoft.com/office/officeart/2018/2/layout/IconCircleList"/>
    <dgm:cxn modelId="{C52B0441-71B5-45CA-9C39-5EB78C43338C}" type="presParOf" srcId="{DEA204FB-6E4F-4577-8661-C8FBADF380FA}" destId="{04F55745-C6CB-404D-A2E0-4FA28D1A753D}" srcOrd="5" destOrd="0" presId="urn:microsoft.com/office/officeart/2018/2/layout/IconCircleList"/>
    <dgm:cxn modelId="{E96E54C4-86FF-4C82-847A-5E36A10FF295}" type="presParOf" srcId="{DEA204FB-6E4F-4577-8661-C8FBADF380FA}" destId="{A3810DDB-7CAA-40C0-9E6B-ED94FF77E66D}" srcOrd="6" destOrd="0" presId="urn:microsoft.com/office/officeart/2018/2/layout/IconCircleList"/>
    <dgm:cxn modelId="{82B717E6-673A-4E69-8D6A-F1B4A681DB9A}" type="presParOf" srcId="{A3810DDB-7CAA-40C0-9E6B-ED94FF77E66D}" destId="{E22CD2A7-DAA0-4E15-B834-93787DB53309}" srcOrd="0" destOrd="0" presId="urn:microsoft.com/office/officeart/2018/2/layout/IconCircleList"/>
    <dgm:cxn modelId="{E8DCC44F-01E7-47D5-B387-69527359EB43}" type="presParOf" srcId="{A3810DDB-7CAA-40C0-9E6B-ED94FF77E66D}" destId="{62AA777E-F925-4A81-846A-9E92EB9E8BDE}" srcOrd="1" destOrd="0" presId="urn:microsoft.com/office/officeart/2018/2/layout/IconCircleList"/>
    <dgm:cxn modelId="{29C8D554-3139-491E-8FB9-4D7AA21F4B8C}" type="presParOf" srcId="{A3810DDB-7CAA-40C0-9E6B-ED94FF77E66D}" destId="{08CA2742-A6C1-402E-8D47-AA5C678718E5}" srcOrd="2" destOrd="0" presId="urn:microsoft.com/office/officeart/2018/2/layout/IconCircleList"/>
    <dgm:cxn modelId="{6D7F251A-8DFC-4819-8A03-B7D009314D12}" type="presParOf" srcId="{A3810DDB-7CAA-40C0-9E6B-ED94FF77E66D}" destId="{70DCB199-2DC8-414D-ADD6-02570759D6EE}" srcOrd="3" destOrd="0" presId="urn:microsoft.com/office/officeart/2018/2/layout/IconCircleList"/>
    <dgm:cxn modelId="{32BEA9A5-8EFA-4609-9087-2F3541C0B2DC}" type="presParOf" srcId="{DEA204FB-6E4F-4577-8661-C8FBADF380FA}" destId="{D7AA3FCE-18F3-4FFC-BA3E-81FDF92C2042}" srcOrd="7" destOrd="0" presId="urn:microsoft.com/office/officeart/2018/2/layout/IconCircleList"/>
    <dgm:cxn modelId="{16DDD6F5-61D2-4DE3-9BB5-CCF8FB37131E}" type="presParOf" srcId="{DEA204FB-6E4F-4577-8661-C8FBADF380FA}" destId="{B395F2AC-BA2C-4DF3-AE82-6AD4CA930624}" srcOrd="8" destOrd="0" presId="urn:microsoft.com/office/officeart/2018/2/layout/IconCircleList"/>
    <dgm:cxn modelId="{F3E456E5-6E60-45C1-A08C-98A296C7A7A3}" type="presParOf" srcId="{B395F2AC-BA2C-4DF3-AE82-6AD4CA930624}" destId="{4871E665-0450-4F5D-B44E-E92A74E72828}" srcOrd="0" destOrd="0" presId="urn:microsoft.com/office/officeart/2018/2/layout/IconCircleList"/>
    <dgm:cxn modelId="{64AD780E-6326-463F-819C-40123559BC71}" type="presParOf" srcId="{B395F2AC-BA2C-4DF3-AE82-6AD4CA930624}" destId="{387CC820-3E52-4E68-9AD3-631204854C43}" srcOrd="1" destOrd="0" presId="urn:microsoft.com/office/officeart/2018/2/layout/IconCircleList"/>
    <dgm:cxn modelId="{A4DD722D-FCD8-436B-B3EB-D9D494E72D6F}" type="presParOf" srcId="{B395F2AC-BA2C-4DF3-AE82-6AD4CA930624}" destId="{309A8965-0DC6-463F-9B83-354ACF2CDB5F}" srcOrd="2" destOrd="0" presId="urn:microsoft.com/office/officeart/2018/2/layout/IconCircleList"/>
    <dgm:cxn modelId="{119EE4C1-E121-4FF5-A7B6-7370FD29C66A}" type="presParOf" srcId="{B395F2AC-BA2C-4DF3-AE82-6AD4CA930624}" destId="{F4379AAB-88AB-48DE-96E8-D7EDD79C4448}" srcOrd="3" destOrd="0" presId="urn:microsoft.com/office/officeart/2018/2/layout/IconCircleList"/>
    <dgm:cxn modelId="{37BA66E0-339C-4B66-8ECC-6CA6B62713AE}" type="presParOf" srcId="{DEA204FB-6E4F-4577-8661-C8FBADF380FA}" destId="{2F01DEF0-A4AB-4DCC-BD05-4FDF1DEBAD1B}" srcOrd="9" destOrd="0" presId="urn:microsoft.com/office/officeart/2018/2/layout/IconCircleList"/>
    <dgm:cxn modelId="{0ACCAAF2-B55D-413B-BEC2-951E91ED2C0F}" type="presParOf" srcId="{DEA204FB-6E4F-4577-8661-C8FBADF380FA}" destId="{72B79E08-997E-442C-BB39-A6632CBB0456}" srcOrd="10" destOrd="0" presId="urn:microsoft.com/office/officeart/2018/2/layout/IconCircleList"/>
    <dgm:cxn modelId="{4705DC7C-A1C4-4A83-82FA-51D0F2125D96}" type="presParOf" srcId="{72B79E08-997E-442C-BB39-A6632CBB0456}" destId="{4504CB73-FB78-44AE-B602-C495A1317CCB}" srcOrd="0" destOrd="0" presId="urn:microsoft.com/office/officeart/2018/2/layout/IconCircleList"/>
    <dgm:cxn modelId="{18D2A01D-DF36-4155-A5BC-A01B89B2B3A1}" type="presParOf" srcId="{72B79E08-997E-442C-BB39-A6632CBB0456}" destId="{2C8500F3-E8D8-4394-8CB3-050B10457F7A}" srcOrd="1" destOrd="0" presId="urn:microsoft.com/office/officeart/2018/2/layout/IconCircleList"/>
    <dgm:cxn modelId="{3282289D-1919-4AD4-AB59-D8D8388DD6EC}" type="presParOf" srcId="{72B79E08-997E-442C-BB39-A6632CBB0456}" destId="{5193E2F2-FC2C-4512-BF36-628159B465D2}" srcOrd="2" destOrd="0" presId="urn:microsoft.com/office/officeart/2018/2/layout/IconCircleList"/>
    <dgm:cxn modelId="{54041BE3-C7DE-4D71-B99E-55B7F7CC5583}" type="presParOf" srcId="{72B79E08-997E-442C-BB39-A6632CBB0456}" destId="{8087B081-A80E-441F-A294-32492EDB7A6F}" srcOrd="3" destOrd="0" presId="urn:microsoft.com/office/officeart/2018/2/layout/IconCircleList"/>
    <dgm:cxn modelId="{4CB467C6-6634-4CE3-A0D7-C87EF94DEB46}" type="presParOf" srcId="{DEA204FB-6E4F-4577-8661-C8FBADF380FA}" destId="{FB2998B6-777F-43D5-8FFD-45819DA177C1}" srcOrd="11" destOrd="0" presId="urn:microsoft.com/office/officeart/2018/2/layout/IconCircleList"/>
    <dgm:cxn modelId="{65D4DD9F-8AB9-406F-9A59-A83AEFA0B02D}" type="presParOf" srcId="{DEA204FB-6E4F-4577-8661-C8FBADF380FA}" destId="{D2E8D5D7-4D15-49D3-A0DD-8A07C4BBBEB7}" srcOrd="12" destOrd="0" presId="urn:microsoft.com/office/officeart/2018/2/layout/IconCircleList"/>
    <dgm:cxn modelId="{F19D7356-7712-42D1-9BD3-6F1B2DBD6CAD}" type="presParOf" srcId="{D2E8D5D7-4D15-49D3-A0DD-8A07C4BBBEB7}" destId="{76D59BC5-8A86-40D5-8729-28CAAFF84890}" srcOrd="0" destOrd="0" presId="urn:microsoft.com/office/officeart/2018/2/layout/IconCircleList"/>
    <dgm:cxn modelId="{F5A75139-38A8-49C7-9DB2-F33EFFF18739}" type="presParOf" srcId="{D2E8D5D7-4D15-49D3-A0DD-8A07C4BBBEB7}" destId="{1FAE6F5F-F6B7-4A06-A48D-ACE2CCF111CB}" srcOrd="1" destOrd="0" presId="urn:microsoft.com/office/officeart/2018/2/layout/IconCircleList"/>
    <dgm:cxn modelId="{5BF90547-17C7-4906-AA0C-795598894EA0}" type="presParOf" srcId="{D2E8D5D7-4D15-49D3-A0DD-8A07C4BBBEB7}" destId="{A687F089-B84B-4FB5-A926-067239C1AF08}" srcOrd="2" destOrd="0" presId="urn:microsoft.com/office/officeart/2018/2/layout/IconCircleList"/>
    <dgm:cxn modelId="{D548D59A-AAED-4888-A093-2F8DBFAC827F}" type="presParOf" srcId="{D2E8D5D7-4D15-49D3-A0DD-8A07C4BBBEB7}" destId="{24368195-4C1A-4F54-810E-97C5C2D76692}" srcOrd="3" destOrd="0" presId="urn:microsoft.com/office/officeart/2018/2/layout/IconCircleList"/>
    <dgm:cxn modelId="{C37AAE15-B52F-4490-B5C8-EFF7C24FA50E}" type="presParOf" srcId="{DEA204FB-6E4F-4577-8661-C8FBADF380FA}" destId="{7877F00C-B894-401A-B025-A96D940B7967}" srcOrd="13" destOrd="0" presId="urn:microsoft.com/office/officeart/2018/2/layout/IconCircleList"/>
    <dgm:cxn modelId="{5431EBDB-B2F0-4979-AAB6-732B0AC772FF}" type="presParOf" srcId="{DEA204FB-6E4F-4577-8661-C8FBADF380FA}" destId="{D7A5186A-6758-4FD5-A444-90B8ABAEA492}" srcOrd="14" destOrd="0" presId="urn:microsoft.com/office/officeart/2018/2/layout/IconCircleList"/>
    <dgm:cxn modelId="{C676541D-40C1-42B0-A14A-A4D1B873E11C}" type="presParOf" srcId="{D7A5186A-6758-4FD5-A444-90B8ABAEA492}" destId="{8C14310E-3F68-45CB-8145-AA46759540A8}" srcOrd="0" destOrd="0" presId="urn:microsoft.com/office/officeart/2018/2/layout/IconCircleList"/>
    <dgm:cxn modelId="{54FB3C7F-22FB-41FE-BB6F-791ECA17F64F}" type="presParOf" srcId="{D7A5186A-6758-4FD5-A444-90B8ABAEA492}" destId="{7D32996F-D25A-4C88-8F5C-0D3FC2EE8481}" srcOrd="1" destOrd="0" presId="urn:microsoft.com/office/officeart/2018/2/layout/IconCircleList"/>
    <dgm:cxn modelId="{F235A672-9743-4B3A-A98A-08E6397BAE7E}" type="presParOf" srcId="{D7A5186A-6758-4FD5-A444-90B8ABAEA492}" destId="{CAC872EA-94C7-4400-8AFE-9137DF88B880}" srcOrd="2" destOrd="0" presId="urn:microsoft.com/office/officeart/2018/2/layout/IconCircleList"/>
    <dgm:cxn modelId="{AED393D9-7F47-490F-A4A5-C1BFA3248E74}" type="presParOf" srcId="{D7A5186A-6758-4FD5-A444-90B8ABAEA492}" destId="{E01021AD-E1AA-4EA4-8C04-8820D4BF33F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789F7A-F6AB-4900-A535-913C5E87236E}"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61DA2A7-5287-40EC-94F7-BD3C153F0DC8}">
      <dgm:prSet/>
      <dgm:spPr/>
      <dgm:t>
        <a:bodyPr/>
        <a:lstStyle/>
        <a:p>
          <a:pPr>
            <a:lnSpc>
              <a:spcPct val="100000"/>
            </a:lnSpc>
          </a:pPr>
          <a:r>
            <a:rPr lang="en-US"/>
            <a:t>Real-time notifications for users</a:t>
          </a:r>
        </a:p>
      </dgm:t>
    </dgm:pt>
    <dgm:pt modelId="{F4CA06DD-69F6-41D1-A785-0D421B1CA267}" type="parTrans" cxnId="{43AAE89E-CA16-4B99-948A-F8ADD02C4451}">
      <dgm:prSet/>
      <dgm:spPr/>
      <dgm:t>
        <a:bodyPr/>
        <a:lstStyle/>
        <a:p>
          <a:endParaRPr lang="en-US"/>
        </a:p>
      </dgm:t>
    </dgm:pt>
    <dgm:pt modelId="{2A2ECE39-2A84-415D-B51C-1C1A9B79C0E5}" type="sibTrans" cxnId="{43AAE89E-CA16-4B99-948A-F8ADD02C4451}">
      <dgm:prSet/>
      <dgm:spPr/>
      <dgm:t>
        <a:bodyPr/>
        <a:lstStyle/>
        <a:p>
          <a:endParaRPr lang="en-US"/>
        </a:p>
      </dgm:t>
    </dgm:pt>
    <dgm:pt modelId="{C8BE082A-B122-4098-A7D9-3E73A3E4A5B2}">
      <dgm:prSet/>
      <dgm:spPr/>
      <dgm:t>
        <a:bodyPr/>
        <a:lstStyle/>
        <a:p>
          <a:pPr>
            <a:lnSpc>
              <a:spcPct val="100000"/>
            </a:lnSpc>
          </a:pPr>
          <a:r>
            <a:rPr lang="en-US"/>
            <a:t>AI-driven content moderation</a:t>
          </a:r>
        </a:p>
      </dgm:t>
    </dgm:pt>
    <dgm:pt modelId="{A1B0A640-338D-4A3E-8213-BADEC3157007}" type="parTrans" cxnId="{565DE8C7-773E-4D2F-B00E-C277DF2C2A7B}">
      <dgm:prSet/>
      <dgm:spPr/>
      <dgm:t>
        <a:bodyPr/>
        <a:lstStyle/>
        <a:p>
          <a:endParaRPr lang="en-US"/>
        </a:p>
      </dgm:t>
    </dgm:pt>
    <dgm:pt modelId="{412F0CB0-7F30-4600-9E1B-A93A9DD6B2C2}" type="sibTrans" cxnId="{565DE8C7-773E-4D2F-B00E-C277DF2C2A7B}">
      <dgm:prSet/>
      <dgm:spPr/>
      <dgm:t>
        <a:bodyPr/>
        <a:lstStyle/>
        <a:p>
          <a:endParaRPr lang="en-US"/>
        </a:p>
      </dgm:t>
    </dgm:pt>
    <dgm:pt modelId="{388B9B14-16C0-4D61-8536-90B376C397FA}">
      <dgm:prSet/>
      <dgm:spPr/>
      <dgm:t>
        <a:bodyPr/>
        <a:lstStyle/>
        <a:p>
          <a:pPr>
            <a:lnSpc>
              <a:spcPct val="100000"/>
            </a:lnSpc>
          </a:pPr>
          <a:r>
            <a:rPr lang="en-US"/>
            <a:t>Mobile application support</a:t>
          </a:r>
        </a:p>
      </dgm:t>
    </dgm:pt>
    <dgm:pt modelId="{D137B29A-8E82-4C59-8ED4-3748411EC877}" type="parTrans" cxnId="{B566688C-32B6-4A99-AE10-C86986FDDEF9}">
      <dgm:prSet/>
      <dgm:spPr/>
      <dgm:t>
        <a:bodyPr/>
        <a:lstStyle/>
        <a:p>
          <a:endParaRPr lang="en-US"/>
        </a:p>
      </dgm:t>
    </dgm:pt>
    <dgm:pt modelId="{F972F932-B92B-4D9D-987C-E25B56A25D46}" type="sibTrans" cxnId="{B566688C-32B6-4A99-AE10-C86986FDDEF9}">
      <dgm:prSet/>
      <dgm:spPr/>
      <dgm:t>
        <a:bodyPr/>
        <a:lstStyle/>
        <a:p>
          <a:endParaRPr lang="en-US"/>
        </a:p>
      </dgm:t>
    </dgm:pt>
    <dgm:pt modelId="{2CB15FC9-7E05-4C8E-860C-5C6D7B9284B7}">
      <dgm:prSet/>
      <dgm:spPr/>
      <dgm:t>
        <a:bodyPr/>
        <a:lstStyle/>
        <a:p>
          <a:pPr>
            <a:lnSpc>
              <a:spcPct val="100000"/>
            </a:lnSpc>
          </a:pPr>
          <a:r>
            <a:rPr lang="en-US"/>
            <a:t>Advanced search with filters and tags</a:t>
          </a:r>
        </a:p>
      </dgm:t>
    </dgm:pt>
    <dgm:pt modelId="{DD65141E-9854-4B75-949F-7E64EA41FF20}" type="parTrans" cxnId="{537900D0-1A85-4A5E-A145-C26B11C494A6}">
      <dgm:prSet/>
      <dgm:spPr/>
      <dgm:t>
        <a:bodyPr/>
        <a:lstStyle/>
        <a:p>
          <a:endParaRPr lang="en-US"/>
        </a:p>
      </dgm:t>
    </dgm:pt>
    <dgm:pt modelId="{6D3C5D72-0F33-49E2-A615-035B7F6B66AB}" type="sibTrans" cxnId="{537900D0-1A85-4A5E-A145-C26B11C494A6}">
      <dgm:prSet/>
      <dgm:spPr/>
      <dgm:t>
        <a:bodyPr/>
        <a:lstStyle/>
        <a:p>
          <a:endParaRPr lang="en-US"/>
        </a:p>
      </dgm:t>
    </dgm:pt>
    <dgm:pt modelId="{D43913BF-84AB-4AAB-952F-6DE13F71A66B}">
      <dgm:prSet/>
      <dgm:spPr/>
      <dgm:t>
        <a:bodyPr/>
        <a:lstStyle/>
        <a:p>
          <a:pPr>
            <a:lnSpc>
              <a:spcPct val="100000"/>
            </a:lnSpc>
          </a:pPr>
          <a:r>
            <a:rPr lang="en-US"/>
            <a:t>Analytics dashboard for admins</a:t>
          </a:r>
        </a:p>
      </dgm:t>
    </dgm:pt>
    <dgm:pt modelId="{772E3A08-5BA4-483D-ABB0-2DE73527BA9D}" type="parTrans" cxnId="{78406571-75CF-48E1-90D8-B920C1A1734C}">
      <dgm:prSet/>
      <dgm:spPr/>
      <dgm:t>
        <a:bodyPr/>
        <a:lstStyle/>
        <a:p>
          <a:endParaRPr lang="en-US"/>
        </a:p>
      </dgm:t>
    </dgm:pt>
    <dgm:pt modelId="{3D1C3012-3D55-4948-AE06-91E6FD3C1BB7}" type="sibTrans" cxnId="{78406571-75CF-48E1-90D8-B920C1A1734C}">
      <dgm:prSet/>
      <dgm:spPr/>
      <dgm:t>
        <a:bodyPr/>
        <a:lstStyle/>
        <a:p>
          <a:endParaRPr lang="en-US"/>
        </a:p>
      </dgm:t>
    </dgm:pt>
    <dgm:pt modelId="{154133C4-0D54-4F21-95AA-38EF18F6D596}" type="pres">
      <dgm:prSet presAssocID="{B6789F7A-F6AB-4900-A535-913C5E87236E}" presName="root" presStyleCnt="0">
        <dgm:presLayoutVars>
          <dgm:dir/>
          <dgm:resizeHandles val="exact"/>
        </dgm:presLayoutVars>
      </dgm:prSet>
      <dgm:spPr/>
    </dgm:pt>
    <dgm:pt modelId="{B804ED03-79C0-4986-A1B6-034248AAC039}" type="pres">
      <dgm:prSet presAssocID="{D61DA2A7-5287-40EC-94F7-BD3C153F0DC8}" presName="compNode" presStyleCnt="0"/>
      <dgm:spPr/>
    </dgm:pt>
    <dgm:pt modelId="{019E4BAF-BB57-4FFE-AB30-07BE1D6C8063}" type="pres">
      <dgm:prSet presAssocID="{D61DA2A7-5287-40EC-94F7-BD3C153F0DC8}"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ell"/>
        </a:ext>
      </dgm:extLst>
    </dgm:pt>
    <dgm:pt modelId="{C653073C-DE5D-4E24-8259-BB5AF243F4DC}" type="pres">
      <dgm:prSet presAssocID="{D61DA2A7-5287-40EC-94F7-BD3C153F0DC8}" presName="spaceRect" presStyleCnt="0"/>
      <dgm:spPr/>
    </dgm:pt>
    <dgm:pt modelId="{07E6739C-2657-4E45-875F-F4A6EC4B737B}" type="pres">
      <dgm:prSet presAssocID="{D61DA2A7-5287-40EC-94F7-BD3C153F0DC8}" presName="textRect" presStyleLbl="revTx" presStyleIdx="0" presStyleCnt="5">
        <dgm:presLayoutVars>
          <dgm:chMax val="1"/>
          <dgm:chPref val="1"/>
        </dgm:presLayoutVars>
      </dgm:prSet>
      <dgm:spPr/>
    </dgm:pt>
    <dgm:pt modelId="{362BD710-57E2-467F-88FF-D0F3BE64DA65}" type="pres">
      <dgm:prSet presAssocID="{2A2ECE39-2A84-415D-B51C-1C1A9B79C0E5}" presName="sibTrans" presStyleCnt="0"/>
      <dgm:spPr/>
    </dgm:pt>
    <dgm:pt modelId="{CAC5D3A2-F51E-42C7-9D7A-762F8B6B6A06}" type="pres">
      <dgm:prSet presAssocID="{C8BE082A-B122-4098-A7D9-3E73A3E4A5B2}" presName="compNode" presStyleCnt="0"/>
      <dgm:spPr/>
    </dgm:pt>
    <dgm:pt modelId="{F4E97026-2A5A-4236-A939-88854D08FC42}" type="pres">
      <dgm:prSet presAssocID="{C8BE082A-B122-4098-A7D9-3E73A3E4A5B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1824AF7E-4BB0-4E54-83C6-FC4A568445BC}" type="pres">
      <dgm:prSet presAssocID="{C8BE082A-B122-4098-A7D9-3E73A3E4A5B2}" presName="spaceRect" presStyleCnt="0"/>
      <dgm:spPr/>
    </dgm:pt>
    <dgm:pt modelId="{35E2AA7B-2063-4817-AC72-A7D371B83170}" type="pres">
      <dgm:prSet presAssocID="{C8BE082A-B122-4098-A7D9-3E73A3E4A5B2}" presName="textRect" presStyleLbl="revTx" presStyleIdx="1" presStyleCnt="5">
        <dgm:presLayoutVars>
          <dgm:chMax val="1"/>
          <dgm:chPref val="1"/>
        </dgm:presLayoutVars>
      </dgm:prSet>
      <dgm:spPr/>
    </dgm:pt>
    <dgm:pt modelId="{12056E30-7E30-4062-93FB-CB345B9207C8}" type="pres">
      <dgm:prSet presAssocID="{412F0CB0-7F30-4600-9E1B-A93A9DD6B2C2}" presName="sibTrans" presStyleCnt="0"/>
      <dgm:spPr/>
    </dgm:pt>
    <dgm:pt modelId="{5679C8B3-0632-4F29-9136-4CF7D7A77A4C}" type="pres">
      <dgm:prSet presAssocID="{388B9B14-16C0-4D61-8536-90B376C397FA}" presName="compNode" presStyleCnt="0"/>
      <dgm:spPr/>
    </dgm:pt>
    <dgm:pt modelId="{0FF4E564-3FC4-4158-B7CA-66E21082FD84}" type="pres">
      <dgm:prSet presAssocID="{388B9B14-16C0-4D61-8536-90B376C397F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mart Phone"/>
        </a:ext>
      </dgm:extLst>
    </dgm:pt>
    <dgm:pt modelId="{75740380-F1BD-4B76-887E-625FBF2B08C0}" type="pres">
      <dgm:prSet presAssocID="{388B9B14-16C0-4D61-8536-90B376C397FA}" presName="spaceRect" presStyleCnt="0"/>
      <dgm:spPr/>
    </dgm:pt>
    <dgm:pt modelId="{FFB4935C-166C-4684-9921-D3B025493F6E}" type="pres">
      <dgm:prSet presAssocID="{388B9B14-16C0-4D61-8536-90B376C397FA}" presName="textRect" presStyleLbl="revTx" presStyleIdx="2" presStyleCnt="5">
        <dgm:presLayoutVars>
          <dgm:chMax val="1"/>
          <dgm:chPref val="1"/>
        </dgm:presLayoutVars>
      </dgm:prSet>
      <dgm:spPr/>
    </dgm:pt>
    <dgm:pt modelId="{BB7E43AF-BC57-40B2-9825-F88971E10DBD}" type="pres">
      <dgm:prSet presAssocID="{F972F932-B92B-4D9D-987C-E25B56A25D46}" presName="sibTrans" presStyleCnt="0"/>
      <dgm:spPr/>
    </dgm:pt>
    <dgm:pt modelId="{049FB41D-BB9D-46BD-A09C-B67B14BC924F}" type="pres">
      <dgm:prSet presAssocID="{2CB15FC9-7E05-4C8E-860C-5C6D7B9284B7}" presName="compNode" presStyleCnt="0"/>
      <dgm:spPr/>
    </dgm:pt>
    <dgm:pt modelId="{4B58AF5B-16A2-4086-83AD-71BF12A57CF5}" type="pres">
      <dgm:prSet presAssocID="{2CB15FC9-7E05-4C8E-860C-5C6D7B9284B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Filter"/>
        </a:ext>
      </dgm:extLst>
    </dgm:pt>
    <dgm:pt modelId="{A65E0E01-B32C-4C83-A5C6-ADE33C6EFD91}" type="pres">
      <dgm:prSet presAssocID="{2CB15FC9-7E05-4C8E-860C-5C6D7B9284B7}" presName="spaceRect" presStyleCnt="0"/>
      <dgm:spPr/>
    </dgm:pt>
    <dgm:pt modelId="{7C20F5B6-E0DB-4530-AD5F-4EED743A8DD9}" type="pres">
      <dgm:prSet presAssocID="{2CB15FC9-7E05-4C8E-860C-5C6D7B9284B7}" presName="textRect" presStyleLbl="revTx" presStyleIdx="3" presStyleCnt="5">
        <dgm:presLayoutVars>
          <dgm:chMax val="1"/>
          <dgm:chPref val="1"/>
        </dgm:presLayoutVars>
      </dgm:prSet>
      <dgm:spPr/>
    </dgm:pt>
    <dgm:pt modelId="{ACC874B5-C62E-484A-9B0A-9506985C367C}" type="pres">
      <dgm:prSet presAssocID="{6D3C5D72-0F33-49E2-A615-035B7F6B66AB}" presName="sibTrans" presStyleCnt="0"/>
      <dgm:spPr/>
    </dgm:pt>
    <dgm:pt modelId="{77E71080-22C4-4DF2-A805-224CF2977614}" type="pres">
      <dgm:prSet presAssocID="{D43913BF-84AB-4AAB-952F-6DE13F71A66B}" presName="compNode" presStyleCnt="0"/>
      <dgm:spPr/>
    </dgm:pt>
    <dgm:pt modelId="{142B1A71-D64A-4111-AE06-0633817335F2}" type="pres">
      <dgm:prSet presAssocID="{D43913BF-84AB-4AAB-952F-6DE13F71A66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ar chart"/>
        </a:ext>
      </dgm:extLst>
    </dgm:pt>
    <dgm:pt modelId="{DE14F804-0E02-4D7E-9C01-6A41B03DE912}" type="pres">
      <dgm:prSet presAssocID="{D43913BF-84AB-4AAB-952F-6DE13F71A66B}" presName="spaceRect" presStyleCnt="0"/>
      <dgm:spPr/>
    </dgm:pt>
    <dgm:pt modelId="{CBA1ACAD-CCB0-4AEA-B00E-3D1E4B9A0C3F}" type="pres">
      <dgm:prSet presAssocID="{D43913BF-84AB-4AAB-952F-6DE13F71A66B}" presName="textRect" presStyleLbl="revTx" presStyleIdx="4" presStyleCnt="5">
        <dgm:presLayoutVars>
          <dgm:chMax val="1"/>
          <dgm:chPref val="1"/>
        </dgm:presLayoutVars>
      </dgm:prSet>
      <dgm:spPr/>
    </dgm:pt>
  </dgm:ptLst>
  <dgm:cxnLst>
    <dgm:cxn modelId="{377E3402-1E15-414F-85B5-22B8E1D18B2D}" type="presOf" srcId="{D61DA2A7-5287-40EC-94F7-BD3C153F0DC8}" destId="{07E6739C-2657-4E45-875F-F4A6EC4B737B}" srcOrd="0" destOrd="0" presId="urn:microsoft.com/office/officeart/2018/2/layout/IconLabelList"/>
    <dgm:cxn modelId="{8921882C-9588-4C44-B119-10CB8FB05D9C}" type="presOf" srcId="{B6789F7A-F6AB-4900-A535-913C5E87236E}" destId="{154133C4-0D54-4F21-95AA-38EF18F6D596}" srcOrd="0" destOrd="0" presId="urn:microsoft.com/office/officeart/2018/2/layout/IconLabelList"/>
    <dgm:cxn modelId="{ABD5BE3B-BB71-4D99-87E2-6E7FB6A3728C}" type="presOf" srcId="{C8BE082A-B122-4098-A7D9-3E73A3E4A5B2}" destId="{35E2AA7B-2063-4817-AC72-A7D371B83170}" srcOrd="0" destOrd="0" presId="urn:microsoft.com/office/officeart/2018/2/layout/IconLabelList"/>
    <dgm:cxn modelId="{E23E864F-BE3A-463C-9EF8-0DACBCC73323}" type="presOf" srcId="{D43913BF-84AB-4AAB-952F-6DE13F71A66B}" destId="{CBA1ACAD-CCB0-4AEA-B00E-3D1E4B9A0C3F}" srcOrd="0" destOrd="0" presId="urn:microsoft.com/office/officeart/2018/2/layout/IconLabelList"/>
    <dgm:cxn modelId="{78406571-75CF-48E1-90D8-B920C1A1734C}" srcId="{B6789F7A-F6AB-4900-A535-913C5E87236E}" destId="{D43913BF-84AB-4AAB-952F-6DE13F71A66B}" srcOrd="4" destOrd="0" parTransId="{772E3A08-5BA4-483D-ABB0-2DE73527BA9D}" sibTransId="{3D1C3012-3D55-4948-AE06-91E6FD3C1BB7}"/>
    <dgm:cxn modelId="{C5BA7052-D0B7-489C-883A-930062BFF67A}" type="presOf" srcId="{2CB15FC9-7E05-4C8E-860C-5C6D7B9284B7}" destId="{7C20F5B6-E0DB-4530-AD5F-4EED743A8DD9}" srcOrd="0" destOrd="0" presId="urn:microsoft.com/office/officeart/2018/2/layout/IconLabelList"/>
    <dgm:cxn modelId="{B566688C-32B6-4A99-AE10-C86986FDDEF9}" srcId="{B6789F7A-F6AB-4900-A535-913C5E87236E}" destId="{388B9B14-16C0-4D61-8536-90B376C397FA}" srcOrd="2" destOrd="0" parTransId="{D137B29A-8E82-4C59-8ED4-3748411EC877}" sibTransId="{F972F932-B92B-4D9D-987C-E25B56A25D46}"/>
    <dgm:cxn modelId="{43AAE89E-CA16-4B99-948A-F8ADD02C4451}" srcId="{B6789F7A-F6AB-4900-A535-913C5E87236E}" destId="{D61DA2A7-5287-40EC-94F7-BD3C153F0DC8}" srcOrd="0" destOrd="0" parTransId="{F4CA06DD-69F6-41D1-A785-0D421B1CA267}" sibTransId="{2A2ECE39-2A84-415D-B51C-1C1A9B79C0E5}"/>
    <dgm:cxn modelId="{565DE8C7-773E-4D2F-B00E-C277DF2C2A7B}" srcId="{B6789F7A-F6AB-4900-A535-913C5E87236E}" destId="{C8BE082A-B122-4098-A7D9-3E73A3E4A5B2}" srcOrd="1" destOrd="0" parTransId="{A1B0A640-338D-4A3E-8213-BADEC3157007}" sibTransId="{412F0CB0-7F30-4600-9E1B-A93A9DD6B2C2}"/>
    <dgm:cxn modelId="{537900D0-1A85-4A5E-A145-C26B11C494A6}" srcId="{B6789F7A-F6AB-4900-A535-913C5E87236E}" destId="{2CB15FC9-7E05-4C8E-860C-5C6D7B9284B7}" srcOrd="3" destOrd="0" parTransId="{DD65141E-9854-4B75-949F-7E64EA41FF20}" sibTransId="{6D3C5D72-0F33-49E2-A615-035B7F6B66AB}"/>
    <dgm:cxn modelId="{7556E9F1-4877-4D83-9C5E-B8A17B0A2DF7}" type="presOf" srcId="{388B9B14-16C0-4D61-8536-90B376C397FA}" destId="{FFB4935C-166C-4684-9921-D3B025493F6E}" srcOrd="0" destOrd="0" presId="urn:microsoft.com/office/officeart/2018/2/layout/IconLabelList"/>
    <dgm:cxn modelId="{AC20AD04-5FD9-431F-B5D3-65EDC97D000E}" type="presParOf" srcId="{154133C4-0D54-4F21-95AA-38EF18F6D596}" destId="{B804ED03-79C0-4986-A1B6-034248AAC039}" srcOrd="0" destOrd="0" presId="urn:microsoft.com/office/officeart/2018/2/layout/IconLabelList"/>
    <dgm:cxn modelId="{0F8B5D88-AEF9-4584-85F5-152059CE64A2}" type="presParOf" srcId="{B804ED03-79C0-4986-A1B6-034248AAC039}" destId="{019E4BAF-BB57-4FFE-AB30-07BE1D6C8063}" srcOrd="0" destOrd="0" presId="urn:microsoft.com/office/officeart/2018/2/layout/IconLabelList"/>
    <dgm:cxn modelId="{219FD67A-8781-4AE3-B060-711B835A54B7}" type="presParOf" srcId="{B804ED03-79C0-4986-A1B6-034248AAC039}" destId="{C653073C-DE5D-4E24-8259-BB5AF243F4DC}" srcOrd="1" destOrd="0" presId="urn:microsoft.com/office/officeart/2018/2/layout/IconLabelList"/>
    <dgm:cxn modelId="{DA45A863-73A6-4EB6-A5A3-59092256AA48}" type="presParOf" srcId="{B804ED03-79C0-4986-A1B6-034248AAC039}" destId="{07E6739C-2657-4E45-875F-F4A6EC4B737B}" srcOrd="2" destOrd="0" presId="urn:microsoft.com/office/officeart/2018/2/layout/IconLabelList"/>
    <dgm:cxn modelId="{32171F59-50B7-4A24-B952-F62DE55675A1}" type="presParOf" srcId="{154133C4-0D54-4F21-95AA-38EF18F6D596}" destId="{362BD710-57E2-467F-88FF-D0F3BE64DA65}" srcOrd="1" destOrd="0" presId="urn:microsoft.com/office/officeart/2018/2/layout/IconLabelList"/>
    <dgm:cxn modelId="{E0C4E96B-589D-4521-888A-77280B32E909}" type="presParOf" srcId="{154133C4-0D54-4F21-95AA-38EF18F6D596}" destId="{CAC5D3A2-F51E-42C7-9D7A-762F8B6B6A06}" srcOrd="2" destOrd="0" presId="urn:microsoft.com/office/officeart/2018/2/layout/IconLabelList"/>
    <dgm:cxn modelId="{908A342B-62DE-42E0-95D9-45DED5955C8A}" type="presParOf" srcId="{CAC5D3A2-F51E-42C7-9D7A-762F8B6B6A06}" destId="{F4E97026-2A5A-4236-A939-88854D08FC42}" srcOrd="0" destOrd="0" presId="urn:microsoft.com/office/officeart/2018/2/layout/IconLabelList"/>
    <dgm:cxn modelId="{7D71F2C8-A0E1-4486-84BB-ED41CDF0B086}" type="presParOf" srcId="{CAC5D3A2-F51E-42C7-9D7A-762F8B6B6A06}" destId="{1824AF7E-4BB0-4E54-83C6-FC4A568445BC}" srcOrd="1" destOrd="0" presId="urn:microsoft.com/office/officeart/2018/2/layout/IconLabelList"/>
    <dgm:cxn modelId="{FFBC0DAC-8B83-429D-9088-AE5ED5A6BAFF}" type="presParOf" srcId="{CAC5D3A2-F51E-42C7-9D7A-762F8B6B6A06}" destId="{35E2AA7B-2063-4817-AC72-A7D371B83170}" srcOrd="2" destOrd="0" presId="urn:microsoft.com/office/officeart/2018/2/layout/IconLabelList"/>
    <dgm:cxn modelId="{C85FC6A7-B40E-4007-874A-EEAA14CA0549}" type="presParOf" srcId="{154133C4-0D54-4F21-95AA-38EF18F6D596}" destId="{12056E30-7E30-4062-93FB-CB345B9207C8}" srcOrd="3" destOrd="0" presId="urn:microsoft.com/office/officeart/2018/2/layout/IconLabelList"/>
    <dgm:cxn modelId="{5033FF71-B3A5-416F-806B-B489B7D100EE}" type="presParOf" srcId="{154133C4-0D54-4F21-95AA-38EF18F6D596}" destId="{5679C8B3-0632-4F29-9136-4CF7D7A77A4C}" srcOrd="4" destOrd="0" presId="urn:microsoft.com/office/officeart/2018/2/layout/IconLabelList"/>
    <dgm:cxn modelId="{3AB40220-DE51-4DB1-8EC9-097F1610040B}" type="presParOf" srcId="{5679C8B3-0632-4F29-9136-4CF7D7A77A4C}" destId="{0FF4E564-3FC4-4158-B7CA-66E21082FD84}" srcOrd="0" destOrd="0" presId="urn:microsoft.com/office/officeart/2018/2/layout/IconLabelList"/>
    <dgm:cxn modelId="{FA38D699-CA78-41A9-8A30-358F8D29A194}" type="presParOf" srcId="{5679C8B3-0632-4F29-9136-4CF7D7A77A4C}" destId="{75740380-F1BD-4B76-887E-625FBF2B08C0}" srcOrd="1" destOrd="0" presId="urn:microsoft.com/office/officeart/2018/2/layout/IconLabelList"/>
    <dgm:cxn modelId="{69E0A700-D89A-4CCC-95C7-98611C4A6E47}" type="presParOf" srcId="{5679C8B3-0632-4F29-9136-4CF7D7A77A4C}" destId="{FFB4935C-166C-4684-9921-D3B025493F6E}" srcOrd="2" destOrd="0" presId="urn:microsoft.com/office/officeart/2018/2/layout/IconLabelList"/>
    <dgm:cxn modelId="{D7C9A023-FA0A-4D90-9DB8-4233AEAF3C99}" type="presParOf" srcId="{154133C4-0D54-4F21-95AA-38EF18F6D596}" destId="{BB7E43AF-BC57-40B2-9825-F88971E10DBD}" srcOrd="5" destOrd="0" presId="urn:microsoft.com/office/officeart/2018/2/layout/IconLabelList"/>
    <dgm:cxn modelId="{F3894D17-8E7F-4DBF-BBD2-DC418E8ED65F}" type="presParOf" srcId="{154133C4-0D54-4F21-95AA-38EF18F6D596}" destId="{049FB41D-BB9D-46BD-A09C-B67B14BC924F}" srcOrd="6" destOrd="0" presId="urn:microsoft.com/office/officeart/2018/2/layout/IconLabelList"/>
    <dgm:cxn modelId="{50884219-586A-469E-A7A0-08772BAF95E2}" type="presParOf" srcId="{049FB41D-BB9D-46BD-A09C-B67B14BC924F}" destId="{4B58AF5B-16A2-4086-83AD-71BF12A57CF5}" srcOrd="0" destOrd="0" presId="urn:microsoft.com/office/officeart/2018/2/layout/IconLabelList"/>
    <dgm:cxn modelId="{74CE2AF4-7E7E-4638-9016-16C54B5C63AF}" type="presParOf" srcId="{049FB41D-BB9D-46BD-A09C-B67B14BC924F}" destId="{A65E0E01-B32C-4C83-A5C6-ADE33C6EFD91}" srcOrd="1" destOrd="0" presId="urn:microsoft.com/office/officeart/2018/2/layout/IconLabelList"/>
    <dgm:cxn modelId="{1922C504-6479-4C55-841D-7B7BFAA7DAF8}" type="presParOf" srcId="{049FB41D-BB9D-46BD-A09C-B67B14BC924F}" destId="{7C20F5B6-E0DB-4530-AD5F-4EED743A8DD9}" srcOrd="2" destOrd="0" presId="urn:microsoft.com/office/officeart/2018/2/layout/IconLabelList"/>
    <dgm:cxn modelId="{C576E334-A3A4-4A1E-92FB-F093F4CDCC9F}" type="presParOf" srcId="{154133C4-0D54-4F21-95AA-38EF18F6D596}" destId="{ACC874B5-C62E-484A-9B0A-9506985C367C}" srcOrd="7" destOrd="0" presId="urn:microsoft.com/office/officeart/2018/2/layout/IconLabelList"/>
    <dgm:cxn modelId="{BE10F721-35AB-4C5C-B1EF-03DBF1D90950}" type="presParOf" srcId="{154133C4-0D54-4F21-95AA-38EF18F6D596}" destId="{77E71080-22C4-4DF2-A805-224CF2977614}" srcOrd="8" destOrd="0" presId="urn:microsoft.com/office/officeart/2018/2/layout/IconLabelList"/>
    <dgm:cxn modelId="{9BA290F7-9903-4185-A62B-322D907F25C4}" type="presParOf" srcId="{77E71080-22C4-4DF2-A805-224CF2977614}" destId="{142B1A71-D64A-4111-AE06-0633817335F2}" srcOrd="0" destOrd="0" presId="urn:microsoft.com/office/officeart/2018/2/layout/IconLabelList"/>
    <dgm:cxn modelId="{0514D9ED-E4E7-4BDC-8A62-E801A8F48A5D}" type="presParOf" srcId="{77E71080-22C4-4DF2-A805-224CF2977614}" destId="{DE14F804-0E02-4D7E-9C01-6A41B03DE912}" srcOrd="1" destOrd="0" presId="urn:microsoft.com/office/officeart/2018/2/layout/IconLabelList"/>
    <dgm:cxn modelId="{3C327147-D2E4-4875-BBC8-45AC53F98019}" type="presParOf" srcId="{77E71080-22C4-4DF2-A805-224CF2977614}" destId="{CBA1ACAD-CCB0-4AEA-B00E-3D1E4B9A0C3F}"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4677F6-1D54-4128-9E95-D008643CF058}">
      <dsp:nvSpPr>
        <dsp:cNvPr id="0" name=""/>
        <dsp:cNvSpPr/>
      </dsp:nvSpPr>
      <dsp:spPr>
        <a:xfrm>
          <a:off x="2956364" y="573690"/>
          <a:ext cx="1991681" cy="995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Popular Q&amp;A platforms: Stack Overflow, Quora</a:t>
          </a:r>
        </a:p>
      </dsp:txBody>
      <dsp:txXfrm>
        <a:off x="2985531" y="602857"/>
        <a:ext cx="1933347" cy="937506"/>
      </dsp:txXfrm>
    </dsp:sp>
    <dsp:sp modelId="{7959B410-E17E-4EF5-91B3-F95EC18FBB30}">
      <dsp:nvSpPr>
        <dsp:cNvPr id="0" name=""/>
        <dsp:cNvSpPr/>
      </dsp:nvSpPr>
      <dsp:spPr>
        <a:xfrm>
          <a:off x="2956364" y="1718908"/>
          <a:ext cx="1991681" cy="995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Limitations:</a:t>
          </a:r>
        </a:p>
      </dsp:txBody>
      <dsp:txXfrm>
        <a:off x="2985531" y="1748075"/>
        <a:ext cx="1933347" cy="937506"/>
      </dsp:txXfrm>
    </dsp:sp>
    <dsp:sp modelId="{C0017426-C5BA-4736-B532-74D640208C0E}">
      <dsp:nvSpPr>
        <dsp:cNvPr id="0" name=""/>
        <dsp:cNvSpPr/>
      </dsp:nvSpPr>
      <dsp:spPr>
        <a:xfrm rot="17692822">
          <a:off x="4399596" y="1337700"/>
          <a:ext cx="1893571" cy="40429"/>
        </a:xfrm>
        <a:custGeom>
          <a:avLst/>
          <a:gdLst/>
          <a:ahLst/>
          <a:cxnLst/>
          <a:rect l="0" t="0" r="0" b="0"/>
          <a:pathLst>
            <a:path>
              <a:moveTo>
                <a:pt x="0" y="20214"/>
              </a:moveTo>
              <a:lnTo>
                <a:pt x="1893571"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5299043" y="1310576"/>
        <a:ext cx="94678" cy="94678"/>
      </dsp:txXfrm>
    </dsp:sp>
    <dsp:sp modelId="{9CB4D3A7-8B78-44BB-B152-062E2A66EA19}">
      <dsp:nvSpPr>
        <dsp:cNvPr id="0" name=""/>
        <dsp:cNvSpPr/>
      </dsp:nvSpPr>
      <dsp:spPr>
        <a:xfrm>
          <a:off x="5744718" y="1082"/>
          <a:ext cx="1991681" cy="995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High cost</a:t>
          </a:r>
        </a:p>
      </dsp:txBody>
      <dsp:txXfrm>
        <a:off x="5773885" y="30249"/>
        <a:ext cx="1933347" cy="937506"/>
      </dsp:txXfrm>
    </dsp:sp>
    <dsp:sp modelId="{647B1502-3C9B-4B5B-B866-7BABA023E800}">
      <dsp:nvSpPr>
        <dsp:cNvPr id="0" name=""/>
        <dsp:cNvSpPr/>
      </dsp:nvSpPr>
      <dsp:spPr>
        <a:xfrm rot="19457599">
          <a:off x="4855829" y="1910309"/>
          <a:ext cx="981105" cy="40429"/>
        </a:xfrm>
        <a:custGeom>
          <a:avLst/>
          <a:gdLst/>
          <a:ahLst/>
          <a:cxnLst/>
          <a:rect l="0" t="0" r="0" b="0"/>
          <a:pathLst>
            <a:path>
              <a:moveTo>
                <a:pt x="0" y="20214"/>
              </a:moveTo>
              <a:lnTo>
                <a:pt x="981105"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21854" y="1905996"/>
        <a:ext cx="49055" cy="49055"/>
      </dsp:txXfrm>
    </dsp:sp>
    <dsp:sp modelId="{BF21AB6E-63F7-4471-B1B5-AA6C22A12E46}">
      <dsp:nvSpPr>
        <dsp:cNvPr id="0" name=""/>
        <dsp:cNvSpPr/>
      </dsp:nvSpPr>
      <dsp:spPr>
        <a:xfrm>
          <a:off x="5744718" y="1146299"/>
          <a:ext cx="1991681" cy="995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No detailed moderation</a:t>
          </a:r>
        </a:p>
      </dsp:txBody>
      <dsp:txXfrm>
        <a:off x="5773885" y="1175466"/>
        <a:ext cx="1933347" cy="937506"/>
      </dsp:txXfrm>
    </dsp:sp>
    <dsp:sp modelId="{7F204123-3F0E-4B31-A7CE-F32F5B4A42B0}">
      <dsp:nvSpPr>
        <dsp:cNvPr id="0" name=""/>
        <dsp:cNvSpPr/>
      </dsp:nvSpPr>
      <dsp:spPr>
        <a:xfrm rot="2142401">
          <a:off x="4855829" y="2482917"/>
          <a:ext cx="981105" cy="40429"/>
        </a:xfrm>
        <a:custGeom>
          <a:avLst/>
          <a:gdLst/>
          <a:ahLst/>
          <a:cxnLst/>
          <a:rect l="0" t="0" r="0" b="0"/>
          <a:pathLst>
            <a:path>
              <a:moveTo>
                <a:pt x="0" y="20214"/>
              </a:moveTo>
              <a:lnTo>
                <a:pt x="981105"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321854" y="2478605"/>
        <a:ext cx="49055" cy="49055"/>
      </dsp:txXfrm>
    </dsp:sp>
    <dsp:sp modelId="{1F2A68FF-C672-46FE-A40D-365F99C2AE78}">
      <dsp:nvSpPr>
        <dsp:cNvPr id="0" name=""/>
        <dsp:cNvSpPr/>
      </dsp:nvSpPr>
      <dsp:spPr>
        <a:xfrm>
          <a:off x="5744718" y="2291516"/>
          <a:ext cx="1991681" cy="995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Complex to maintain</a:t>
          </a:r>
        </a:p>
      </dsp:txBody>
      <dsp:txXfrm>
        <a:off x="5773885" y="2320683"/>
        <a:ext cx="1933347" cy="937506"/>
      </dsp:txXfrm>
    </dsp:sp>
    <dsp:sp modelId="{3A73977C-12A0-43B6-868C-3AD28BA392E8}">
      <dsp:nvSpPr>
        <dsp:cNvPr id="0" name=""/>
        <dsp:cNvSpPr/>
      </dsp:nvSpPr>
      <dsp:spPr>
        <a:xfrm rot="3907178">
          <a:off x="4399596" y="3055526"/>
          <a:ext cx="1893571" cy="40429"/>
        </a:xfrm>
        <a:custGeom>
          <a:avLst/>
          <a:gdLst/>
          <a:ahLst/>
          <a:cxnLst/>
          <a:rect l="0" t="0" r="0" b="0"/>
          <a:pathLst>
            <a:path>
              <a:moveTo>
                <a:pt x="0" y="20214"/>
              </a:moveTo>
              <a:lnTo>
                <a:pt x="1893571" y="202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a:p>
      </dsp:txBody>
      <dsp:txXfrm>
        <a:off x="5299043" y="3028402"/>
        <a:ext cx="94678" cy="94678"/>
      </dsp:txXfrm>
    </dsp:sp>
    <dsp:sp modelId="{A322B15A-2FD5-4AE8-8530-02057F792ACF}">
      <dsp:nvSpPr>
        <dsp:cNvPr id="0" name=""/>
        <dsp:cNvSpPr/>
      </dsp:nvSpPr>
      <dsp:spPr>
        <a:xfrm>
          <a:off x="5744718" y="3436733"/>
          <a:ext cx="1991681" cy="99584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a:t>Performance problems</a:t>
          </a:r>
        </a:p>
      </dsp:txBody>
      <dsp:txXfrm>
        <a:off x="5773885" y="3465900"/>
        <a:ext cx="1933347" cy="937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1B684B-1026-4726-AE6D-7111B3DCC53E}">
      <dsp:nvSpPr>
        <dsp:cNvPr id="0" name=""/>
        <dsp:cNvSpPr/>
      </dsp:nvSpPr>
      <dsp:spPr>
        <a:xfrm>
          <a:off x="135430" y="170368"/>
          <a:ext cx="903446" cy="9034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415F16-5A5D-4FB1-97E3-86ACB4CD5A90}">
      <dsp:nvSpPr>
        <dsp:cNvPr id="0" name=""/>
        <dsp:cNvSpPr/>
      </dsp:nvSpPr>
      <dsp:spPr>
        <a:xfrm>
          <a:off x="325154" y="360091"/>
          <a:ext cx="523999" cy="52399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D00BD49-702B-4D9A-A930-F496E5082369}">
      <dsp:nvSpPr>
        <dsp:cNvPr id="0" name=""/>
        <dsp:cNvSpPr/>
      </dsp:nvSpPr>
      <dsp:spPr>
        <a:xfrm>
          <a:off x="1232473" y="170368"/>
          <a:ext cx="2129553" cy="903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JWT authentication &amp; role-based moderation</a:t>
          </a:r>
        </a:p>
      </dsp:txBody>
      <dsp:txXfrm>
        <a:off x="1232473" y="170368"/>
        <a:ext cx="2129553" cy="903446"/>
      </dsp:txXfrm>
    </dsp:sp>
    <dsp:sp modelId="{17C01817-5464-476F-9CBE-916836AEE8F3}">
      <dsp:nvSpPr>
        <dsp:cNvPr id="0" name=""/>
        <dsp:cNvSpPr/>
      </dsp:nvSpPr>
      <dsp:spPr>
        <a:xfrm>
          <a:off x="3733084" y="170368"/>
          <a:ext cx="903446" cy="9034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C027DD-831B-4C58-8B3D-9947E1BEB58C}">
      <dsp:nvSpPr>
        <dsp:cNvPr id="0" name=""/>
        <dsp:cNvSpPr/>
      </dsp:nvSpPr>
      <dsp:spPr>
        <a:xfrm>
          <a:off x="3922808" y="360091"/>
          <a:ext cx="523999" cy="52399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0756B2-13D5-4699-B0B4-4D0FC6F4C502}">
      <dsp:nvSpPr>
        <dsp:cNvPr id="0" name=""/>
        <dsp:cNvSpPr/>
      </dsp:nvSpPr>
      <dsp:spPr>
        <a:xfrm>
          <a:off x="4830127" y="170368"/>
          <a:ext cx="2129553" cy="903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Image upload for questions and answers</a:t>
          </a:r>
        </a:p>
      </dsp:txBody>
      <dsp:txXfrm>
        <a:off x="4830127" y="170368"/>
        <a:ext cx="2129553" cy="903446"/>
      </dsp:txXfrm>
    </dsp:sp>
    <dsp:sp modelId="{F46E1F43-0905-4CC6-A128-68283C71BA1D}">
      <dsp:nvSpPr>
        <dsp:cNvPr id="0" name=""/>
        <dsp:cNvSpPr/>
      </dsp:nvSpPr>
      <dsp:spPr>
        <a:xfrm>
          <a:off x="7330738" y="170368"/>
          <a:ext cx="903446" cy="9034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5C11AD-178D-4C7F-8FAB-A55C8E9C6AA7}">
      <dsp:nvSpPr>
        <dsp:cNvPr id="0" name=""/>
        <dsp:cNvSpPr/>
      </dsp:nvSpPr>
      <dsp:spPr>
        <a:xfrm>
          <a:off x="7520462" y="360091"/>
          <a:ext cx="523999" cy="52399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1813D4-DF6D-4361-B5E3-76128F2C85FF}">
      <dsp:nvSpPr>
        <dsp:cNvPr id="0" name=""/>
        <dsp:cNvSpPr/>
      </dsp:nvSpPr>
      <dsp:spPr>
        <a:xfrm>
          <a:off x="8427781" y="170368"/>
          <a:ext cx="2129553" cy="903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Search with pagination for better performance</a:t>
          </a:r>
        </a:p>
      </dsp:txBody>
      <dsp:txXfrm>
        <a:off x="8427781" y="170368"/>
        <a:ext cx="2129553" cy="903446"/>
      </dsp:txXfrm>
    </dsp:sp>
    <dsp:sp modelId="{E22CD2A7-DAA0-4E15-B834-93787DB53309}">
      <dsp:nvSpPr>
        <dsp:cNvPr id="0" name=""/>
        <dsp:cNvSpPr/>
      </dsp:nvSpPr>
      <dsp:spPr>
        <a:xfrm>
          <a:off x="135430" y="1859698"/>
          <a:ext cx="903446" cy="9034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AA777E-F925-4A81-846A-9E92EB9E8BDE}">
      <dsp:nvSpPr>
        <dsp:cNvPr id="0" name=""/>
        <dsp:cNvSpPr/>
      </dsp:nvSpPr>
      <dsp:spPr>
        <a:xfrm>
          <a:off x="325154" y="2049421"/>
          <a:ext cx="523999" cy="52399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DCB199-2DC8-414D-ADD6-02570759D6EE}">
      <dsp:nvSpPr>
        <dsp:cNvPr id="0" name=""/>
        <dsp:cNvSpPr/>
      </dsp:nvSpPr>
      <dsp:spPr>
        <a:xfrm>
          <a:off x="1232473" y="1859698"/>
          <a:ext cx="2129553" cy="903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dirty="0"/>
            <a:t>Unit &amp; integration testing (xUnit, Moq)</a:t>
          </a:r>
        </a:p>
      </dsp:txBody>
      <dsp:txXfrm>
        <a:off x="1232473" y="1859698"/>
        <a:ext cx="2129553" cy="903446"/>
      </dsp:txXfrm>
    </dsp:sp>
    <dsp:sp modelId="{4871E665-0450-4F5D-B44E-E92A74E72828}">
      <dsp:nvSpPr>
        <dsp:cNvPr id="0" name=""/>
        <dsp:cNvSpPr/>
      </dsp:nvSpPr>
      <dsp:spPr>
        <a:xfrm>
          <a:off x="3733084" y="1859698"/>
          <a:ext cx="903446" cy="9034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7CC820-3E52-4E68-9AD3-631204854C43}">
      <dsp:nvSpPr>
        <dsp:cNvPr id="0" name=""/>
        <dsp:cNvSpPr/>
      </dsp:nvSpPr>
      <dsp:spPr>
        <a:xfrm>
          <a:off x="3922808" y="2049421"/>
          <a:ext cx="523999" cy="52399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4379AAB-88AB-48DE-96E8-D7EDD79C4448}">
      <dsp:nvSpPr>
        <dsp:cNvPr id="0" name=""/>
        <dsp:cNvSpPr/>
      </dsp:nvSpPr>
      <dsp:spPr>
        <a:xfrm>
          <a:off x="4830127" y="1859698"/>
          <a:ext cx="2129553" cy="903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Responsive Angular UI for better user experience</a:t>
          </a:r>
        </a:p>
      </dsp:txBody>
      <dsp:txXfrm>
        <a:off x="4830127" y="1859698"/>
        <a:ext cx="2129553" cy="903446"/>
      </dsp:txXfrm>
    </dsp:sp>
    <dsp:sp modelId="{4504CB73-FB78-44AE-B602-C495A1317CCB}">
      <dsp:nvSpPr>
        <dsp:cNvPr id="0" name=""/>
        <dsp:cNvSpPr/>
      </dsp:nvSpPr>
      <dsp:spPr>
        <a:xfrm>
          <a:off x="7330738" y="1859698"/>
          <a:ext cx="903446" cy="9034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8500F3-E8D8-4394-8CB3-050B10457F7A}">
      <dsp:nvSpPr>
        <dsp:cNvPr id="0" name=""/>
        <dsp:cNvSpPr/>
      </dsp:nvSpPr>
      <dsp:spPr>
        <a:xfrm>
          <a:off x="7520462" y="2049421"/>
          <a:ext cx="523999" cy="523999"/>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87B081-A80E-441F-A294-32492EDB7A6F}">
      <dsp:nvSpPr>
        <dsp:cNvPr id="0" name=""/>
        <dsp:cNvSpPr/>
      </dsp:nvSpPr>
      <dsp:spPr>
        <a:xfrm>
          <a:off x="8427781" y="1859698"/>
          <a:ext cx="2129553" cy="903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API-driven architecture for scalability</a:t>
          </a:r>
        </a:p>
      </dsp:txBody>
      <dsp:txXfrm>
        <a:off x="8427781" y="1859698"/>
        <a:ext cx="2129553" cy="903446"/>
      </dsp:txXfrm>
    </dsp:sp>
    <dsp:sp modelId="{76D59BC5-8A86-40D5-8729-28CAAFF84890}">
      <dsp:nvSpPr>
        <dsp:cNvPr id="0" name=""/>
        <dsp:cNvSpPr/>
      </dsp:nvSpPr>
      <dsp:spPr>
        <a:xfrm>
          <a:off x="135430" y="3549028"/>
          <a:ext cx="903446" cy="9034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AE6F5F-F6B7-4A06-A48D-ACE2CCF111CB}">
      <dsp:nvSpPr>
        <dsp:cNvPr id="0" name=""/>
        <dsp:cNvSpPr/>
      </dsp:nvSpPr>
      <dsp:spPr>
        <a:xfrm>
          <a:off x="325154" y="3738752"/>
          <a:ext cx="523999" cy="523999"/>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4368195-4C1A-4F54-810E-97C5C2D76692}">
      <dsp:nvSpPr>
        <dsp:cNvPr id="0" name=""/>
        <dsp:cNvSpPr/>
      </dsp:nvSpPr>
      <dsp:spPr>
        <a:xfrm>
          <a:off x="1232473" y="3549028"/>
          <a:ext cx="2129553" cy="903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Optimized database with indexing for speed</a:t>
          </a:r>
        </a:p>
      </dsp:txBody>
      <dsp:txXfrm>
        <a:off x="1232473" y="3549028"/>
        <a:ext cx="2129553" cy="903446"/>
      </dsp:txXfrm>
    </dsp:sp>
    <dsp:sp modelId="{8C14310E-3F68-45CB-8145-AA46759540A8}">
      <dsp:nvSpPr>
        <dsp:cNvPr id="0" name=""/>
        <dsp:cNvSpPr/>
      </dsp:nvSpPr>
      <dsp:spPr>
        <a:xfrm>
          <a:off x="3733084" y="3549028"/>
          <a:ext cx="903446" cy="9034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32996F-D25A-4C88-8F5C-0D3FC2EE8481}">
      <dsp:nvSpPr>
        <dsp:cNvPr id="0" name=""/>
        <dsp:cNvSpPr/>
      </dsp:nvSpPr>
      <dsp:spPr>
        <a:xfrm>
          <a:off x="3922808" y="3738752"/>
          <a:ext cx="523999" cy="523999"/>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1021AD-E1AA-4EA4-8C04-8820D4BF33FF}">
      <dsp:nvSpPr>
        <dsp:cNvPr id="0" name=""/>
        <dsp:cNvSpPr/>
      </dsp:nvSpPr>
      <dsp:spPr>
        <a:xfrm>
          <a:off x="4830127" y="3549028"/>
          <a:ext cx="2129553" cy="9034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100000"/>
            </a:lnSpc>
            <a:spcBef>
              <a:spcPct val="0"/>
            </a:spcBef>
            <a:spcAft>
              <a:spcPct val="35000"/>
            </a:spcAft>
            <a:buNone/>
          </a:pPr>
          <a:r>
            <a:rPr lang="en-US" sz="1800" kern="1200"/>
            <a:t>Secure data handling with encryption</a:t>
          </a:r>
        </a:p>
      </dsp:txBody>
      <dsp:txXfrm>
        <a:off x="4830127" y="3549028"/>
        <a:ext cx="2129553" cy="9034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E4BAF-BB57-4FFE-AB30-07BE1D6C8063}">
      <dsp:nvSpPr>
        <dsp:cNvPr id="0" name=""/>
        <dsp:cNvSpPr/>
      </dsp:nvSpPr>
      <dsp:spPr>
        <a:xfrm>
          <a:off x="469823" y="1017412"/>
          <a:ext cx="765703" cy="7657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7E6739C-2657-4E45-875F-F4A6EC4B737B}">
      <dsp:nvSpPr>
        <dsp:cNvPr id="0" name=""/>
        <dsp:cNvSpPr/>
      </dsp:nvSpPr>
      <dsp:spPr>
        <a:xfrm>
          <a:off x="1893" y="2038389"/>
          <a:ext cx="1701562" cy="680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Real-time notifications for users</a:t>
          </a:r>
        </a:p>
      </dsp:txBody>
      <dsp:txXfrm>
        <a:off x="1893" y="2038389"/>
        <a:ext cx="1701562" cy="680625"/>
      </dsp:txXfrm>
    </dsp:sp>
    <dsp:sp modelId="{F4E97026-2A5A-4236-A939-88854D08FC42}">
      <dsp:nvSpPr>
        <dsp:cNvPr id="0" name=""/>
        <dsp:cNvSpPr/>
      </dsp:nvSpPr>
      <dsp:spPr>
        <a:xfrm>
          <a:off x="2469159" y="1017412"/>
          <a:ext cx="765703" cy="7657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E2AA7B-2063-4817-AC72-A7D371B83170}">
      <dsp:nvSpPr>
        <dsp:cNvPr id="0" name=""/>
        <dsp:cNvSpPr/>
      </dsp:nvSpPr>
      <dsp:spPr>
        <a:xfrm>
          <a:off x="2001229" y="2038389"/>
          <a:ext cx="1701562" cy="680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AI-driven content moderation</a:t>
          </a:r>
        </a:p>
      </dsp:txBody>
      <dsp:txXfrm>
        <a:off x="2001229" y="2038389"/>
        <a:ext cx="1701562" cy="680625"/>
      </dsp:txXfrm>
    </dsp:sp>
    <dsp:sp modelId="{0FF4E564-3FC4-4158-B7CA-66E21082FD84}">
      <dsp:nvSpPr>
        <dsp:cNvPr id="0" name=""/>
        <dsp:cNvSpPr/>
      </dsp:nvSpPr>
      <dsp:spPr>
        <a:xfrm>
          <a:off x="4468495" y="1017412"/>
          <a:ext cx="765703" cy="7657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FB4935C-166C-4684-9921-D3B025493F6E}">
      <dsp:nvSpPr>
        <dsp:cNvPr id="0" name=""/>
        <dsp:cNvSpPr/>
      </dsp:nvSpPr>
      <dsp:spPr>
        <a:xfrm>
          <a:off x="4000565" y="2038389"/>
          <a:ext cx="1701562" cy="680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Mobile application support</a:t>
          </a:r>
        </a:p>
      </dsp:txBody>
      <dsp:txXfrm>
        <a:off x="4000565" y="2038389"/>
        <a:ext cx="1701562" cy="680625"/>
      </dsp:txXfrm>
    </dsp:sp>
    <dsp:sp modelId="{4B58AF5B-16A2-4086-83AD-71BF12A57CF5}">
      <dsp:nvSpPr>
        <dsp:cNvPr id="0" name=""/>
        <dsp:cNvSpPr/>
      </dsp:nvSpPr>
      <dsp:spPr>
        <a:xfrm>
          <a:off x="6467831" y="1017412"/>
          <a:ext cx="765703" cy="7657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20F5B6-E0DB-4530-AD5F-4EED743A8DD9}">
      <dsp:nvSpPr>
        <dsp:cNvPr id="0" name=""/>
        <dsp:cNvSpPr/>
      </dsp:nvSpPr>
      <dsp:spPr>
        <a:xfrm>
          <a:off x="5999901" y="2038389"/>
          <a:ext cx="1701562" cy="680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Advanced search with filters and tags</a:t>
          </a:r>
        </a:p>
      </dsp:txBody>
      <dsp:txXfrm>
        <a:off x="5999901" y="2038389"/>
        <a:ext cx="1701562" cy="680625"/>
      </dsp:txXfrm>
    </dsp:sp>
    <dsp:sp modelId="{142B1A71-D64A-4111-AE06-0633817335F2}">
      <dsp:nvSpPr>
        <dsp:cNvPr id="0" name=""/>
        <dsp:cNvSpPr/>
      </dsp:nvSpPr>
      <dsp:spPr>
        <a:xfrm>
          <a:off x="8467167" y="1017412"/>
          <a:ext cx="765703" cy="76570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A1ACAD-CCB0-4AEA-B00E-3D1E4B9A0C3F}">
      <dsp:nvSpPr>
        <dsp:cNvPr id="0" name=""/>
        <dsp:cNvSpPr/>
      </dsp:nvSpPr>
      <dsp:spPr>
        <a:xfrm>
          <a:off x="7999237" y="2038389"/>
          <a:ext cx="1701562" cy="680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Analytics dashboard for admins</a:t>
          </a:r>
        </a:p>
      </dsp:txBody>
      <dsp:txXfrm>
        <a:off x="7999237" y="2038389"/>
        <a:ext cx="1701562" cy="68062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C88CF4-434B-4A8A-9965-F0C3C9A9C676}" type="datetimeFigureOut">
              <a:rPr lang="en-US" smtClean="0"/>
              <a:t>9/7/2025</a:t>
            </a:fld>
            <a:endParaRPr lang="en-US"/>
          </a:p>
        </p:txBody>
      </p:sp>
      <p:sp>
        <p:nvSpPr>
          <p:cNvPr id="4" name="Slide Image Placeholder 3"/>
          <p:cNvSpPr>
            <a:spLocks noGrp="1" noRot="1" noChangeAspect="1"/>
          </p:cNvSpPr>
          <p:nvPr>
            <p:ph type="sldImg" idx="2"/>
          </p:nvPr>
        </p:nvSpPr>
        <p:spPr>
          <a:xfrm>
            <a:off x="882650" y="1143000"/>
            <a:ext cx="5092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132B46-C36B-4E91-8FEE-AB410D0E0A1D}" type="slidenum">
              <a:rPr lang="en-US" smtClean="0"/>
              <a:t>‹#›</a:t>
            </a:fld>
            <a:endParaRPr lang="en-US"/>
          </a:p>
        </p:txBody>
      </p:sp>
    </p:spTree>
    <p:extLst>
      <p:ext uri="{BB962C8B-B14F-4D97-AF65-F5344CB8AC3E}">
        <p14:creationId xmlns:p14="http://schemas.microsoft.com/office/powerpoint/2010/main" val="15950489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7132B46-C36B-4E91-8FEE-AB410D0E0A1D}" type="slidenum">
              <a:rPr lang="en-US" smtClean="0"/>
              <a:t>2</a:t>
            </a:fld>
            <a:endParaRPr lang="en-US"/>
          </a:p>
        </p:txBody>
      </p:sp>
    </p:spTree>
    <p:extLst>
      <p:ext uri="{BB962C8B-B14F-4D97-AF65-F5344CB8AC3E}">
        <p14:creationId xmlns:p14="http://schemas.microsoft.com/office/powerpoint/2010/main" val="3640613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970212" y="3280410"/>
            <a:ext cx="8019574" cy="1989080"/>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970212" y="5253488"/>
            <a:ext cx="8019574" cy="1440180"/>
          </a:xfrm>
        </p:spPr>
        <p:txBody>
          <a:bodyPr/>
          <a:lstStyle>
            <a:lvl1pPr marL="0" indent="0" algn="l">
              <a:buNone/>
              <a:defRPr sz="2100" b="1">
                <a:solidFill>
                  <a:schemeClr val="tx2"/>
                </a:solidFill>
              </a:defRPr>
            </a:lvl1pPr>
            <a:lvl2pPr marL="545165" indent="0" algn="ctr">
              <a:buNone/>
            </a:lvl2pPr>
            <a:lvl3pPr marL="1090331" indent="0" algn="ctr">
              <a:buNone/>
            </a:lvl3pPr>
            <a:lvl4pPr marL="1635496" indent="0" algn="ctr">
              <a:buNone/>
            </a:lvl4pPr>
            <a:lvl5pPr marL="2180661" indent="0" algn="ctr">
              <a:buNone/>
            </a:lvl5pPr>
            <a:lvl6pPr marL="2725826" indent="0" algn="ctr">
              <a:buNone/>
            </a:lvl6pPr>
            <a:lvl7pPr marL="3270992" indent="0" algn="ctr">
              <a:buNone/>
            </a:lvl7pPr>
            <a:lvl8pPr marL="3816157" indent="0" algn="ctr">
              <a:buNone/>
            </a:lvl8pPr>
            <a:lvl9pPr marL="4361322"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10373571" y="1185309"/>
            <a:ext cx="2400300" cy="495035"/>
          </a:xfrm>
        </p:spPr>
        <p:txBody>
          <a:bodyPr/>
          <a:lstStyle/>
          <a:p>
            <a:fld id="{5BCAD085-E8A6-8845-BD4E-CB4CCA059FC4}" type="datetimeFigureOut">
              <a:rPr lang="en-US" smtClean="0"/>
              <a:pPr/>
              <a:t>9/7/2025</a:t>
            </a:fld>
            <a:endParaRPr lang="en-US"/>
          </a:p>
        </p:txBody>
      </p:sp>
      <p:sp>
        <p:nvSpPr>
          <p:cNvPr id="17" name="Footer Placeholder 16"/>
          <p:cNvSpPr>
            <a:spLocks noGrp="1"/>
          </p:cNvSpPr>
          <p:nvPr>
            <p:ph type="ftr" sz="quarter" idx="11"/>
          </p:nvPr>
        </p:nvSpPr>
        <p:spPr bwMode="auto">
          <a:xfrm rot="5400000">
            <a:off x="9651465" y="4342880"/>
            <a:ext cx="3840480" cy="498996"/>
          </a:xfrm>
        </p:spPr>
        <p:txBody>
          <a:bodyPr/>
          <a:lstStyle/>
          <a:p>
            <a:endParaRPr lang="en-US"/>
          </a:p>
        </p:txBody>
      </p:sp>
      <p:sp>
        <p:nvSpPr>
          <p:cNvPr id="10" name="Rectangle 9"/>
          <p:cNvSpPr/>
          <p:nvPr/>
        </p:nvSpPr>
        <p:spPr bwMode="auto">
          <a:xfrm>
            <a:off x="495035" y="0"/>
            <a:ext cx="792057" cy="72009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a:p>
        </p:txBody>
      </p:sp>
      <p:sp>
        <p:nvSpPr>
          <p:cNvPr id="12" name="Rectangle 11"/>
          <p:cNvSpPr/>
          <p:nvPr/>
        </p:nvSpPr>
        <p:spPr bwMode="auto">
          <a:xfrm>
            <a:off x="359045" y="0"/>
            <a:ext cx="135991" cy="72009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a:p>
        </p:txBody>
      </p:sp>
      <p:sp>
        <p:nvSpPr>
          <p:cNvPr id="14" name="Rectangle 13"/>
          <p:cNvSpPr/>
          <p:nvPr/>
        </p:nvSpPr>
        <p:spPr bwMode="auto">
          <a:xfrm>
            <a:off x="1287092" y="0"/>
            <a:ext cx="236307" cy="72009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a:p>
        </p:txBody>
      </p:sp>
      <p:sp>
        <p:nvSpPr>
          <p:cNvPr id="19" name="Rectangle 18"/>
          <p:cNvSpPr/>
          <p:nvPr/>
        </p:nvSpPr>
        <p:spPr bwMode="auto">
          <a:xfrm>
            <a:off x="1482923" y="0"/>
            <a:ext cx="299204" cy="72009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a:p>
        </p:txBody>
      </p:sp>
      <p:sp>
        <p:nvSpPr>
          <p:cNvPr id="11" name="Straight Connector 10"/>
          <p:cNvSpPr>
            <a:spLocks noChangeShapeType="1"/>
          </p:cNvSpPr>
          <p:nvPr/>
        </p:nvSpPr>
        <p:spPr bwMode="auto">
          <a:xfrm>
            <a:off x="138173" y="0"/>
            <a:ext cx="0" cy="72009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18" name="Straight Connector 17"/>
          <p:cNvSpPr>
            <a:spLocks noChangeShapeType="1"/>
          </p:cNvSpPr>
          <p:nvPr/>
        </p:nvSpPr>
        <p:spPr bwMode="auto">
          <a:xfrm>
            <a:off x="1188085" y="0"/>
            <a:ext cx="0" cy="72009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20" name="Straight Connector 19"/>
          <p:cNvSpPr>
            <a:spLocks noChangeShapeType="1"/>
          </p:cNvSpPr>
          <p:nvPr/>
        </p:nvSpPr>
        <p:spPr bwMode="auto">
          <a:xfrm>
            <a:off x="1109752" y="0"/>
            <a:ext cx="0" cy="72009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16" name="Straight Connector 15"/>
          <p:cNvSpPr>
            <a:spLocks noChangeShapeType="1"/>
          </p:cNvSpPr>
          <p:nvPr/>
        </p:nvSpPr>
        <p:spPr bwMode="auto">
          <a:xfrm>
            <a:off x="2243433" y="0"/>
            <a:ext cx="0" cy="72009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15" name="Straight Connector 14"/>
          <p:cNvSpPr>
            <a:spLocks noChangeShapeType="1"/>
          </p:cNvSpPr>
          <p:nvPr/>
        </p:nvSpPr>
        <p:spPr bwMode="auto">
          <a:xfrm>
            <a:off x="1386099" y="0"/>
            <a:ext cx="0" cy="72009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22" name="Straight Connector 21"/>
          <p:cNvSpPr>
            <a:spLocks noChangeShapeType="1"/>
          </p:cNvSpPr>
          <p:nvPr/>
        </p:nvSpPr>
        <p:spPr bwMode="auto">
          <a:xfrm>
            <a:off x="11841684" y="0"/>
            <a:ext cx="0" cy="72009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27" name="Rectangle 26"/>
          <p:cNvSpPr/>
          <p:nvPr/>
        </p:nvSpPr>
        <p:spPr bwMode="auto">
          <a:xfrm>
            <a:off x="1584113" y="0"/>
            <a:ext cx="99007" cy="72009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dirty="0"/>
          </a:p>
        </p:txBody>
      </p:sp>
      <p:sp>
        <p:nvSpPr>
          <p:cNvPr id="21" name="Oval 20"/>
          <p:cNvSpPr/>
          <p:nvPr/>
        </p:nvSpPr>
        <p:spPr bwMode="auto">
          <a:xfrm>
            <a:off x="792057" y="3600450"/>
            <a:ext cx="1683120" cy="136017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dirty="0"/>
          </a:p>
        </p:txBody>
      </p:sp>
      <p:sp>
        <p:nvSpPr>
          <p:cNvPr id="23" name="Oval 22"/>
          <p:cNvSpPr/>
          <p:nvPr/>
        </p:nvSpPr>
        <p:spPr bwMode="auto">
          <a:xfrm>
            <a:off x="1701612" y="5110090"/>
            <a:ext cx="833406" cy="67349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dirty="0"/>
          </a:p>
        </p:txBody>
      </p:sp>
      <p:sp>
        <p:nvSpPr>
          <p:cNvPr id="24" name="Oval 23"/>
          <p:cNvSpPr/>
          <p:nvPr/>
        </p:nvSpPr>
        <p:spPr bwMode="auto">
          <a:xfrm>
            <a:off x="1417646" y="5775664"/>
            <a:ext cx="178213" cy="14401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dirty="0"/>
          </a:p>
        </p:txBody>
      </p:sp>
      <p:sp>
        <p:nvSpPr>
          <p:cNvPr id="26" name="Oval 25"/>
          <p:cNvSpPr/>
          <p:nvPr/>
        </p:nvSpPr>
        <p:spPr bwMode="auto">
          <a:xfrm>
            <a:off x="2162314" y="6077560"/>
            <a:ext cx="356426" cy="28803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dirty="0"/>
          </a:p>
        </p:txBody>
      </p:sp>
      <p:sp>
        <p:nvSpPr>
          <p:cNvPr id="25" name="Oval 24"/>
          <p:cNvSpPr/>
          <p:nvPr/>
        </p:nvSpPr>
        <p:spPr>
          <a:xfrm>
            <a:off x="2475177" y="4720590"/>
            <a:ext cx="475234" cy="38404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722287" y="5175137"/>
            <a:ext cx="792057" cy="543400"/>
          </a:xfrm>
        </p:spPr>
        <p:txBody>
          <a:bodyPr/>
          <a:lstStyle/>
          <a:p>
            <a:fld id="{C1FF6DA9-008F-8B48-92A6-B652298478B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3616" y="288372"/>
            <a:ext cx="2178156" cy="614410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94042" y="288371"/>
            <a:ext cx="7821560" cy="61441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pPr/>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594043" y="1680210"/>
            <a:ext cx="9702694" cy="511744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5BCAD085-E8A6-8845-BD4E-CB4CCA059FC4}" type="datetimeFigureOut">
              <a:rPr lang="en-US" smtClean="0"/>
              <a:pPr/>
              <a:t>9/7/2025</a:t>
            </a:fld>
            <a:endParaRPr lang="en-US"/>
          </a:p>
        </p:txBody>
      </p:sp>
      <p:sp>
        <p:nvSpPr>
          <p:cNvPr id="9" name="Slide Number Placeholder 8"/>
          <p:cNvSpPr>
            <a:spLocks noGrp="1"/>
          </p:cNvSpPr>
          <p:nvPr>
            <p:ph type="sldNum" sz="quarter" idx="15"/>
          </p:nvPr>
        </p:nvSpPr>
        <p:spPr/>
        <p:txBody>
          <a:bodyPr rtlCol="0"/>
          <a:lstStyle/>
          <a:p>
            <a:fld id="{C1FF6DA9-008F-8B48-92A6-B652298478BF}" type="slidenum">
              <a:rPr lang="en-US" smtClean="0"/>
              <a:pPr/>
              <a:t>‹#›</a:t>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70212" y="3040380"/>
            <a:ext cx="8019574" cy="2156270"/>
          </a:xfrm>
        </p:spPr>
        <p:txBody>
          <a:bodyPr/>
          <a:lstStyle>
            <a:lvl1pPr algn="l">
              <a:buNone/>
              <a:defRPr sz="3600" b="1" cap="small" baseline="0"/>
            </a:lvl1pPr>
          </a:lstStyle>
          <a:p>
            <a:r>
              <a:rPr kumimoji="0" lang="en-US"/>
              <a:t>Click to edit Master title style</a:t>
            </a:r>
          </a:p>
        </p:txBody>
      </p:sp>
      <p:sp>
        <p:nvSpPr>
          <p:cNvPr id="3" name="Text Placeholder 2"/>
          <p:cNvSpPr>
            <a:spLocks noGrp="1"/>
          </p:cNvSpPr>
          <p:nvPr>
            <p:ph type="body" idx="1"/>
          </p:nvPr>
        </p:nvSpPr>
        <p:spPr>
          <a:xfrm>
            <a:off x="2970212" y="5260658"/>
            <a:ext cx="8019574" cy="1440180"/>
          </a:xfrm>
        </p:spPr>
        <p:txBody>
          <a:bodyPr anchor="t"/>
          <a:lstStyle>
            <a:lvl1pPr marL="0" indent="0">
              <a:buNone/>
              <a:defRPr sz="2100" b="1">
                <a:solidFill>
                  <a:schemeClr val="tx2"/>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700">
                <a:solidFill>
                  <a:schemeClr val="tx1">
                    <a:tint val="75000"/>
                  </a:schemeClr>
                </a:solidFill>
              </a:defRPr>
            </a:lvl4pPr>
            <a:lvl5pPr>
              <a:buNone/>
              <a:defRPr sz="17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10371798" y="1181461"/>
            <a:ext cx="2400300" cy="495035"/>
          </a:xfrm>
        </p:spPr>
        <p:txBody>
          <a:bodyPr/>
          <a:lstStyle/>
          <a:p>
            <a:fld id="{5BCAD085-E8A6-8845-BD4E-CB4CCA059FC4}" type="datetimeFigureOut">
              <a:rPr lang="en-US" smtClean="0"/>
              <a:pPr/>
              <a:t>9/7/2025</a:t>
            </a:fld>
            <a:endParaRPr lang="en-US"/>
          </a:p>
        </p:txBody>
      </p:sp>
      <p:sp>
        <p:nvSpPr>
          <p:cNvPr id="5" name="Footer Placeholder 4"/>
          <p:cNvSpPr>
            <a:spLocks noGrp="1"/>
          </p:cNvSpPr>
          <p:nvPr>
            <p:ph type="ftr" sz="quarter" idx="11"/>
          </p:nvPr>
        </p:nvSpPr>
        <p:spPr bwMode="auto">
          <a:xfrm rot="5400000">
            <a:off x="9651708" y="4339876"/>
            <a:ext cx="3840480" cy="498996"/>
          </a:xfrm>
        </p:spPr>
        <p:txBody>
          <a:bodyPr/>
          <a:lstStyle/>
          <a:p>
            <a:endParaRPr lang="en-US"/>
          </a:p>
        </p:txBody>
      </p:sp>
      <p:sp>
        <p:nvSpPr>
          <p:cNvPr id="9" name="Rectangle 8"/>
          <p:cNvSpPr/>
          <p:nvPr/>
        </p:nvSpPr>
        <p:spPr bwMode="auto">
          <a:xfrm>
            <a:off x="495035" y="0"/>
            <a:ext cx="792057" cy="72009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a:p>
        </p:txBody>
      </p:sp>
      <p:sp>
        <p:nvSpPr>
          <p:cNvPr id="10" name="Rectangle 9"/>
          <p:cNvSpPr/>
          <p:nvPr/>
        </p:nvSpPr>
        <p:spPr bwMode="auto">
          <a:xfrm>
            <a:off x="359045" y="0"/>
            <a:ext cx="135991" cy="72009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a:p>
        </p:txBody>
      </p:sp>
      <p:sp>
        <p:nvSpPr>
          <p:cNvPr id="11" name="Rectangle 10"/>
          <p:cNvSpPr/>
          <p:nvPr/>
        </p:nvSpPr>
        <p:spPr bwMode="auto">
          <a:xfrm>
            <a:off x="1287092" y="0"/>
            <a:ext cx="236307" cy="72009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a:p>
        </p:txBody>
      </p:sp>
      <p:sp>
        <p:nvSpPr>
          <p:cNvPr id="12" name="Rectangle 11"/>
          <p:cNvSpPr/>
          <p:nvPr/>
        </p:nvSpPr>
        <p:spPr bwMode="auto">
          <a:xfrm>
            <a:off x="1482923" y="0"/>
            <a:ext cx="299204" cy="72009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a:p>
        </p:txBody>
      </p:sp>
      <p:sp>
        <p:nvSpPr>
          <p:cNvPr id="13" name="Straight Connector 12"/>
          <p:cNvSpPr>
            <a:spLocks noChangeShapeType="1"/>
          </p:cNvSpPr>
          <p:nvPr/>
        </p:nvSpPr>
        <p:spPr bwMode="auto">
          <a:xfrm>
            <a:off x="138173" y="0"/>
            <a:ext cx="0" cy="72009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14" name="Straight Connector 13"/>
          <p:cNvSpPr>
            <a:spLocks noChangeShapeType="1"/>
          </p:cNvSpPr>
          <p:nvPr/>
        </p:nvSpPr>
        <p:spPr bwMode="auto">
          <a:xfrm>
            <a:off x="1188085" y="0"/>
            <a:ext cx="0" cy="72009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15" name="Straight Connector 14"/>
          <p:cNvSpPr>
            <a:spLocks noChangeShapeType="1"/>
          </p:cNvSpPr>
          <p:nvPr/>
        </p:nvSpPr>
        <p:spPr bwMode="auto">
          <a:xfrm>
            <a:off x="1109752" y="0"/>
            <a:ext cx="0" cy="72009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16" name="Straight Connector 15"/>
          <p:cNvSpPr>
            <a:spLocks noChangeShapeType="1"/>
          </p:cNvSpPr>
          <p:nvPr/>
        </p:nvSpPr>
        <p:spPr bwMode="auto">
          <a:xfrm>
            <a:off x="2243433" y="0"/>
            <a:ext cx="0" cy="72009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17" name="Straight Connector 16"/>
          <p:cNvSpPr>
            <a:spLocks noChangeShapeType="1"/>
          </p:cNvSpPr>
          <p:nvPr/>
        </p:nvSpPr>
        <p:spPr bwMode="auto">
          <a:xfrm>
            <a:off x="1386099" y="0"/>
            <a:ext cx="0" cy="72009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18" name="Rectangle 17"/>
          <p:cNvSpPr/>
          <p:nvPr/>
        </p:nvSpPr>
        <p:spPr bwMode="auto">
          <a:xfrm>
            <a:off x="1584113" y="0"/>
            <a:ext cx="99007" cy="72009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dirty="0"/>
          </a:p>
        </p:txBody>
      </p:sp>
      <p:sp>
        <p:nvSpPr>
          <p:cNvPr id="19" name="Oval 18"/>
          <p:cNvSpPr/>
          <p:nvPr/>
        </p:nvSpPr>
        <p:spPr bwMode="auto">
          <a:xfrm>
            <a:off x="792057" y="3600450"/>
            <a:ext cx="1683120" cy="136017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dirty="0"/>
          </a:p>
        </p:txBody>
      </p:sp>
      <p:sp>
        <p:nvSpPr>
          <p:cNvPr id="20" name="Oval 19"/>
          <p:cNvSpPr/>
          <p:nvPr/>
        </p:nvSpPr>
        <p:spPr bwMode="auto">
          <a:xfrm>
            <a:off x="1721195" y="5110090"/>
            <a:ext cx="833406" cy="673495"/>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dirty="0"/>
          </a:p>
        </p:txBody>
      </p:sp>
      <p:sp>
        <p:nvSpPr>
          <p:cNvPr id="21" name="Oval 20"/>
          <p:cNvSpPr/>
          <p:nvPr/>
        </p:nvSpPr>
        <p:spPr bwMode="auto">
          <a:xfrm>
            <a:off x="1417646" y="5775664"/>
            <a:ext cx="178213" cy="144018"/>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dirty="0"/>
          </a:p>
        </p:txBody>
      </p:sp>
      <p:sp>
        <p:nvSpPr>
          <p:cNvPr id="22" name="Oval 21"/>
          <p:cNvSpPr/>
          <p:nvPr/>
        </p:nvSpPr>
        <p:spPr bwMode="auto">
          <a:xfrm>
            <a:off x="2162314" y="6080760"/>
            <a:ext cx="356426" cy="288036"/>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dirty="0"/>
          </a:p>
        </p:txBody>
      </p:sp>
      <p:sp>
        <p:nvSpPr>
          <p:cNvPr id="23" name="Oval 22"/>
          <p:cNvSpPr/>
          <p:nvPr/>
        </p:nvSpPr>
        <p:spPr bwMode="auto">
          <a:xfrm>
            <a:off x="2441447" y="4703882"/>
            <a:ext cx="475234" cy="384048"/>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dirty="0"/>
          </a:p>
        </p:txBody>
      </p:sp>
      <p:sp>
        <p:nvSpPr>
          <p:cNvPr id="26" name="Straight Connector 25"/>
          <p:cNvSpPr>
            <a:spLocks noChangeShapeType="1"/>
          </p:cNvSpPr>
          <p:nvPr/>
        </p:nvSpPr>
        <p:spPr bwMode="auto">
          <a:xfrm>
            <a:off x="11821009" y="0"/>
            <a:ext cx="0" cy="72009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6" name="Slide Number Placeholder 5"/>
          <p:cNvSpPr>
            <a:spLocks noGrp="1"/>
          </p:cNvSpPr>
          <p:nvPr>
            <p:ph type="sldNum" sz="quarter" idx="12"/>
          </p:nvPr>
        </p:nvSpPr>
        <p:spPr bwMode="auto">
          <a:xfrm>
            <a:off x="1741870" y="5175137"/>
            <a:ext cx="792057" cy="543400"/>
          </a:xfrm>
        </p:spPr>
        <p:txBody>
          <a:bodyPr/>
          <a:lstStyle/>
          <a:p>
            <a:fld id="{C1FF6DA9-008F-8B48-92A6-B652298478BF}"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5BCAD085-E8A6-8845-BD4E-CB4CCA059FC4}" type="datetimeFigureOut">
              <a:rPr lang="en-US" smtClean="0"/>
              <a:pPr/>
              <a:t>9/7/2025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a:t>
            </a:fld>
            <a:endParaRPr lang="en-US"/>
          </a:p>
        </p:txBody>
      </p:sp>
      <p:sp>
        <p:nvSpPr>
          <p:cNvPr id="9" name="Content Placeholder 8"/>
          <p:cNvSpPr>
            <a:spLocks noGrp="1"/>
          </p:cNvSpPr>
          <p:nvPr>
            <p:ph sz="quarter" idx="1"/>
          </p:nvPr>
        </p:nvSpPr>
        <p:spPr>
          <a:xfrm>
            <a:off x="594043" y="1680210"/>
            <a:ext cx="4752340" cy="4800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5548357" y="1680210"/>
            <a:ext cx="4752340" cy="4800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94043" y="286703"/>
            <a:ext cx="9801701" cy="120015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5BCAD085-E8A6-8845-BD4E-CB4CCA059FC4}" type="datetimeFigureOut">
              <a:rPr lang="en-US" smtClean="0"/>
              <a:pPr/>
              <a:t>9/7/2025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a:t>
            </a:fld>
            <a:endParaRPr lang="en-US"/>
          </a:p>
        </p:txBody>
      </p:sp>
      <p:sp>
        <p:nvSpPr>
          <p:cNvPr id="11" name="Content Placeholder 10"/>
          <p:cNvSpPr>
            <a:spLocks noGrp="1"/>
          </p:cNvSpPr>
          <p:nvPr>
            <p:ph sz="quarter" idx="2"/>
          </p:nvPr>
        </p:nvSpPr>
        <p:spPr>
          <a:xfrm>
            <a:off x="594043" y="2480310"/>
            <a:ext cx="4752340" cy="408051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5680531" y="2480310"/>
            <a:ext cx="4752340" cy="408051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594043" y="1648206"/>
            <a:ext cx="4752340" cy="691286"/>
          </a:xfrm>
          <a:prstGeom prst="roundRect">
            <a:avLst>
              <a:gd name="adj" fmla="val 16667"/>
            </a:avLst>
          </a:prstGeom>
          <a:solidFill>
            <a:schemeClr val="accent1"/>
          </a:solidFill>
        </p:spPr>
        <p:txBody>
          <a:bodyPr rtlCol="0" anchor="ctr">
            <a:noAutofit/>
          </a:bodyPr>
          <a:lstStyle>
            <a:lvl1pPr marL="0" indent="0">
              <a:buFontTx/>
              <a:buNone/>
              <a:defRPr sz="24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5643404" y="1648206"/>
            <a:ext cx="4752340" cy="691286"/>
          </a:xfrm>
          <a:prstGeom prst="roundRect">
            <a:avLst>
              <a:gd name="adj" fmla="val 16667"/>
            </a:avLst>
          </a:prstGeom>
          <a:solidFill>
            <a:schemeClr val="accent1"/>
          </a:solidFill>
        </p:spPr>
        <p:txBody>
          <a:bodyPr rtlCol="0" anchor="ctr">
            <a:noAutofit/>
          </a:bodyPr>
          <a:lstStyle>
            <a:lvl1pPr marL="0" indent="0">
              <a:buFontTx/>
              <a:buNone/>
              <a:defRPr sz="24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5BCAD085-E8A6-8845-BD4E-CB4CCA059FC4}" type="datetimeFigureOut">
              <a:rPr lang="en-US" smtClean="0"/>
              <a:pPr/>
              <a:t>9/7/2025</a:t>
            </a:fld>
            <a:endParaRPr lang="en-US"/>
          </a:p>
        </p:txBody>
      </p:sp>
      <p:sp>
        <p:nvSpPr>
          <p:cNvPr id="7" name="Slide Number Placeholder 6"/>
          <p:cNvSpPr>
            <a:spLocks noGrp="1"/>
          </p:cNvSpPr>
          <p:nvPr>
            <p:ph type="sldNum" sz="quarter" idx="11"/>
          </p:nvPr>
        </p:nvSpPr>
        <p:spPr/>
        <p:txBody>
          <a:bodyPr rtlCol="0"/>
          <a:lstStyle/>
          <a:p>
            <a:fld id="{C1FF6DA9-008F-8B48-92A6-B652298478BF}" type="slidenum">
              <a:rPr lang="en-US" smtClean="0"/>
              <a:pPr/>
              <a:t>‹#›</a:t>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9/7/2025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11385815" y="0"/>
            <a:ext cx="0" cy="72009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9033" tIns="54517" rIns="109033" bIns="54517" anchor="t" compatLnSpc="1"/>
          <a:lstStyle/>
          <a:p>
            <a:endParaRPr kumimoji="0" lang="en-US" dirty="0"/>
          </a:p>
        </p:txBody>
      </p:sp>
      <p:sp>
        <p:nvSpPr>
          <p:cNvPr id="2" name="Title 1"/>
          <p:cNvSpPr>
            <a:spLocks noGrp="1"/>
          </p:cNvSpPr>
          <p:nvPr>
            <p:ph type="title"/>
          </p:nvPr>
        </p:nvSpPr>
        <p:spPr>
          <a:xfrm rot="5400000">
            <a:off x="5167543" y="3303429"/>
            <a:ext cx="6624828" cy="594043"/>
          </a:xfrm>
        </p:spPr>
        <p:txBody>
          <a:bodyPr anchor="b"/>
          <a:lstStyle>
            <a:lvl1pPr algn="l">
              <a:buNone/>
              <a:defRPr sz="2400" b="1" cap="small" baseline="0"/>
            </a:lvl1pPr>
          </a:lstStyle>
          <a:p>
            <a:r>
              <a:rPr kumimoji="0" lang="en-US"/>
              <a:t>Click to edit Master title style</a:t>
            </a:r>
          </a:p>
        </p:txBody>
      </p:sp>
      <p:sp>
        <p:nvSpPr>
          <p:cNvPr id="3" name="Text Placeholder 2"/>
          <p:cNvSpPr>
            <a:spLocks noGrp="1"/>
          </p:cNvSpPr>
          <p:nvPr>
            <p:ph type="body" idx="2"/>
          </p:nvPr>
        </p:nvSpPr>
        <p:spPr>
          <a:xfrm>
            <a:off x="8851233" y="288036"/>
            <a:ext cx="1984102" cy="5232654"/>
          </a:xfrm>
        </p:spPr>
        <p:txBody>
          <a:bodyPr/>
          <a:lstStyle>
            <a:lvl1pPr marL="0" indent="0">
              <a:spcBef>
                <a:spcPts val="477"/>
              </a:spcBef>
              <a:spcAft>
                <a:spcPts val="1192"/>
              </a:spcAft>
              <a:buNone/>
              <a:defRPr sz="1400"/>
            </a:lvl1pPr>
            <a:lvl2pPr>
              <a:buNone/>
              <a:defRPr sz="1400"/>
            </a:lvl2pPr>
            <a:lvl3pPr>
              <a:buNone/>
              <a:defRPr sz="1200"/>
            </a:lvl3pPr>
            <a:lvl4pPr>
              <a:buNone/>
              <a:defRPr sz="1100"/>
            </a:lvl4pPr>
            <a:lvl5pPr>
              <a:buNone/>
              <a:defRPr sz="11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8118581" y="0"/>
            <a:ext cx="0" cy="72009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9033" tIns="54517" rIns="109033" bIns="54517" anchor="t" compatLnSpc="1"/>
          <a:lstStyle/>
          <a:p>
            <a:endParaRPr kumimoji="0" lang="en-US" dirty="0"/>
          </a:p>
        </p:txBody>
      </p:sp>
      <p:sp>
        <p:nvSpPr>
          <p:cNvPr id="9" name="Straight Connector 8"/>
          <p:cNvSpPr>
            <a:spLocks noChangeShapeType="1"/>
          </p:cNvSpPr>
          <p:nvPr/>
        </p:nvSpPr>
        <p:spPr bwMode="auto">
          <a:xfrm>
            <a:off x="8045685" y="0"/>
            <a:ext cx="0" cy="7200900"/>
          </a:xfrm>
          <a:prstGeom prst="line">
            <a:avLst/>
          </a:prstGeom>
          <a:noFill/>
          <a:ln w="12700" cap="flat" cmpd="sng" algn="ctr">
            <a:solidFill>
              <a:schemeClr val="accent1"/>
            </a:solidFill>
            <a:prstDash val="solid"/>
            <a:round/>
            <a:headEnd type="none" w="med" len="med"/>
            <a:tailEnd type="none" w="med" len="med"/>
          </a:ln>
          <a:effectLst/>
        </p:spPr>
        <p:txBody>
          <a:bodyPr vert="horz" wrap="square" lIns="109033" tIns="54517" rIns="109033" bIns="54517" anchor="t" compatLnSpc="1"/>
          <a:lstStyle/>
          <a:p>
            <a:endParaRPr kumimoji="0" lang="en-US" dirty="0"/>
          </a:p>
        </p:txBody>
      </p:sp>
      <p:sp>
        <p:nvSpPr>
          <p:cNvPr id="11" name="Straight Connector 10"/>
          <p:cNvSpPr>
            <a:spLocks noChangeShapeType="1"/>
          </p:cNvSpPr>
          <p:nvPr/>
        </p:nvSpPr>
        <p:spPr bwMode="auto">
          <a:xfrm>
            <a:off x="11682836" y="0"/>
            <a:ext cx="0" cy="7200900"/>
          </a:xfrm>
          <a:prstGeom prst="line">
            <a:avLst/>
          </a:prstGeom>
          <a:noFill/>
          <a:ln w="19050" cap="flat" cmpd="sng" algn="ctr">
            <a:solidFill>
              <a:schemeClr val="accent1"/>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12" name="Rectangle 11"/>
          <p:cNvSpPr/>
          <p:nvPr/>
        </p:nvSpPr>
        <p:spPr bwMode="auto">
          <a:xfrm>
            <a:off x="11484822" y="0"/>
            <a:ext cx="396028" cy="72009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a:p>
        </p:txBody>
      </p:sp>
      <p:sp>
        <p:nvSpPr>
          <p:cNvPr id="13" name="Straight Connector 12"/>
          <p:cNvSpPr>
            <a:spLocks noChangeShapeType="1"/>
          </p:cNvSpPr>
          <p:nvPr/>
        </p:nvSpPr>
        <p:spPr bwMode="auto">
          <a:xfrm>
            <a:off x="11583829" y="0"/>
            <a:ext cx="0" cy="7200900"/>
          </a:xfrm>
          <a:prstGeom prst="line">
            <a:avLst/>
          </a:prstGeom>
          <a:noFill/>
          <a:ln w="9525" cap="flat" cmpd="sng" algn="ctr">
            <a:solidFill>
              <a:schemeClr val="accent1"/>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14" name="Oval 13"/>
          <p:cNvSpPr/>
          <p:nvPr/>
        </p:nvSpPr>
        <p:spPr>
          <a:xfrm>
            <a:off x="10597718" y="6000750"/>
            <a:ext cx="712851" cy="57607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dirty="0"/>
          </a:p>
        </p:txBody>
      </p:sp>
      <p:sp>
        <p:nvSpPr>
          <p:cNvPr id="18" name="Content Placeholder 17"/>
          <p:cNvSpPr>
            <a:spLocks noGrp="1"/>
          </p:cNvSpPr>
          <p:nvPr>
            <p:ph sz="quarter" idx="1"/>
          </p:nvPr>
        </p:nvSpPr>
        <p:spPr>
          <a:xfrm>
            <a:off x="396028" y="288036"/>
            <a:ext cx="7326524" cy="664403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5BCAD085-E8A6-8845-BD4E-CB4CCA059FC4}" type="datetimeFigureOut">
              <a:rPr lang="en-US" smtClean="0"/>
              <a:pPr/>
              <a:t>9/7/2025</a:t>
            </a:fld>
            <a:endParaRPr lang="en-US"/>
          </a:p>
        </p:txBody>
      </p:sp>
      <p:sp>
        <p:nvSpPr>
          <p:cNvPr id="22" name="Slide Number Placeholder 21"/>
          <p:cNvSpPr>
            <a:spLocks noGrp="1"/>
          </p:cNvSpPr>
          <p:nvPr>
            <p:ph type="sldNum" sz="quarter" idx="15"/>
          </p:nvPr>
        </p:nvSpPr>
        <p:spPr/>
        <p:txBody>
          <a:bodyPr rtlCol="0"/>
          <a:lstStyle/>
          <a:p>
            <a:fld id="{C1FF6DA9-008F-8B48-92A6-B652298478BF}" type="slidenum">
              <a:rPr lang="en-US" smtClean="0"/>
              <a:pPr/>
              <a:t>‹#›</a:t>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11385815" y="0"/>
            <a:ext cx="0" cy="72009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13" name="Oval 12"/>
          <p:cNvSpPr/>
          <p:nvPr/>
        </p:nvSpPr>
        <p:spPr>
          <a:xfrm>
            <a:off x="10597718" y="6000750"/>
            <a:ext cx="712851" cy="57607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dirty="0"/>
          </a:p>
        </p:txBody>
      </p:sp>
      <p:sp>
        <p:nvSpPr>
          <p:cNvPr id="2" name="Title 1"/>
          <p:cNvSpPr>
            <a:spLocks noGrp="1"/>
          </p:cNvSpPr>
          <p:nvPr>
            <p:ph type="title"/>
          </p:nvPr>
        </p:nvSpPr>
        <p:spPr>
          <a:xfrm rot="5400000">
            <a:off x="5139326" y="3303429"/>
            <a:ext cx="6624828" cy="594043"/>
          </a:xfrm>
        </p:spPr>
        <p:txBody>
          <a:bodyPr anchor="b"/>
          <a:lstStyle>
            <a:lvl1pPr algn="l">
              <a:buNone/>
              <a:defRPr sz="2400" b="1"/>
            </a:lvl1pPr>
          </a:lstStyle>
          <a:p>
            <a:r>
              <a:rPr kumimoji="0" lang="en-US"/>
              <a:t>Click to edit Master title style</a:t>
            </a:r>
          </a:p>
        </p:txBody>
      </p:sp>
      <p:sp>
        <p:nvSpPr>
          <p:cNvPr id="3" name="Picture Placeholder 2"/>
          <p:cNvSpPr>
            <a:spLocks noGrp="1"/>
          </p:cNvSpPr>
          <p:nvPr>
            <p:ph type="pic" idx="1"/>
          </p:nvPr>
        </p:nvSpPr>
        <p:spPr>
          <a:xfrm>
            <a:off x="0" y="0"/>
            <a:ext cx="8019574" cy="72009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8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8790839" y="278035"/>
            <a:ext cx="1980142" cy="5203850"/>
          </a:xfrm>
        </p:spPr>
        <p:txBody>
          <a:bodyPr rot="0" spcFirstLastPara="0" vertOverflow="overflow" horzOverflow="overflow" vert="horz" wrap="square" lIns="109033" tIns="54517" rIns="109033" bIns="54517" numCol="1" spcCol="327099" rtlCol="0" fromWordArt="0" anchor="t" anchorCtr="0" forceAA="0" compatLnSpc="1">
            <a:normAutofit/>
          </a:bodyPr>
          <a:lstStyle>
            <a:lvl1pPr marL="0" indent="0">
              <a:spcBef>
                <a:spcPts val="119"/>
              </a:spcBef>
              <a:spcAft>
                <a:spcPts val="477"/>
              </a:spcAft>
              <a:buFontTx/>
              <a:buNone/>
              <a:defRPr sz="1400"/>
            </a:lvl1pPr>
            <a:lvl2pPr>
              <a:defRPr sz="1400"/>
            </a:lvl2pPr>
            <a:lvl3pPr>
              <a:defRPr sz="1200"/>
            </a:lvl3pPr>
            <a:lvl4pPr>
              <a:defRPr sz="1100"/>
            </a:lvl4pPr>
            <a:lvl5pPr>
              <a:defRPr sz="11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11682836" y="0"/>
            <a:ext cx="0" cy="7200900"/>
          </a:xfrm>
          <a:prstGeom prst="line">
            <a:avLst/>
          </a:prstGeom>
          <a:noFill/>
          <a:ln w="9525" cap="flat" cmpd="sng" algn="ctr">
            <a:solidFill>
              <a:schemeClr val="tx1"/>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11" name="Rectangle 10"/>
          <p:cNvSpPr/>
          <p:nvPr/>
        </p:nvSpPr>
        <p:spPr bwMode="auto">
          <a:xfrm>
            <a:off x="11484822" y="0"/>
            <a:ext cx="396028" cy="72009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a:p>
        </p:txBody>
      </p:sp>
      <p:sp>
        <p:nvSpPr>
          <p:cNvPr id="12" name="Straight Connector 11"/>
          <p:cNvSpPr>
            <a:spLocks noChangeShapeType="1"/>
          </p:cNvSpPr>
          <p:nvPr/>
        </p:nvSpPr>
        <p:spPr bwMode="auto">
          <a:xfrm>
            <a:off x="11583829" y="0"/>
            <a:ext cx="0" cy="7200900"/>
          </a:xfrm>
          <a:prstGeom prst="line">
            <a:avLst/>
          </a:prstGeom>
          <a:noFill/>
          <a:ln w="9525" cap="flat" cmpd="sng" algn="ctr">
            <a:solidFill>
              <a:schemeClr val="accent1"/>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19" name="Straight Connector 18"/>
          <p:cNvSpPr>
            <a:spLocks noChangeShapeType="1"/>
          </p:cNvSpPr>
          <p:nvPr/>
        </p:nvSpPr>
        <p:spPr bwMode="auto">
          <a:xfrm>
            <a:off x="8118581" y="0"/>
            <a:ext cx="0" cy="72009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109033" tIns="54517" rIns="109033" bIns="54517" anchor="t" compatLnSpc="1"/>
          <a:lstStyle/>
          <a:p>
            <a:endParaRPr kumimoji="0" lang="en-US" dirty="0"/>
          </a:p>
        </p:txBody>
      </p:sp>
      <p:sp>
        <p:nvSpPr>
          <p:cNvPr id="20" name="Straight Connector 19"/>
          <p:cNvSpPr>
            <a:spLocks noChangeShapeType="1"/>
          </p:cNvSpPr>
          <p:nvPr/>
        </p:nvSpPr>
        <p:spPr bwMode="auto">
          <a:xfrm>
            <a:off x="8045685" y="0"/>
            <a:ext cx="0" cy="7200900"/>
          </a:xfrm>
          <a:prstGeom prst="line">
            <a:avLst/>
          </a:prstGeom>
          <a:noFill/>
          <a:ln w="12700" cap="flat" cmpd="sng" algn="ctr">
            <a:solidFill>
              <a:schemeClr val="accent1"/>
            </a:solidFill>
            <a:prstDash val="solid"/>
            <a:round/>
            <a:headEnd type="none" w="med" len="med"/>
            <a:tailEnd type="none" w="med" len="med"/>
          </a:ln>
          <a:effectLst/>
        </p:spPr>
        <p:txBody>
          <a:bodyPr vert="horz" wrap="square" lIns="109033" tIns="54517" rIns="109033" bIns="54517" anchor="t" compatLnSpc="1"/>
          <a:lstStyle/>
          <a:p>
            <a:endParaRPr kumimoji="0" lang="en-US" dirty="0"/>
          </a:p>
        </p:txBody>
      </p:sp>
      <p:sp>
        <p:nvSpPr>
          <p:cNvPr id="17" name="Date Placeholder 16"/>
          <p:cNvSpPr>
            <a:spLocks noGrp="1"/>
          </p:cNvSpPr>
          <p:nvPr>
            <p:ph type="dt" sz="half" idx="10"/>
          </p:nvPr>
        </p:nvSpPr>
        <p:spPr/>
        <p:txBody>
          <a:bodyPr rtlCol="0"/>
          <a:lstStyle/>
          <a:p>
            <a:fld id="{5BCAD085-E8A6-8845-BD4E-CB4CCA059FC4}" type="datetimeFigureOut">
              <a:rPr lang="en-US" smtClean="0"/>
              <a:pPr/>
              <a:t>9/7/2025</a:t>
            </a:fld>
            <a:endParaRPr lang="en-US"/>
          </a:p>
        </p:txBody>
      </p:sp>
      <p:sp>
        <p:nvSpPr>
          <p:cNvPr id="18" name="Slide Number Placeholder 17"/>
          <p:cNvSpPr>
            <a:spLocks noGrp="1"/>
          </p:cNvSpPr>
          <p:nvPr>
            <p:ph type="sldNum" sz="quarter" idx="11"/>
          </p:nvPr>
        </p:nvSpPr>
        <p:spPr/>
        <p:txBody>
          <a:bodyPr rtlCol="0"/>
          <a:lstStyle/>
          <a:p>
            <a:fld id="{C1FF6DA9-008F-8B48-92A6-B652298478BF}" type="slidenum">
              <a:rPr lang="en-US" smtClean="0"/>
              <a:pPr/>
              <a:t>‹#›</a:t>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11385815" y="0"/>
            <a:ext cx="0" cy="72009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109033" tIns="54517" rIns="109033" bIns="54517" anchor="t" compatLnSpc="1"/>
          <a:lstStyle/>
          <a:p>
            <a:endParaRPr kumimoji="0" lang="en-US" dirty="0"/>
          </a:p>
        </p:txBody>
      </p:sp>
      <p:sp>
        <p:nvSpPr>
          <p:cNvPr id="22" name="Title Placeholder 21"/>
          <p:cNvSpPr>
            <a:spLocks noGrp="1"/>
          </p:cNvSpPr>
          <p:nvPr>
            <p:ph type="title"/>
          </p:nvPr>
        </p:nvSpPr>
        <p:spPr>
          <a:xfrm>
            <a:off x="594043" y="288370"/>
            <a:ext cx="9702694" cy="1200150"/>
          </a:xfrm>
          <a:prstGeom prst="rect">
            <a:avLst/>
          </a:prstGeom>
        </p:spPr>
        <p:txBody>
          <a:bodyPr vert="horz" lIns="109033" tIns="54517" rIns="109033" bIns="54517" anchor="b">
            <a:normAutofit/>
          </a:bodyPr>
          <a:lstStyle/>
          <a:p>
            <a:r>
              <a:rPr kumimoji="0" lang="en-US"/>
              <a:t>Click to edit Master title style</a:t>
            </a:r>
          </a:p>
        </p:txBody>
      </p:sp>
      <p:sp>
        <p:nvSpPr>
          <p:cNvPr id="13" name="Text Placeholder 12"/>
          <p:cNvSpPr>
            <a:spLocks noGrp="1"/>
          </p:cNvSpPr>
          <p:nvPr>
            <p:ph type="body" idx="1"/>
          </p:nvPr>
        </p:nvSpPr>
        <p:spPr>
          <a:xfrm>
            <a:off x="594043" y="1680210"/>
            <a:ext cx="9702694" cy="5117440"/>
          </a:xfrm>
          <a:prstGeom prst="rect">
            <a:avLst/>
          </a:prstGeom>
        </p:spPr>
        <p:txBody>
          <a:bodyPr vert="horz" lIns="109033" tIns="54517" rIns="109033" bIns="5451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10111867" y="1088071"/>
            <a:ext cx="2112264" cy="498996"/>
          </a:xfrm>
          <a:prstGeom prst="rect">
            <a:avLst/>
          </a:prstGeom>
        </p:spPr>
        <p:txBody>
          <a:bodyPr vert="horz" lIns="109033" tIns="54517" rIns="109033" bIns="54517" anchor="ctr" anchorCtr="0"/>
          <a:lstStyle>
            <a:lvl1pPr algn="r" eaLnBrk="1" latinLnBrk="0" hangingPunct="1">
              <a:defRPr kumimoji="0" sz="1400">
                <a:solidFill>
                  <a:schemeClr val="tx2"/>
                </a:solidFill>
              </a:defRPr>
            </a:lvl1pPr>
          </a:lstStyle>
          <a:p>
            <a:fld id="{5BCAD085-E8A6-8845-BD4E-CB4CCA059FC4}" type="datetimeFigureOut">
              <a:rPr lang="en-US" smtClean="0"/>
              <a:pPr/>
              <a:t>9/7/2025</a:t>
            </a:fld>
            <a:endParaRPr lang="en-US"/>
          </a:p>
        </p:txBody>
      </p:sp>
      <p:sp>
        <p:nvSpPr>
          <p:cNvPr id="3" name="Footer Placeholder 2"/>
          <p:cNvSpPr>
            <a:spLocks noGrp="1"/>
          </p:cNvSpPr>
          <p:nvPr>
            <p:ph type="ftr" sz="quarter" idx="3"/>
          </p:nvPr>
        </p:nvSpPr>
        <p:spPr>
          <a:xfrm rot="5400000">
            <a:off x="9481326" y="3878509"/>
            <a:ext cx="3360420" cy="475234"/>
          </a:xfrm>
          <a:prstGeom prst="rect">
            <a:avLst/>
          </a:prstGeom>
        </p:spPr>
        <p:txBody>
          <a:bodyPr vert="horz" lIns="109033" tIns="54517" rIns="109033" bIns="54517" anchor="ctr" anchorCtr="0"/>
          <a:lstStyle>
            <a:lvl1pPr algn="l" eaLnBrk="1" latinLnBrk="0" hangingPunct="1">
              <a:defRPr kumimoji="0" sz="1400">
                <a:solidFill>
                  <a:schemeClr val="tx2"/>
                </a:solidFill>
              </a:defRPr>
            </a:lvl1pPr>
          </a:lstStyle>
          <a:p>
            <a:endParaRPr lang="en-US"/>
          </a:p>
        </p:txBody>
      </p:sp>
      <p:sp>
        <p:nvSpPr>
          <p:cNvPr id="7" name="Straight Connector 6"/>
          <p:cNvSpPr>
            <a:spLocks noChangeShapeType="1"/>
          </p:cNvSpPr>
          <p:nvPr/>
        </p:nvSpPr>
        <p:spPr bwMode="auto">
          <a:xfrm>
            <a:off x="99007" y="0"/>
            <a:ext cx="0" cy="72009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9" name="Straight Connector 8"/>
          <p:cNvSpPr>
            <a:spLocks noChangeShapeType="1"/>
          </p:cNvSpPr>
          <p:nvPr/>
        </p:nvSpPr>
        <p:spPr bwMode="auto">
          <a:xfrm>
            <a:off x="11682836" y="0"/>
            <a:ext cx="0" cy="7200900"/>
          </a:xfrm>
          <a:prstGeom prst="line">
            <a:avLst/>
          </a:prstGeom>
          <a:noFill/>
          <a:ln w="19050" cap="flat" cmpd="sng" algn="ctr">
            <a:solidFill>
              <a:schemeClr val="accent1"/>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10" name="Rectangle 9"/>
          <p:cNvSpPr/>
          <p:nvPr/>
        </p:nvSpPr>
        <p:spPr bwMode="auto">
          <a:xfrm>
            <a:off x="11484822" y="0"/>
            <a:ext cx="396028" cy="72009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a:p>
        </p:txBody>
      </p:sp>
      <p:sp>
        <p:nvSpPr>
          <p:cNvPr id="11" name="Straight Connector 10"/>
          <p:cNvSpPr>
            <a:spLocks noChangeShapeType="1"/>
          </p:cNvSpPr>
          <p:nvPr/>
        </p:nvSpPr>
        <p:spPr bwMode="auto">
          <a:xfrm>
            <a:off x="11583829" y="0"/>
            <a:ext cx="0" cy="7200900"/>
          </a:xfrm>
          <a:prstGeom prst="line">
            <a:avLst/>
          </a:prstGeom>
          <a:noFill/>
          <a:ln w="9525" cap="flat" cmpd="sng" algn="ctr">
            <a:solidFill>
              <a:schemeClr val="accent1"/>
            </a:solidFill>
            <a:prstDash val="solid"/>
            <a:round/>
            <a:headEnd type="none" w="med" len="med"/>
            <a:tailEnd type="none" w="med" len="med"/>
          </a:ln>
          <a:effectLst/>
        </p:spPr>
        <p:txBody>
          <a:bodyPr vert="horz" wrap="square" lIns="109033" tIns="54517" rIns="109033" bIns="54517" anchor="t" compatLnSpc="1"/>
          <a:lstStyle/>
          <a:p>
            <a:endParaRPr kumimoji="0" lang="en-US"/>
          </a:p>
        </p:txBody>
      </p:sp>
      <p:sp>
        <p:nvSpPr>
          <p:cNvPr id="12" name="Oval 11"/>
          <p:cNvSpPr/>
          <p:nvPr/>
        </p:nvSpPr>
        <p:spPr>
          <a:xfrm>
            <a:off x="10597718" y="6000750"/>
            <a:ext cx="712851" cy="576072"/>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109033" tIns="54517" rIns="109033" bIns="54517"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10562075" y="6020753"/>
            <a:ext cx="792057" cy="547268"/>
          </a:xfrm>
          <a:prstGeom prst="rect">
            <a:avLst/>
          </a:prstGeom>
        </p:spPr>
        <p:txBody>
          <a:bodyPr vert="horz" lIns="109033" tIns="54517" rIns="109033" bIns="54517" anchor="ctr"/>
          <a:lstStyle>
            <a:lvl1pPr algn="ctr" eaLnBrk="1" latinLnBrk="0" hangingPunct="1">
              <a:defRPr kumimoji="0" sz="1700" b="1">
                <a:solidFill>
                  <a:srgbClr val="FFFFFF"/>
                </a:solidFill>
              </a:defRPr>
            </a:lvl1pPr>
          </a:lstStyle>
          <a:p>
            <a:fld id="{C1FF6DA9-008F-8B48-92A6-B652298478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3600" b="0" kern="1200" cap="small" baseline="0">
          <a:solidFill>
            <a:schemeClr val="tx2"/>
          </a:solidFill>
          <a:latin typeface="+mj-lt"/>
          <a:ea typeface="+mj-ea"/>
          <a:cs typeface="+mj-cs"/>
        </a:defRPr>
      </a:lvl1pPr>
    </p:titleStyle>
    <p:bodyStyle>
      <a:lvl1pPr marL="327099" indent="-327099" algn="l" rtl="0" eaLnBrk="1" latinLnBrk="0" hangingPunct="1">
        <a:spcBef>
          <a:spcPts val="715"/>
        </a:spcBef>
        <a:buClr>
          <a:schemeClr val="accent1"/>
        </a:buClr>
        <a:buSzPct val="70000"/>
        <a:buFont typeface="Wingdings"/>
        <a:buChar char=""/>
        <a:defRPr kumimoji="0" sz="2900" kern="1200">
          <a:solidFill>
            <a:schemeClr val="tx1"/>
          </a:solidFill>
          <a:latin typeface="+mn-lt"/>
          <a:ea typeface="+mn-ea"/>
          <a:cs typeface="+mn-cs"/>
        </a:defRPr>
      </a:lvl1pPr>
      <a:lvl2pPr marL="763231" indent="-327099" algn="l" rtl="0" eaLnBrk="1" latinLnBrk="0" hangingPunct="1">
        <a:spcBef>
          <a:spcPct val="20000"/>
        </a:spcBef>
        <a:buClr>
          <a:schemeClr val="accent1"/>
        </a:buClr>
        <a:buSzPct val="80000"/>
        <a:buFont typeface="Wingdings 2"/>
        <a:buChar char=""/>
        <a:defRPr kumimoji="0" sz="2500" kern="1200">
          <a:solidFill>
            <a:schemeClr val="tx1"/>
          </a:solidFill>
          <a:latin typeface="+mn-lt"/>
          <a:ea typeface="+mn-ea"/>
          <a:cs typeface="+mn-cs"/>
        </a:defRPr>
      </a:lvl2pPr>
      <a:lvl3pPr marL="1090331" indent="-218066" algn="l" rtl="0" eaLnBrk="1" latinLnBrk="0" hangingPunct="1">
        <a:spcBef>
          <a:spcPct val="20000"/>
        </a:spcBef>
        <a:buClr>
          <a:schemeClr val="accent1">
            <a:shade val="75000"/>
          </a:schemeClr>
        </a:buClr>
        <a:buSzPct val="60000"/>
        <a:buFont typeface="Wingdings"/>
        <a:buChar char=""/>
        <a:defRPr kumimoji="0" sz="2100" kern="1200">
          <a:solidFill>
            <a:schemeClr val="tx1"/>
          </a:solidFill>
          <a:latin typeface="+mn-lt"/>
          <a:ea typeface="+mn-ea"/>
          <a:cs typeface="+mn-cs"/>
        </a:defRPr>
      </a:lvl3pPr>
      <a:lvl4pPr marL="1417430" indent="-218066" algn="l" rtl="0" eaLnBrk="1" latinLnBrk="0" hangingPunct="1">
        <a:spcBef>
          <a:spcPct val="20000"/>
        </a:spcBef>
        <a:buClr>
          <a:schemeClr val="accent1">
            <a:tint val="60000"/>
          </a:schemeClr>
        </a:buClr>
        <a:buSzPct val="60000"/>
        <a:buFont typeface="Wingdings"/>
        <a:buChar char=""/>
        <a:defRPr kumimoji="0" sz="2100" kern="1200">
          <a:solidFill>
            <a:schemeClr val="tx1"/>
          </a:solidFill>
          <a:latin typeface="+mn-lt"/>
          <a:ea typeface="+mn-ea"/>
          <a:cs typeface="+mn-cs"/>
        </a:defRPr>
      </a:lvl4pPr>
      <a:lvl5pPr marL="1744529" indent="-218066" algn="l" rtl="0" eaLnBrk="1" latinLnBrk="0" hangingPunct="1">
        <a:spcBef>
          <a:spcPct val="20000"/>
        </a:spcBef>
        <a:buClr>
          <a:schemeClr val="accent2">
            <a:tint val="60000"/>
          </a:schemeClr>
        </a:buClr>
        <a:buSzPct val="68000"/>
        <a:buFont typeface="Wingdings 2"/>
        <a:buChar char=""/>
        <a:defRPr kumimoji="0" sz="1900" kern="1200">
          <a:solidFill>
            <a:schemeClr val="tx1"/>
          </a:solidFill>
          <a:latin typeface="+mn-lt"/>
          <a:ea typeface="+mn-ea"/>
          <a:cs typeface="+mn-cs"/>
        </a:defRPr>
      </a:lvl5pPr>
      <a:lvl6pPr marL="2071628" indent="-218066" algn="l" rtl="0" eaLnBrk="1" latinLnBrk="0" hangingPunct="1">
        <a:spcBef>
          <a:spcPct val="20000"/>
        </a:spcBef>
        <a:buClr>
          <a:schemeClr val="accent1"/>
        </a:buClr>
        <a:buChar char="•"/>
        <a:defRPr kumimoji="0" sz="1900" kern="1200">
          <a:solidFill>
            <a:schemeClr val="tx2"/>
          </a:solidFill>
          <a:latin typeface="+mn-lt"/>
          <a:ea typeface="+mn-ea"/>
          <a:cs typeface="+mn-cs"/>
        </a:defRPr>
      </a:lvl6pPr>
      <a:lvl7pPr marL="2398727" indent="-218066" algn="l" rtl="0" eaLnBrk="1" latinLnBrk="0" hangingPunct="1">
        <a:spcBef>
          <a:spcPct val="20000"/>
        </a:spcBef>
        <a:buClr>
          <a:schemeClr val="accent1">
            <a:tint val="60000"/>
          </a:schemeClr>
        </a:buClr>
        <a:buSzPct val="60000"/>
        <a:buFont typeface="Wingdings"/>
        <a:buChar char=""/>
        <a:defRPr kumimoji="0" sz="1700" kern="1200" baseline="0">
          <a:solidFill>
            <a:schemeClr val="tx2"/>
          </a:solidFill>
          <a:latin typeface="+mn-lt"/>
          <a:ea typeface="+mn-ea"/>
          <a:cs typeface="+mn-cs"/>
        </a:defRPr>
      </a:lvl7pPr>
      <a:lvl8pPr marL="2725826" indent="-218066" algn="l" rtl="0" eaLnBrk="1" latinLnBrk="0" hangingPunct="1">
        <a:spcBef>
          <a:spcPct val="20000"/>
        </a:spcBef>
        <a:buClr>
          <a:schemeClr val="accent2"/>
        </a:buClr>
        <a:buChar char="•"/>
        <a:defRPr kumimoji="0" sz="1700" kern="1200" cap="small" baseline="0">
          <a:solidFill>
            <a:schemeClr val="tx2"/>
          </a:solidFill>
          <a:latin typeface="+mn-lt"/>
          <a:ea typeface="+mn-ea"/>
          <a:cs typeface="+mn-cs"/>
        </a:defRPr>
      </a:lvl8pPr>
      <a:lvl9pPr marL="3052926" indent="-218066" algn="l" rtl="0" eaLnBrk="1" latinLnBrk="0" hangingPunct="1">
        <a:spcBef>
          <a:spcPct val="20000"/>
        </a:spcBef>
        <a:buClr>
          <a:schemeClr val="accent1">
            <a:shade val="75000"/>
          </a:schemeClr>
        </a:buClr>
        <a:buChar char="•"/>
        <a:defRPr kumimoji="0" sz="17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545165" algn="l" rtl="0" eaLnBrk="1" latinLnBrk="0" hangingPunct="1">
        <a:defRPr kumimoji="0" kern="1200">
          <a:solidFill>
            <a:schemeClr val="tx1"/>
          </a:solidFill>
          <a:latin typeface="+mn-lt"/>
          <a:ea typeface="+mn-ea"/>
          <a:cs typeface="+mn-cs"/>
        </a:defRPr>
      </a:lvl2pPr>
      <a:lvl3pPr marL="1090331" algn="l" rtl="0" eaLnBrk="1" latinLnBrk="0" hangingPunct="1">
        <a:defRPr kumimoji="0" kern="1200">
          <a:solidFill>
            <a:schemeClr val="tx1"/>
          </a:solidFill>
          <a:latin typeface="+mn-lt"/>
          <a:ea typeface="+mn-ea"/>
          <a:cs typeface="+mn-cs"/>
        </a:defRPr>
      </a:lvl3pPr>
      <a:lvl4pPr marL="1635496" algn="l" rtl="0" eaLnBrk="1" latinLnBrk="0" hangingPunct="1">
        <a:defRPr kumimoji="0" kern="1200">
          <a:solidFill>
            <a:schemeClr val="tx1"/>
          </a:solidFill>
          <a:latin typeface="+mn-lt"/>
          <a:ea typeface="+mn-ea"/>
          <a:cs typeface="+mn-cs"/>
        </a:defRPr>
      </a:lvl4pPr>
      <a:lvl5pPr marL="2180661" algn="l" rtl="0" eaLnBrk="1" latinLnBrk="0" hangingPunct="1">
        <a:defRPr kumimoji="0" kern="1200">
          <a:solidFill>
            <a:schemeClr val="tx1"/>
          </a:solidFill>
          <a:latin typeface="+mn-lt"/>
          <a:ea typeface="+mn-ea"/>
          <a:cs typeface="+mn-cs"/>
        </a:defRPr>
      </a:lvl5pPr>
      <a:lvl6pPr marL="2725826" algn="l" rtl="0" eaLnBrk="1" latinLnBrk="0" hangingPunct="1">
        <a:defRPr kumimoji="0" kern="1200">
          <a:solidFill>
            <a:schemeClr val="tx1"/>
          </a:solidFill>
          <a:latin typeface="+mn-lt"/>
          <a:ea typeface="+mn-ea"/>
          <a:cs typeface="+mn-cs"/>
        </a:defRPr>
      </a:lvl6pPr>
      <a:lvl7pPr marL="3270992" algn="l" rtl="0" eaLnBrk="1" latinLnBrk="0" hangingPunct="1">
        <a:defRPr kumimoji="0" kern="1200">
          <a:solidFill>
            <a:schemeClr val="tx1"/>
          </a:solidFill>
          <a:latin typeface="+mn-lt"/>
          <a:ea typeface="+mn-ea"/>
          <a:cs typeface="+mn-cs"/>
        </a:defRPr>
      </a:lvl7pPr>
      <a:lvl8pPr marL="3816157" algn="l" rtl="0" eaLnBrk="1" latinLnBrk="0" hangingPunct="1">
        <a:defRPr kumimoji="0" kern="1200">
          <a:solidFill>
            <a:schemeClr val="tx1"/>
          </a:solidFill>
          <a:latin typeface="+mn-lt"/>
          <a:ea typeface="+mn-ea"/>
          <a:cs typeface="+mn-cs"/>
        </a:defRPr>
      </a:lvl8pPr>
      <a:lvl9pPr marL="4361322"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localhost:4200/"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078" y="1795052"/>
            <a:ext cx="9702694" cy="1200150"/>
          </a:xfrm>
        </p:spPr>
        <p:txBody>
          <a:bodyPr>
            <a:normAutofit fontScale="90000"/>
          </a:bodyPr>
          <a:lstStyle/>
          <a:p>
            <a:pPr algn="ctr"/>
            <a:br>
              <a:rPr lang="en-US" sz="5400" b="1" dirty="0">
                <a:solidFill>
                  <a:schemeClr val="tx1"/>
                </a:solidFill>
                <a:latin typeface="Times New Roman" pitchFamily="18" charset="0"/>
                <a:cs typeface="Times New Roman" pitchFamily="18" charset="0"/>
              </a:rPr>
            </a:br>
            <a:br>
              <a:rPr lang="en-US" sz="5400" b="1" dirty="0">
                <a:solidFill>
                  <a:schemeClr val="tx1"/>
                </a:solidFill>
                <a:latin typeface="Times New Roman" pitchFamily="18" charset="0"/>
                <a:cs typeface="Times New Roman" pitchFamily="18" charset="0"/>
              </a:rPr>
            </a:br>
            <a:br>
              <a:rPr lang="en-US" sz="5400" b="1" dirty="0">
                <a:solidFill>
                  <a:schemeClr val="tx1"/>
                </a:solidFill>
                <a:latin typeface="Times New Roman" pitchFamily="18" charset="0"/>
                <a:cs typeface="Times New Roman" pitchFamily="18" charset="0"/>
              </a:rPr>
            </a:br>
            <a:br>
              <a:rPr lang="en-US" sz="5400" b="1" dirty="0">
                <a:solidFill>
                  <a:schemeClr val="tx1"/>
                </a:solidFill>
                <a:latin typeface="Times New Roman" pitchFamily="18" charset="0"/>
                <a:cs typeface="Times New Roman" pitchFamily="18" charset="0"/>
              </a:rPr>
            </a:br>
            <a:r>
              <a:rPr lang="en-US" sz="5400" b="1" dirty="0">
                <a:solidFill>
                  <a:schemeClr val="tx1"/>
                </a:solidFill>
                <a:latin typeface="Times New Roman" pitchFamily="18" charset="0"/>
                <a:cs typeface="Times New Roman" pitchFamily="18" charset="0"/>
              </a:rPr>
              <a:t>Do</a:t>
            </a:r>
            <a:r>
              <a:rPr sz="5400" b="1" dirty="0">
                <a:solidFill>
                  <a:schemeClr val="tx1"/>
                </a:solidFill>
                <a:latin typeface="Times New Roman" pitchFamily="18" charset="0"/>
                <a:cs typeface="Times New Roman" pitchFamily="18" charset="0"/>
              </a:rPr>
              <a:t>Connect</a:t>
            </a:r>
            <a:r>
              <a:rPr sz="4400" b="1" dirty="0">
                <a:solidFill>
                  <a:schemeClr val="tx1"/>
                </a:solidFill>
                <a:latin typeface="Times New Roman" pitchFamily="18" charset="0"/>
                <a:cs typeface="Times New Roman" pitchFamily="18" charset="0"/>
              </a:rPr>
              <a:t> Project</a:t>
            </a:r>
            <a:r>
              <a:rPr lang="en-US" sz="4400" b="1" dirty="0">
                <a:solidFill>
                  <a:schemeClr val="tx1"/>
                </a:solidFill>
                <a:latin typeface="Times New Roman" pitchFamily="18" charset="0"/>
                <a:cs typeface="Times New Roman" pitchFamily="18" charset="0"/>
              </a:rPr>
              <a:t> </a:t>
            </a:r>
            <a:br>
              <a:rPr lang="en-US" sz="4400" b="1" dirty="0">
                <a:solidFill>
                  <a:schemeClr val="tx1"/>
                </a:solidFill>
                <a:latin typeface="Times New Roman" pitchFamily="18" charset="0"/>
                <a:cs typeface="Times New Roman" pitchFamily="18" charset="0"/>
              </a:rPr>
            </a:br>
            <a:r>
              <a:rPr lang="en-US" sz="4400" b="1" dirty="0">
                <a:solidFill>
                  <a:schemeClr val="tx1"/>
                </a:solidFill>
                <a:latin typeface="Times New Roman" pitchFamily="18" charset="0"/>
                <a:cs typeface="Times New Roman" pitchFamily="18" charset="0"/>
              </a:rPr>
              <a:t>(Moderate  Q&amp;A Platform)</a:t>
            </a:r>
            <a:endParaRPr sz="4400"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814761" y="3449937"/>
            <a:ext cx="9702694" cy="2698615"/>
          </a:xfrm>
        </p:spPr>
        <p:txBody>
          <a:bodyPr>
            <a:normAutofit lnSpcReduction="10000"/>
          </a:bodyPr>
          <a:lstStyle/>
          <a:p>
            <a:pPr algn="r">
              <a:buNone/>
              <a:defRPr sz="1800"/>
            </a:pPr>
            <a:endParaRPr lang="en-US" sz="2400" b="1" dirty="0"/>
          </a:p>
          <a:p>
            <a:pPr algn="r">
              <a:buNone/>
              <a:defRPr sz="1800"/>
            </a:pPr>
            <a:endParaRPr lang="en-US" sz="2400" b="1" dirty="0"/>
          </a:p>
          <a:p>
            <a:pPr algn="r">
              <a:buNone/>
              <a:defRPr sz="1800"/>
            </a:pPr>
            <a:endParaRPr lang="en-US" sz="2400" b="1" dirty="0"/>
          </a:p>
          <a:p>
            <a:pPr algn="r">
              <a:buNone/>
              <a:defRPr sz="1800"/>
            </a:pPr>
            <a:endParaRPr lang="en-US" sz="2400" b="1" dirty="0"/>
          </a:p>
          <a:p>
            <a:pPr algn="r">
              <a:buNone/>
              <a:defRPr sz="1800"/>
            </a:pPr>
            <a:r>
              <a:rPr lang="en-US" sz="2400" b="1" dirty="0"/>
              <a:t>Presented By:</a:t>
            </a:r>
          </a:p>
          <a:p>
            <a:pPr algn="r">
              <a:buNone/>
              <a:defRPr sz="1800"/>
            </a:pPr>
            <a:r>
              <a:rPr lang="en-US" sz="2400" b="1" dirty="0"/>
              <a:t>Pilli Veda Satya Suma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43" y="532747"/>
            <a:ext cx="9702694" cy="933446"/>
          </a:xfrm>
        </p:spPr>
        <p:txBody>
          <a:bodyPr>
            <a:normAutofit/>
          </a:bodyPr>
          <a:lstStyle/>
          <a:p>
            <a:r>
              <a:rPr lang="en-US" b="1" dirty="0">
                <a:solidFill>
                  <a:schemeClr val="tx1"/>
                </a:solidFill>
                <a:latin typeface="Times New Roman" pitchFamily="18" charset="0"/>
                <a:cs typeface="Times New Roman" pitchFamily="18" charset="0"/>
              </a:rPr>
              <a:t>Technology Stack Summary</a:t>
            </a:r>
            <a:endParaRPr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94043" y="2310878"/>
            <a:ext cx="9702694" cy="4890022"/>
          </a:xfrm>
        </p:spPr>
        <p:txBody>
          <a:bodyPr>
            <a:noAutofit/>
          </a:bodyPr>
          <a:lstStyle/>
          <a:p>
            <a:pPr>
              <a:lnSpc>
                <a:spcPct val="150000"/>
              </a:lnSpc>
              <a:buClrTx/>
              <a:buSzPct val="100000"/>
              <a:buFont typeface="Wingdings" pitchFamily="2" charset="2"/>
              <a:buChar char="Ø"/>
            </a:pPr>
            <a:r>
              <a:rPr lang="en-US" sz="2400" b="1" dirty="0">
                <a:latin typeface="Times New Roman" pitchFamily="18" charset="0"/>
                <a:cs typeface="Times New Roman" pitchFamily="18" charset="0"/>
              </a:rPr>
              <a:t>Frontend</a:t>
            </a:r>
            <a:r>
              <a:rPr lang="en-US" sz="2400" dirty="0">
                <a:latin typeface="Times New Roman" pitchFamily="18" charset="0"/>
                <a:cs typeface="Times New Roman" pitchFamily="18" charset="0"/>
              </a:rPr>
              <a:t>: Angular, Bootstrap, TypeScript</a:t>
            </a:r>
          </a:p>
          <a:p>
            <a:pPr>
              <a:lnSpc>
                <a:spcPct val="150000"/>
              </a:lnSpc>
              <a:buClrTx/>
              <a:buSzPct val="100000"/>
              <a:buFont typeface="Wingdings" pitchFamily="2" charset="2"/>
              <a:buChar char="Ø"/>
            </a:pPr>
            <a:r>
              <a:rPr lang="en-US" sz="2400" b="1" dirty="0">
                <a:latin typeface="Times New Roman" pitchFamily="18" charset="0"/>
                <a:cs typeface="Times New Roman" pitchFamily="18" charset="0"/>
              </a:rPr>
              <a:t>Backend</a:t>
            </a:r>
            <a:r>
              <a:rPr lang="en-US" sz="2400" dirty="0">
                <a:latin typeface="Times New Roman" pitchFamily="18" charset="0"/>
                <a:cs typeface="Times New Roman" pitchFamily="18" charset="0"/>
              </a:rPr>
              <a:t>: ASP.NET Core Web API, C#</a:t>
            </a:r>
          </a:p>
          <a:p>
            <a:pPr>
              <a:lnSpc>
                <a:spcPct val="150000"/>
              </a:lnSpc>
              <a:buClrTx/>
              <a:buSzPct val="100000"/>
              <a:buFont typeface="Wingdings" pitchFamily="2" charset="2"/>
              <a:buChar char="Ø"/>
            </a:pPr>
            <a:r>
              <a:rPr lang="en-US" sz="2400" b="1" dirty="0">
                <a:latin typeface="Times New Roman" pitchFamily="18" charset="0"/>
                <a:cs typeface="Times New Roman" pitchFamily="18" charset="0"/>
              </a:rPr>
              <a:t>Database</a:t>
            </a:r>
            <a:r>
              <a:rPr lang="en-US" sz="2400" dirty="0">
                <a:latin typeface="Times New Roman" pitchFamily="18" charset="0"/>
                <a:cs typeface="Times New Roman" pitchFamily="18" charset="0"/>
              </a:rPr>
              <a:t>: Microsoft SQL Server</a:t>
            </a:r>
          </a:p>
          <a:p>
            <a:pPr>
              <a:lnSpc>
                <a:spcPct val="150000"/>
              </a:lnSpc>
              <a:buClrTx/>
              <a:buSzPct val="100000"/>
              <a:buFont typeface="Wingdings" pitchFamily="2" charset="2"/>
              <a:buChar char="Ø"/>
            </a:pPr>
            <a:r>
              <a:rPr lang="en-US" sz="2400" b="1" dirty="0">
                <a:latin typeface="Times New Roman" pitchFamily="18" charset="0"/>
                <a:cs typeface="Times New Roman" pitchFamily="18" charset="0"/>
              </a:rPr>
              <a:t>ORM</a:t>
            </a:r>
            <a:r>
              <a:rPr lang="en-US" sz="2400" dirty="0">
                <a:latin typeface="Times New Roman" pitchFamily="18" charset="0"/>
                <a:cs typeface="Times New Roman" pitchFamily="18" charset="0"/>
              </a:rPr>
              <a:t>: Entity Framework Core(Code First Approach)</a:t>
            </a:r>
          </a:p>
          <a:p>
            <a:pPr>
              <a:lnSpc>
                <a:spcPct val="150000"/>
              </a:lnSpc>
              <a:buClrTx/>
              <a:buSzPct val="100000"/>
              <a:buFont typeface="Wingdings" pitchFamily="2" charset="2"/>
              <a:buChar char="Ø"/>
            </a:pPr>
            <a:r>
              <a:rPr lang="en-US" sz="2400" b="1" dirty="0">
                <a:latin typeface="Times New Roman" pitchFamily="18" charset="0"/>
                <a:cs typeface="Times New Roman" pitchFamily="18" charset="0"/>
              </a:rPr>
              <a:t>Authentication</a:t>
            </a:r>
            <a:r>
              <a:rPr lang="en-US" sz="2400" dirty="0">
                <a:latin typeface="Times New Roman" pitchFamily="18" charset="0"/>
                <a:cs typeface="Times New Roman" pitchFamily="18" charset="0"/>
              </a:rPr>
              <a:t>: JWT tokens</a:t>
            </a:r>
          </a:p>
          <a:p>
            <a:pPr>
              <a:lnSpc>
                <a:spcPct val="150000"/>
              </a:lnSpc>
              <a:buClrTx/>
              <a:buSzPct val="100000"/>
              <a:buFont typeface="Wingdings" pitchFamily="2" charset="2"/>
              <a:buChar char="Ø"/>
            </a:pPr>
            <a:r>
              <a:rPr lang="en-US" sz="2400" b="1" dirty="0">
                <a:latin typeface="Times New Roman" pitchFamily="18" charset="0"/>
                <a:cs typeface="Times New Roman" pitchFamily="18" charset="0"/>
              </a:rPr>
              <a:t>Testing</a:t>
            </a:r>
            <a:r>
              <a:rPr lang="en-US" sz="2400" dirty="0">
                <a:latin typeface="Times New Roman" pitchFamily="18" charset="0"/>
                <a:cs typeface="Times New Roman" pitchFamily="18" charset="0"/>
              </a:rPr>
              <a:t>: xUnit &amp; Moq (unit &amp; integration tests)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43" y="288370"/>
            <a:ext cx="9702694" cy="830982"/>
          </a:xfrm>
        </p:spPr>
        <p:txBody>
          <a:bodyPr/>
          <a:lstStyle/>
          <a:p>
            <a:r>
              <a:rPr lang="en-US" b="1" dirty="0">
                <a:solidFill>
                  <a:schemeClr val="tx1"/>
                </a:solidFill>
                <a:latin typeface="Times New Roman" pitchFamily="18" charset="0"/>
                <a:cs typeface="Times New Roman" pitchFamily="18" charset="0"/>
              </a:rPr>
              <a:t>System Architecture</a:t>
            </a:r>
            <a:endParaRPr b="1" dirty="0">
              <a:solidFill>
                <a:schemeClr val="tx1"/>
              </a:solidFill>
              <a:latin typeface="Times New Roman" pitchFamily="18" charset="0"/>
              <a:cs typeface="Times New Roman" pitchFamily="18" charset="0"/>
            </a:endParaRPr>
          </a:p>
        </p:txBody>
      </p:sp>
      <p:pic>
        <p:nvPicPr>
          <p:cNvPr id="5" name="Picture 4"/>
          <p:cNvPicPr/>
          <p:nvPr/>
        </p:nvPicPr>
        <p:blipFill>
          <a:blip r:embed="rId2"/>
          <a:stretch>
            <a:fillRect/>
          </a:stretch>
        </p:blipFill>
        <p:spPr>
          <a:xfrm>
            <a:off x="1718441" y="1488520"/>
            <a:ext cx="8150773" cy="571238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43" y="288370"/>
            <a:ext cx="9702694" cy="689092"/>
          </a:xfrm>
        </p:spPr>
        <p:txBody>
          <a:bodyPr/>
          <a:lstStyle/>
          <a:p>
            <a:r>
              <a:rPr b="1" dirty="0">
                <a:solidFill>
                  <a:schemeClr val="tx1"/>
                </a:solidFill>
                <a:latin typeface="Times New Roman" pitchFamily="18" charset="0"/>
                <a:cs typeface="Times New Roman" pitchFamily="18" charset="0"/>
              </a:rPr>
              <a:t>System </a:t>
            </a:r>
            <a:r>
              <a:rPr lang="en-US" b="1" dirty="0">
                <a:solidFill>
                  <a:schemeClr val="tx1"/>
                </a:solidFill>
                <a:latin typeface="Times New Roman" pitchFamily="18" charset="0"/>
                <a:cs typeface="Times New Roman" pitchFamily="18" charset="0"/>
              </a:rPr>
              <a:t>Components</a:t>
            </a:r>
            <a:endParaRPr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94043" y="1308538"/>
            <a:ext cx="9702694" cy="5489112"/>
          </a:xfrm>
        </p:spPr>
        <p:txBody>
          <a:bodyPr>
            <a:noAutofit/>
          </a:bodyPr>
          <a:lstStyle/>
          <a:p>
            <a:pPr>
              <a:buClrTx/>
              <a:buSzPct val="100000"/>
              <a:buFont typeface="Wingdings" pitchFamily="2" charset="2"/>
              <a:buChar char="Ø"/>
            </a:pPr>
            <a:r>
              <a:rPr lang="en-US" sz="2400" b="1" dirty="0">
                <a:latin typeface="Times New Roman" pitchFamily="18" charset="0"/>
                <a:cs typeface="Times New Roman" pitchFamily="18" charset="0"/>
              </a:rPr>
              <a:t>Frontend (Angular SPA)</a:t>
            </a:r>
          </a:p>
          <a:p>
            <a:pPr lvl="1">
              <a:buClrTx/>
              <a:buSzPct val="100000"/>
              <a:buFont typeface="Wingdings" pitchFamily="2" charset="2"/>
              <a:buChar char="v"/>
            </a:pPr>
            <a:r>
              <a:rPr lang="en-US" sz="2400" dirty="0">
                <a:latin typeface="Times New Roman" pitchFamily="18" charset="0"/>
                <a:cs typeface="Times New Roman" pitchFamily="18" charset="0"/>
              </a:rPr>
              <a:t>Login &amp; Registration</a:t>
            </a:r>
          </a:p>
          <a:p>
            <a:pPr lvl="1">
              <a:buClrTx/>
              <a:buSzPct val="100000"/>
              <a:buFont typeface="Wingdings" pitchFamily="2" charset="2"/>
              <a:buChar char="v"/>
            </a:pPr>
            <a:r>
              <a:rPr lang="en-US" sz="2400" dirty="0">
                <a:latin typeface="Times New Roman" pitchFamily="18" charset="0"/>
                <a:cs typeface="Times New Roman" pitchFamily="18" charset="0"/>
              </a:rPr>
              <a:t>Dashboard &amp; Q&amp;A Module</a:t>
            </a:r>
          </a:p>
          <a:p>
            <a:pPr lvl="1">
              <a:buClrTx/>
              <a:buSzPct val="100000"/>
              <a:buFont typeface="Wingdings" pitchFamily="2" charset="2"/>
              <a:buChar char="v"/>
            </a:pPr>
            <a:r>
              <a:rPr lang="en-US" sz="2400" dirty="0">
                <a:latin typeface="Times New Roman" pitchFamily="18" charset="0"/>
                <a:cs typeface="Times New Roman" pitchFamily="18" charset="0"/>
              </a:rPr>
              <a:t>Rich-Text Editor &amp; Image Upload</a:t>
            </a:r>
          </a:p>
          <a:p>
            <a:pPr lvl="1">
              <a:buClrTx/>
              <a:buSzPct val="100000"/>
              <a:buFont typeface="Wingdings" pitchFamily="2" charset="2"/>
              <a:buChar char="v"/>
            </a:pPr>
            <a:r>
              <a:rPr lang="en-US" sz="2400" dirty="0">
                <a:latin typeface="Times New Roman" pitchFamily="18" charset="0"/>
                <a:cs typeface="Times New Roman" pitchFamily="18" charset="0"/>
              </a:rPr>
              <a:t>Search &amp; Pagination</a:t>
            </a:r>
          </a:p>
          <a:p>
            <a:pPr lvl="1">
              <a:buClrTx/>
              <a:buSzPct val="100000"/>
              <a:buFont typeface="Wingdings" pitchFamily="2" charset="2"/>
              <a:buChar char="v"/>
            </a:pPr>
            <a:r>
              <a:rPr lang="en-US" sz="2400" dirty="0">
                <a:latin typeface="Times New Roman" pitchFamily="18" charset="0"/>
                <a:cs typeface="Times New Roman" pitchFamily="18" charset="0"/>
              </a:rPr>
              <a:t>Notifications &amp; Route Guards</a:t>
            </a:r>
          </a:p>
          <a:p>
            <a:pPr>
              <a:buClrTx/>
              <a:buSzPct val="100000"/>
              <a:buFont typeface="Wingdings" pitchFamily="2" charset="2"/>
              <a:buChar char="Ø"/>
            </a:pPr>
            <a:r>
              <a:rPr lang="en-US" sz="2400" b="1" dirty="0">
                <a:latin typeface="Times New Roman" pitchFamily="18" charset="0"/>
                <a:cs typeface="Times New Roman" pitchFamily="18" charset="0"/>
              </a:rPr>
              <a:t>Backend (ASP.NET Core API)</a:t>
            </a:r>
          </a:p>
          <a:p>
            <a:pPr lvl="1">
              <a:buClrTx/>
              <a:buSzPct val="100000"/>
              <a:buFont typeface="Wingdings" pitchFamily="2" charset="2"/>
              <a:buChar char="v"/>
            </a:pPr>
            <a:r>
              <a:rPr lang="en-US" sz="2400" dirty="0">
                <a:latin typeface="Times New Roman" pitchFamily="18" charset="0"/>
                <a:cs typeface="Times New Roman" pitchFamily="18" charset="0"/>
              </a:rPr>
              <a:t>User &amp; Q&amp;A Management APIs</a:t>
            </a:r>
          </a:p>
          <a:p>
            <a:pPr lvl="1">
              <a:buClrTx/>
              <a:buSzPct val="100000"/>
              <a:buFont typeface="Wingdings" pitchFamily="2" charset="2"/>
              <a:buChar char="v"/>
            </a:pPr>
            <a:r>
              <a:rPr lang="en-US" sz="2400" dirty="0">
                <a:latin typeface="Times New Roman" pitchFamily="18" charset="0"/>
                <a:cs typeface="Times New Roman" pitchFamily="18" charset="0"/>
              </a:rPr>
              <a:t>Image Upload Handling</a:t>
            </a:r>
          </a:p>
          <a:p>
            <a:pPr lvl="1">
              <a:buClrTx/>
              <a:buSzPct val="100000"/>
              <a:buFont typeface="Wingdings" pitchFamily="2" charset="2"/>
              <a:buChar char="v"/>
            </a:pPr>
            <a:r>
              <a:rPr lang="en-US" sz="2400" dirty="0">
                <a:latin typeface="Times New Roman" pitchFamily="18" charset="0"/>
                <a:cs typeface="Times New Roman" pitchFamily="18" charset="0"/>
              </a:rPr>
              <a:t>Moderation &amp; Approval Logic</a:t>
            </a:r>
          </a:p>
          <a:p>
            <a:pPr lvl="1">
              <a:buClrTx/>
              <a:buSzPct val="100000"/>
              <a:buFont typeface="Wingdings" pitchFamily="2" charset="2"/>
              <a:buChar char="v"/>
            </a:pPr>
            <a:r>
              <a:rPr lang="en-US" sz="2400" dirty="0">
                <a:latin typeface="Times New Roman" pitchFamily="18" charset="0"/>
                <a:cs typeface="Times New Roman" pitchFamily="18" charset="0"/>
              </a:rPr>
              <a:t>Search &amp; Pagination Logic</a:t>
            </a:r>
          </a:p>
          <a:p>
            <a:pPr lvl="1">
              <a:buClrTx/>
              <a:buSzPct val="100000"/>
              <a:buFont typeface="Wingdings" pitchFamily="2" charset="2"/>
              <a:buChar char="v"/>
            </a:pPr>
            <a:r>
              <a:rPr lang="en-US" sz="2400" dirty="0">
                <a:latin typeface="Times New Roman" pitchFamily="18" charset="0"/>
                <a:cs typeface="Times New Roman" pitchFamily="18" charset="0"/>
              </a:rPr>
              <a:t>JWT Authentication &amp; Authorization</a:t>
            </a:r>
          </a:p>
          <a:p>
            <a:pPr lvl="1">
              <a:buClrTx/>
              <a:buSzPct val="100000"/>
              <a:buFont typeface="Wingdings" pitchFamily="2" charset="2"/>
              <a:buChar char="v"/>
            </a:pPr>
            <a:r>
              <a:rPr lang="en-US" sz="2400" dirty="0">
                <a:latin typeface="Times New Roman" pitchFamily="18" charset="0"/>
                <a:cs typeface="Times New Roman" pitchFamily="18" charset="0"/>
              </a:rPr>
              <a:t>Notification Service</a:t>
            </a:r>
          </a:p>
          <a:p>
            <a:pPr>
              <a:buClrTx/>
              <a:buSzPct val="100000"/>
              <a:buFont typeface="Wingdings" pitchFamily="2" charset="2"/>
              <a:buChar char="Ø"/>
            </a:pPr>
            <a:endParaRPr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43" y="288370"/>
            <a:ext cx="9702694" cy="925575"/>
          </a:xfrm>
        </p:spPr>
        <p:txBody>
          <a:bodyPr/>
          <a:lstStyle/>
          <a:p>
            <a:r>
              <a:rPr lang="en-US" b="1" dirty="0">
                <a:solidFill>
                  <a:schemeClr val="tx1"/>
                </a:solidFill>
                <a:latin typeface="Times New Roman" pitchFamily="18" charset="0"/>
                <a:cs typeface="Times New Roman" pitchFamily="18" charset="0"/>
              </a:rPr>
              <a:t>API </a:t>
            </a:r>
            <a:r>
              <a:rPr b="1" dirty="0">
                <a:solidFill>
                  <a:schemeClr val="tx1"/>
                </a:solidFill>
                <a:latin typeface="Times New Roman" pitchFamily="18" charset="0"/>
                <a:cs typeface="Times New Roman" pitchFamily="18" charset="0"/>
              </a:rPr>
              <a:t>Design</a:t>
            </a:r>
          </a:p>
        </p:txBody>
      </p:sp>
      <p:sp>
        <p:nvSpPr>
          <p:cNvPr id="3" name="Content Placeholder 2"/>
          <p:cNvSpPr>
            <a:spLocks noGrp="1"/>
          </p:cNvSpPr>
          <p:nvPr>
            <p:ph sz="quarter" idx="1"/>
          </p:nvPr>
        </p:nvSpPr>
        <p:spPr>
          <a:xfrm>
            <a:off x="594042" y="1450428"/>
            <a:ext cx="10362992" cy="5750472"/>
          </a:xfrm>
        </p:spPr>
        <p:txBody>
          <a:bodyPr>
            <a:normAutofit fontScale="85000" lnSpcReduction="20000"/>
          </a:bodyPr>
          <a:lstStyle/>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Authentication &amp; User APIs</a:t>
            </a:r>
          </a:p>
          <a:p>
            <a:pPr lvl="1">
              <a:lnSpc>
                <a:spcPct val="150000"/>
              </a:lnSpc>
              <a:buClrTx/>
              <a:buSzPct val="100000"/>
              <a:buFont typeface="Wingdings" pitchFamily="2" charset="2"/>
              <a:buChar char="v"/>
            </a:pPr>
            <a:r>
              <a:rPr lang="en-US" sz="2000" dirty="0">
                <a:latin typeface="Times New Roman" pitchFamily="18" charset="0"/>
                <a:cs typeface="Times New Roman" pitchFamily="18" charset="0"/>
              </a:rPr>
              <a:t>POST /api/auth/login – User login &amp; JWT (No auth)</a:t>
            </a:r>
          </a:p>
          <a:p>
            <a:pPr lvl="1">
              <a:lnSpc>
                <a:spcPct val="150000"/>
              </a:lnSpc>
              <a:buClrTx/>
              <a:buSzPct val="100000"/>
              <a:buFont typeface="Wingdings" pitchFamily="2" charset="2"/>
              <a:buChar char="v"/>
            </a:pPr>
            <a:r>
              <a:rPr lang="en-US" sz="2000" dirty="0">
                <a:latin typeface="Times New Roman" pitchFamily="18" charset="0"/>
                <a:cs typeface="Times New Roman" pitchFamily="18" charset="0"/>
              </a:rPr>
              <a:t>POST /api/auth/register – Register new user (No auth)</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Question APIs</a:t>
            </a:r>
          </a:p>
          <a:p>
            <a:pPr lvl="1">
              <a:lnSpc>
                <a:spcPct val="150000"/>
              </a:lnSpc>
              <a:buClrTx/>
              <a:buSzPct val="100000"/>
              <a:buFont typeface="Wingdings" pitchFamily="2" charset="2"/>
              <a:buChar char="v"/>
            </a:pPr>
            <a:r>
              <a:rPr lang="en-US" sz="2000" dirty="0">
                <a:latin typeface="Times New Roman" pitchFamily="18" charset="0"/>
                <a:cs typeface="Times New Roman" pitchFamily="18" charset="0"/>
              </a:rPr>
              <a:t>GET /api/questions – Get all approved questions (Auth required)</a:t>
            </a:r>
          </a:p>
          <a:p>
            <a:pPr lvl="1">
              <a:lnSpc>
                <a:spcPct val="150000"/>
              </a:lnSpc>
              <a:buClrTx/>
              <a:buSzPct val="100000"/>
              <a:buFont typeface="Wingdings" pitchFamily="2" charset="2"/>
              <a:buChar char="v"/>
            </a:pPr>
            <a:r>
              <a:rPr lang="en-US" sz="2000" dirty="0">
                <a:latin typeface="Times New Roman" pitchFamily="18" charset="0"/>
                <a:cs typeface="Times New Roman" pitchFamily="18" charset="0"/>
              </a:rPr>
              <a:t>GET /api/questions/{id} – Get question details (Auth required)</a:t>
            </a:r>
          </a:p>
          <a:p>
            <a:pPr lvl="1">
              <a:lnSpc>
                <a:spcPct val="150000"/>
              </a:lnSpc>
              <a:buClrTx/>
              <a:buSzPct val="100000"/>
              <a:buFont typeface="Wingdings" pitchFamily="2" charset="2"/>
              <a:buChar char="v"/>
            </a:pPr>
            <a:r>
              <a:rPr lang="en-US" sz="2000" dirty="0">
                <a:latin typeface="Times New Roman" pitchFamily="18" charset="0"/>
                <a:cs typeface="Times New Roman" pitchFamily="18" charset="0"/>
              </a:rPr>
              <a:t>POST /api/questions – Post new question (Pending, Auth required)</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Answer APIs</a:t>
            </a:r>
          </a:p>
          <a:p>
            <a:pPr lvl="1">
              <a:lnSpc>
                <a:spcPct val="150000"/>
              </a:lnSpc>
              <a:buClrTx/>
              <a:buSzPct val="100000"/>
              <a:buFont typeface="Wingdings" pitchFamily="2" charset="2"/>
              <a:buChar char="v"/>
            </a:pPr>
            <a:r>
              <a:rPr lang="en-US" sz="2000" dirty="0">
                <a:latin typeface="Times New Roman" pitchFamily="18" charset="0"/>
                <a:cs typeface="Times New Roman" pitchFamily="18" charset="0"/>
              </a:rPr>
              <a:t>POST /api/answers – Add answer to question (Auth required)</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Admin APIs</a:t>
            </a:r>
          </a:p>
          <a:p>
            <a:pPr lvl="1">
              <a:lnSpc>
                <a:spcPct val="150000"/>
              </a:lnSpc>
              <a:buClrTx/>
              <a:buSzPct val="100000"/>
              <a:buFont typeface="Wingdings" pitchFamily="2" charset="2"/>
              <a:buChar char="v"/>
            </a:pPr>
            <a:r>
              <a:rPr lang="en-US" sz="2000" dirty="0">
                <a:latin typeface="Times New Roman" pitchFamily="18" charset="0"/>
                <a:cs typeface="Times New Roman" pitchFamily="18" charset="0"/>
              </a:rPr>
              <a:t>PUT /api/admin/questions/{id}/approve – Approve question (Admin)</a:t>
            </a:r>
          </a:p>
          <a:p>
            <a:pPr lvl="1">
              <a:lnSpc>
                <a:spcPct val="150000"/>
              </a:lnSpc>
              <a:buClrTx/>
              <a:buSzPct val="100000"/>
              <a:buFont typeface="Wingdings" pitchFamily="2" charset="2"/>
              <a:buChar char="v"/>
            </a:pPr>
            <a:r>
              <a:rPr lang="en-US" sz="2000" dirty="0">
                <a:latin typeface="Times New Roman" pitchFamily="18" charset="0"/>
                <a:cs typeface="Times New Roman" pitchFamily="18" charset="0"/>
              </a:rPr>
              <a:t>PUT /api/admin/questions/{id}/reject – Reject question (Admin)</a:t>
            </a:r>
          </a:p>
          <a:p>
            <a:pPr lvl="1">
              <a:lnSpc>
                <a:spcPct val="150000"/>
              </a:lnSpc>
              <a:buClrTx/>
              <a:buSzPct val="100000"/>
              <a:buFont typeface="Wingdings" pitchFamily="2" charset="2"/>
              <a:buChar char="v"/>
            </a:pPr>
            <a:r>
              <a:rPr lang="en-US" sz="2000" dirty="0">
                <a:latin typeface="Times New Roman" pitchFamily="18" charset="0"/>
                <a:cs typeface="Times New Roman" pitchFamily="18" charset="0"/>
              </a:rPr>
              <a:t>PUT /api/admin/answers/{id}/approve – Approve answer (Admin)</a:t>
            </a:r>
          </a:p>
          <a:p>
            <a:pPr>
              <a:lnSpc>
                <a:spcPct val="150000"/>
              </a:lnSpc>
              <a:buClrTx/>
              <a:buSzPct val="100000"/>
              <a:buFont typeface="Wingdings" pitchFamily="2" charset="2"/>
              <a:buChar char="Ø"/>
            </a:pPr>
            <a:endParaRPr lang="en-US" sz="2400" dirty="0">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44" y="0"/>
            <a:ext cx="9702694" cy="925575"/>
          </a:xfrm>
        </p:spPr>
        <p:txBody>
          <a:bodyPr/>
          <a:lstStyle/>
          <a:p>
            <a:r>
              <a:rPr lang="en-US" b="1" dirty="0">
                <a:solidFill>
                  <a:schemeClr val="tx1"/>
                </a:solidFill>
                <a:latin typeface="Times New Roman" pitchFamily="18" charset="0"/>
                <a:cs typeface="Times New Roman" pitchFamily="18" charset="0"/>
              </a:rPr>
              <a:t>Entity Relationship Diagram</a:t>
            </a:r>
            <a:endParaRPr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94042" y="925575"/>
            <a:ext cx="10362992" cy="6275325"/>
          </a:xfrm>
        </p:spPr>
        <p:txBody>
          <a:bodyPr numCol="2">
            <a:normAutofit/>
          </a:bodyPr>
          <a:lstStyle/>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Users can post multiple questions &amp; answers</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Questions can have multiple answers</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Questions can have multiple images</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Answers can have multiple images</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One-to-many relationships between Users → Questions/Answers, Questions → Answers/Images, Answers → Images</a:t>
            </a:r>
          </a:p>
        </p:txBody>
      </p:sp>
      <p:pic>
        <p:nvPicPr>
          <p:cNvPr id="4" name="Picture 3" descr="D:\DoConnect\Er2.png"/>
          <p:cNvPicPr/>
          <p:nvPr/>
        </p:nvPicPr>
        <p:blipFill>
          <a:blip r:embed="rId2"/>
          <a:srcRect/>
          <a:stretch>
            <a:fillRect/>
          </a:stretch>
        </p:blipFill>
        <p:spPr bwMode="auto">
          <a:xfrm>
            <a:off x="7204841" y="1"/>
            <a:ext cx="4067504" cy="7200900"/>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44" y="0"/>
            <a:ext cx="9702694" cy="925575"/>
          </a:xfrm>
        </p:spPr>
        <p:txBody>
          <a:bodyPr/>
          <a:lstStyle/>
          <a:p>
            <a:r>
              <a:rPr lang="en-US" b="1" dirty="0">
                <a:solidFill>
                  <a:schemeClr val="tx1"/>
                </a:solidFill>
                <a:latin typeface="Times New Roman" pitchFamily="18" charset="0"/>
                <a:cs typeface="Times New Roman" pitchFamily="18" charset="0"/>
              </a:rPr>
              <a:t>Process Flow Diagram</a:t>
            </a:r>
            <a:endParaRPr b="1" dirty="0">
              <a:solidFill>
                <a:schemeClr val="tx1"/>
              </a:solidFill>
              <a:latin typeface="Times New Roman" pitchFamily="18" charset="0"/>
              <a:cs typeface="Times New Roman" pitchFamily="18" charset="0"/>
            </a:endParaRPr>
          </a:p>
        </p:txBody>
      </p:sp>
      <p:pic>
        <p:nvPicPr>
          <p:cNvPr id="1026" name="Picture 2" descr="D:\DoConnect\Prc flow.png"/>
          <p:cNvPicPr>
            <a:picLocks noChangeAspect="1" noChangeArrowheads="1"/>
          </p:cNvPicPr>
          <p:nvPr/>
        </p:nvPicPr>
        <p:blipFill>
          <a:blip r:embed="rId2"/>
          <a:srcRect/>
          <a:stretch>
            <a:fillRect/>
          </a:stretch>
        </p:blipFill>
        <p:spPr bwMode="auto">
          <a:xfrm>
            <a:off x="3354880" y="925575"/>
            <a:ext cx="5171091" cy="6241988"/>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43" y="288370"/>
            <a:ext cx="9702694" cy="862513"/>
          </a:xfrm>
        </p:spPr>
        <p:txBody>
          <a:bodyPr>
            <a:normAutofit/>
          </a:bodyPr>
          <a:lstStyle/>
          <a:p>
            <a:r>
              <a:rPr lang="en-US" b="1" dirty="0">
                <a:solidFill>
                  <a:schemeClr val="tx1"/>
                </a:solidFill>
                <a:latin typeface="Times New Roman" pitchFamily="18" charset="0"/>
                <a:cs typeface="Times New Roman" pitchFamily="18" charset="0"/>
              </a:rPr>
              <a:t>Environment Setup</a:t>
            </a:r>
            <a:endParaRPr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rmAutofit fontScale="92500" lnSpcReduction="20000"/>
          </a:bodyPr>
          <a:lstStyle/>
          <a:p>
            <a:pPr>
              <a:lnSpc>
                <a:spcPct val="150000"/>
              </a:lnSpc>
              <a:buClrTx/>
              <a:buSzPct val="100000"/>
              <a:buFont typeface="Wingdings" pitchFamily="2" charset="2"/>
              <a:buChar char="Ø"/>
            </a:pPr>
            <a:r>
              <a:rPr lang="en-US" b="1" dirty="0">
                <a:latin typeface="Times New Roman" pitchFamily="18" charset="0"/>
                <a:cs typeface="Times New Roman" pitchFamily="18" charset="0"/>
              </a:rPr>
              <a:t>Backend Setup:</a:t>
            </a:r>
          </a:p>
          <a:p>
            <a:pPr lvl="1">
              <a:lnSpc>
                <a:spcPct val="150000"/>
              </a:lnSpc>
              <a:buClrTx/>
              <a:buSzPct val="100000"/>
              <a:buFont typeface="Wingdings" pitchFamily="2" charset="2"/>
              <a:buChar char="v"/>
            </a:pPr>
            <a:r>
              <a:rPr lang="en-US" dirty="0">
                <a:latin typeface="Times New Roman" pitchFamily="18" charset="0"/>
                <a:cs typeface="Times New Roman" pitchFamily="18" charset="0"/>
              </a:rPr>
              <a:t>Open backend project in Visual Studio</a:t>
            </a:r>
          </a:p>
          <a:p>
            <a:pPr lvl="1">
              <a:lnSpc>
                <a:spcPct val="150000"/>
              </a:lnSpc>
              <a:buClrTx/>
              <a:buSzPct val="100000"/>
              <a:buFont typeface="Wingdings" pitchFamily="2" charset="2"/>
              <a:buChar char="v"/>
            </a:pPr>
            <a:r>
              <a:rPr lang="en-US" dirty="0">
                <a:latin typeface="Times New Roman" pitchFamily="18" charset="0"/>
                <a:cs typeface="Times New Roman" pitchFamily="18" charset="0"/>
              </a:rPr>
              <a:t>Restore NuGet packages:  </a:t>
            </a:r>
            <a:r>
              <a:rPr lang="en-US" b="1" dirty="0">
                <a:latin typeface="Times New Roman" pitchFamily="18" charset="0"/>
                <a:cs typeface="Times New Roman" pitchFamily="18" charset="0"/>
              </a:rPr>
              <a:t>“dotnet restore”</a:t>
            </a:r>
          </a:p>
          <a:p>
            <a:pPr lvl="1">
              <a:lnSpc>
                <a:spcPct val="150000"/>
              </a:lnSpc>
              <a:buClrTx/>
              <a:buSzPct val="100000"/>
              <a:buFont typeface="Wingdings" pitchFamily="2" charset="2"/>
              <a:buChar char="v"/>
            </a:pPr>
            <a:r>
              <a:rPr lang="en-US" dirty="0">
                <a:latin typeface="Times New Roman" pitchFamily="18" charset="0"/>
                <a:cs typeface="Times New Roman" pitchFamily="18" charset="0"/>
              </a:rPr>
              <a:t>Apply migrations:  </a:t>
            </a:r>
            <a:r>
              <a:rPr lang="en-US" b="1" dirty="0">
                <a:latin typeface="Times New Roman" pitchFamily="18" charset="0"/>
                <a:cs typeface="Times New Roman" pitchFamily="18" charset="0"/>
              </a:rPr>
              <a:t>“dotnet ef database update”</a:t>
            </a:r>
          </a:p>
          <a:p>
            <a:pPr lvl="1">
              <a:lnSpc>
                <a:spcPct val="150000"/>
              </a:lnSpc>
              <a:buClrTx/>
              <a:buSzPct val="100000"/>
              <a:buFont typeface="Wingdings" pitchFamily="2" charset="2"/>
              <a:buChar char="v"/>
            </a:pPr>
            <a:r>
              <a:rPr lang="en-US" dirty="0">
                <a:latin typeface="Times New Roman" pitchFamily="18" charset="0"/>
                <a:cs typeface="Times New Roman" pitchFamily="18" charset="0"/>
              </a:rPr>
              <a:t>Start API server:</a:t>
            </a:r>
            <a:r>
              <a:rPr lang="en-US" b="1" dirty="0">
                <a:latin typeface="Times New Roman" pitchFamily="18" charset="0"/>
                <a:cs typeface="Times New Roman" pitchFamily="18" charset="0"/>
              </a:rPr>
              <a:t> “dotnet run (https://localhost:5108)”</a:t>
            </a:r>
          </a:p>
          <a:p>
            <a:pPr>
              <a:lnSpc>
                <a:spcPct val="150000"/>
              </a:lnSpc>
              <a:buClrTx/>
              <a:buSzPct val="100000"/>
              <a:buFont typeface="Wingdings" pitchFamily="2" charset="2"/>
              <a:buChar char="Ø"/>
            </a:pPr>
            <a:r>
              <a:rPr lang="en-US" b="1" dirty="0">
                <a:latin typeface="Times New Roman" pitchFamily="18" charset="0"/>
                <a:cs typeface="Times New Roman" pitchFamily="18" charset="0"/>
              </a:rPr>
              <a:t>Frontend Setup:</a:t>
            </a:r>
          </a:p>
          <a:p>
            <a:pPr lvl="1">
              <a:lnSpc>
                <a:spcPct val="150000"/>
              </a:lnSpc>
              <a:buClrTx/>
              <a:buSzPct val="100000"/>
              <a:buFont typeface="Wingdings" pitchFamily="2" charset="2"/>
              <a:buChar char="v"/>
            </a:pPr>
            <a:r>
              <a:rPr lang="en-US" dirty="0">
                <a:latin typeface="Times New Roman" pitchFamily="18" charset="0"/>
                <a:cs typeface="Times New Roman" pitchFamily="18" charset="0"/>
              </a:rPr>
              <a:t>Navigate to Angular frontend folder</a:t>
            </a:r>
          </a:p>
          <a:p>
            <a:pPr lvl="1">
              <a:lnSpc>
                <a:spcPct val="150000"/>
              </a:lnSpc>
              <a:buClrTx/>
              <a:buSzPct val="100000"/>
              <a:buFont typeface="Wingdings" pitchFamily="2" charset="2"/>
              <a:buChar char="v"/>
            </a:pPr>
            <a:r>
              <a:rPr lang="en-US" dirty="0">
                <a:latin typeface="Times New Roman" pitchFamily="18" charset="0"/>
                <a:cs typeface="Times New Roman" pitchFamily="18" charset="0"/>
              </a:rPr>
              <a:t>Install dependencies:  </a:t>
            </a:r>
            <a:r>
              <a:rPr lang="en-US" b="1" dirty="0">
                <a:latin typeface="Times New Roman" pitchFamily="18" charset="0"/>
                <a:cs typeface="Times New Roman" pitchFamily="18" charset="0"/>
              </a:rPr>
              <a:t>“npm install”</a:t>
            </a:r>
          </a:p>
          <a:p>
            <a:pPr lvl="1">
              <a:lnSpc>
                <a:spcPct val="150000"/>
              </a:lnSpc>
              <a:buClrTx/>
              <a:buSzPct val="100000"/>
              <a:buFont typeface="Wingdings" pitchFamily="2" charset="2"/>
              <a:buChar char="v"/>
            </a:pPr>
            <a:r>
              <a:rPr lang="en-US" dirty="0">
                <a:latin typeface="Times New Roman" pitchFamily="18" charset="0"/>
                <a:cs typeface="Times New Roman" pitchFamily="18" charset="0"/>
              </a:rPr>
              <a:t>Start development server:  </a:t>
            </a:r>
            <a:r>
              <a:rPr lang="en-US" b="1" dirty="0">
                <a:latin typeface="Times New Roman" pitchFamily="18" charset="0"/>
                <a:cs typeface="Times New Roman" pitchFamily="18" charset="0"/>
              </a:rPr>
              <a:t>“ng serve --open (</a:t>
            </a:r>
            <a:r>
              <a:rPr lang="en-US" b="1" dirty="0">
                <a:latin typeface="Times New Roman" pitchFamily="18" charset="0"/>
                <a:cs typeface="Times New Roman" pitchFamily="18" charset="0"/>
                <a:hlinkClick r:id="rId2"/>
              </a:rPr>
              <a:t>http://localhost:4200</a:t>
            </a:r>
            <a:r>
              <a:rPr lang="en-US" b="1" dirty="0">
                <a:latin typeface="Times New Roman" pitchFamily="18" charset="0"/>
                <a:cs typeface="Times New Roman" pitchFamily="18" charset="0"/>
              </a:rPr>
              <a:t>)”</a:t>
            </a:r>
          </a:p>
          <a:p>
            <a:pPr>
              <a:lnSpc>
                <a:spcPct val="150000"/>
              </a:lnSpc>
              <a:buClrTx/>
              <a:buSzPct val="100000"/>
              <a:buFont typeface="Wingdings" pitchFamily="2" charset="2"/>
              <a:buChar char="Ø"/>
            </a:pPr>
            <a:endParaRPr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43" y="288370"/>
            <a:ext cx="9702694" cy="862513"/>
          </a:xfrm>
        </p:spPr>
        <p:txBody>
          <a:bodyPr>
            <a:normAutofit/>
          </a:bodyPr>
          <a:lstStyle/>
          <a:p>
            <a:r>
              <a:rPr lang="en-US" b="1" dirty="0">
                <a:solidFill>
                  <a:schemeClr val="tx1"/>
                </a:solidFill>
                <a:latin typeface="Times New Roman" pitchFamily="18" charset="0"/>
                <a:cs typeface="Times New Roman" pitchFamily="18" charset="0"/>
              </a:rPr>
              <a:t>Testing</a:t>
            </a:r>
            <a:endParaRPr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94043" y="1608083"/>
            <a:ext cx="9702694" cy="5189567"/>
          </a:xfrm>
        </p:spPr>
        <p:txBody>
          <a:bodyPr>
            <a:noAutofit/>
          </a:bodyPr>
          <a:lstStyle/>
          <a:p>
            <a:pPr>
              <a:lnSpc>
                <a:spcPct val="150000"/>
              </a:lnSpc>
              <a:buClrTx/>
              <a:buSzPct val="100000"/>
              <a:buFont typeface="Wingdings" pitchFamily="2" charset="2"/>
              <a:buChar char="Ø"/>
            </a:pPr>
            <a:r>
              <a:rPr lang="en-US" sz="2400" dirty="0"/>
              <a:t>Verify feature correctness and data integrity</a:t>
            </a:r>
          </a:p>
          <a:p>
            <a:pPr>
              <a:lnSpc>
                <a:spcPct val="150000"/>
              </a:lnSpc>
              <a:buClrTx/>
              <a:buSzPct val="100000"/>
              <a:buFont typeface="Wingdings" pitchFamily="2" charset="2"/>
              <a:buChar char="Ø"/>
            </a:pPr>
            <a:r>
              <a:rPr lang="en-US" sz="2400" dirty="0"/>
              <a:t>Detect and fix defects early</a:t>
            </a:r>
          </a:p>
          <a:p>
            <a:pPr>
              <a:lnSpc>
                <a:spcPct val="150000"/>
              </a:lnSpc>
              <a:buClrTx/>
              <a:buSzPct val="100000"/>
              <a:buFont typeface="Wingdings" pitchFamily="2" charset="2"/>
              <a:buChar char="Ø"/>
            </a:pPr>
            <a:r>
              <a:rPr lang="en-US" sz="2400" dirty="0"/>
              <a:t>Validate authentication &amp; authorization</a:t>
            </a:r>
          </a:p>
          <a:p>
            <a:pPr>
              <a:lnSpc>
                <a:spcPct val="150000"/>
              </a:lnSpc>
              <a:buClrTx/>
              <a:buSzPct val="100000"/>
              <a:buFont typeface="Wingdings" pitchFamily="2" charset="2"/>
              <a:buChar char="Ø"/>
            </a:pPr>
            <a:r>
              <a:rPr lang="en-US" sz="2400" dirty="0"/>
              <a:t>Unit Testing: Backend (xUnit &amp; Moq), Frontend (Angular components/services)</a:t>
            </a:r>
          </a:p>
          <a:p>
            <a:pPr>
              <a:lnSpc>
                <a:spcPct val="150000"/>
              </a:lnSpc>
              <a:buClrTx/>
              <a:buSzPct val="100000"/>
              <a:buFont typeface="Wingdings" pitchFamily="2" charset="2"/>
              <a:buChar char="Ø"/>
            </a:pPr>
            <a:r>
              <a:rPr lang="en-US" sz="2400" dirty="0"/>
              <a:t>Integration Testing: API endpoints, workflows, UI updates</a:t>
            </a:r>
          </a:p>
          <a:p>
            <a:pPr>
              <a:lnSpc>
                <a:spcPct val="150000"/>
              </a:lnSpc>
              <a:buClrTx/>
              <a:buSzPct val="100000"/>
              <a:buFont typeface="Wingdings" pitchFamily="2" charset="2"/>
              <a:buChar char="Ø"/>
            </a:pPr>
            <a:r>
              <a:rPr lang="en-US" sz="2400" dirty="0"/>
              <a:t>Continuous Testing: Automated CI/CD, builds fail if tests fail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1"/>
                </a:solidFill>
                <a:latin typeface="Times New Roman" pitchFamily="18" charset="0"/>
                <a:cs typeface="Times New Roman" pitchFamily="18" charset="0"/>
              </a:rPr>
              <a:t>Future Enhancements</a:t>
            </a:r>
          </a:p>
        </p:txBody>
      </p:sp>
      <p:graphicFrame>
        <p:nvGraphicFramePr>
          <p:cNvPr id="5" name="Content Placeholder 2">
            <a:extLst>
              <a:ext uri="{FF2B5EF4-FFF2-40B4-BE49-F238E27FC236}">
                <a16:creationId xmlns:a16="http://schemas.microsoft.com/office/drawing/2014/main" id="{D8247227-9DE3-85EA-36DF-723CEF2B8E90}"/>
              </a:ext>
            </a:extLst>
          </p:cNvPr>
          <p:cNvGraphicFramePr>
            <a:graphicFrameLocks noGrp="1"/>
          </p:cNvGraphicFramePr>
          <p:nvPr>
            <p:ph sz="quarter" idx="1"/>
          </p:nvPr>
        </p:nvGraphicFramePr>
        <p:xfrm>
          <a:off x="594043" y="1970690"/>
          <a:ext cx="9702694" cy="3736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chemeClr val="tx1"/>
                </a:solidFill>
                <a:latin typeface="Times New Roman" pitchFamily="18" charset="0"/>
                <a:cs typeface="Times New Roman" pitchFamily="18" charset="0"/>
              </a:rPr>
              <a:t>Conclusion</a:t>
            </a:r>
          </a:p>
        </p:txBody>
      </p:sp>
      <p:sp>
        <p:nvSpPr>
          <p:cNvPr id="3" name="Content Placeholder 2"/>
          <p:cNvSpPr>
            <a:spLocks noGrp="1"/>
          </p:cNvSpPr>
          <p:nvPr>
            <p:ph sz="quarter" idx="1"/>
          </p:nvPr>
        </p:nvSpPr>
        <p:spPr>
          <a:xfrm>
            <a:off x="394138" y="1680210"/>
            <a:ext cx="10357945" cy="5117440"/>
          </a:xfrm>
        </p:spPr>
        <p:txBody>
          <a:bodyPr>
            <a:normAutofit/>
          </a:bodyPr>
          <a:lstStyle/>
          <a:p>
            <a:pPr algn="just">
              <a:lnSpc>
                <a:spcPct val="150000"/>
              </a:lnSpc>
              <a:buNone/>
            </a:pPr>
            <a:r>
              <a:rPr lang="en-US" sz="2400" dirty="0"/>
              <a:t>    DoConnect is a secure and scalable moderated Q&amp;A platform that enables users to post questions and answers with images, supports role-based moderation, efficient search, and pagination. Its responsive frontend and robust backend APIs ensure smooth functionality, while comprehensive testing guarantees reliability. The system is designed for maintainability and is ready for future enhancements like real-time notifications, AI moderation, and mobile support.</a:t>
            </a:r>
          </a:p>
          <a:p>
            <a:pPr algn="just">
              <a:lnSpc>
                <a:spcPct val="150000"/>
              </a:lnSpc>
              <a:buNone/>
            </a:pPr>
            <a:endParaRPr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chemeClr val="tx1"/>
                </a:solidFill>
                <a:latin typeface="Times New Roman" pitchFamily="18" charset="0"/>
                <a:cs typeface="Times New Roman" pitchFamily="18" charset="0"/>
              </a:rPr>
              <a:t>Abstract</a:t>
            </a:r>
          </a:p>
        </p:txBody>
      </p:sp>
      <p:sp>
        <p:nvSpPr>
          <p:cNvPr id="3" name="Content Placeholder 2"/>
          <p:cNvSpPr>
            <a:spLocks noGrp="1"/>
          </p:cNvSpPr>
          <p:nvPr>
            <p:ph sz="quarter" idx="1"/>
          </p:nvPr>
        </p:nvSpPr>
        <p:spPr>
          <a:xfrm>
            <a:off x="594043" y="2159876"/>
            <a:ext cx="11009378" cy="4099034"/>
          </a:xfrm>
        </p:spPr>
        <p:txBody>
          <a:bodyPr>
            <a:normAutofit fontScale="85000" lnSpcReduction="20000"/>
          </a:bodyPr>
          <a:lstStyle/>
          <a:p>
            <a:pPr>
              <a:lnSpc>
                <a:spcPct val="170000"/>
              </a:lnSpc>
              <a:buClrTx/>
              <a:buSzPct val="100000"/>
              <a:buFont typeface="Wingdings" pitchFamily="2" charset="2"/>
              <a:buChar char="Ø"/>
            </a:pPr>
            <a:r>
              <a:rPr lang="en-US" dirty="0">
                <a:latin typeface="Times New Roman" pitchFamily="18" charset="0"/>
                <a:cs typeface="Times New Roman" pitchFamily="18" charset="0"/>
              </a:rPr>
              <a:t>Moderated Q&amp;A platform for posting questions, answers, and images</a:t>
            </a:r>
          </a:p>
          <a:p>
            <a:pPr>
              <a:lnSpc>
                <a:spcPct val="170000"/>
              </a:lnSpc>
              <a:buClrTx/>
              <a:buSzPct val="100000"/>
              <a:buFont typeface="Wingdings" pitchFamily="2" charset="2"/>
              <a:buChar char="Ø"/>
            </a:pPr>
            <a:r>
              <a:rPr lang="en-US" dirty="0">
                <a:latin typeface="Times New Roman" pitchFamily="18" charset="0"/>
                <a:cs typeface="Times New Roman" pitchFamily="18" charset="0"/>
              </a:rPr>
              <a:t>Admin role ensures content quality and compliance</a:t>
            </a:r>
          </a:p>
          <a:p>
            <a:pPr>
              <a:lnSpc>
                <a:spcPct val="170000"/>
              </a:lnSpc>
              <a:buClrTx/>
              <a:buSzPct val="100000"/>
              <a:buFont typeface="Wingdings" pitchFamily="2" charset="2"/>
              <a:buChar char="Ø"/>
            </a:pPr>
            <a:r>
              <a:rPr lang="en-US" dirty="0">
                <a:latin typeface="Times New Roman" pitchFamily="18" charset="0"/>
                <a:cs typeface="Times New Roman" pitchFamily="18" charset="0"/>
              </a:rPr>
              <a:t>Features: Secure authentication, role-based access, optimized database</a:t>
            </a:r>
          </a:p>
          <a:p>
            <a:pPr>
              <a:lnSpc>
                <a:spcPct val="170000"/>
              </a:lnSpc>
              <a:buClrTx/>
              <a:buSzPct val="100000"/>
              <a:buFont typeface="Wingdings" pitchFamily="2" charset="2"/>
              <a:buChar char="Ø"/>
            </a:pPr>
            <a:r>
              <a:rPr lang="en-US" dirty="0">
                <a:latin typeface="Times New Roman" pitchFamily="18" charset="0"/>
                <a:cs typeface="Times New Roman" pitchFamily="18" charset="0"/>
              </a:rPr>
              <a:t>Testing strategies to maintain reliability and accuracy</a:t>
            </a:r>
          </a:p>
          <a:p>
            <a:pPr>
              <a:lnSpc>
                <a:spcPct val="170000"/>
              </a:lnSpc>
              <a:buClrTx/>
              <a:buSzPct val="100000"/>
              <a:buFont typeface="Wingdings" pitchFamily="2" charset="2"/>
              <a:buChar char="Ø"/>
            </a:pPr>
            <a:r>
              <a:rPr lang="en-US" dirty="0">
                <a:latin typeface="Times New Roman" pitchFamily="18" charset="0"/>
                <a:cs typeface="Times New Roman" pitchFamily="18" charset="0"/>
              </a:rPr>
              <a:t>Covers: Problem statement, objectives, system design, testing, and deployment</a:t>
            </a:r>
          </a:p>
          <a:p>
            <a:pPr>
              <a:lnSpc>
                <a:spcPct val="170000"/>
              </a:lnSpc>
              <a:buClrTx/>
              <a:buSzPct val="100000"/>
              <a:buFont typeface="Wingdings" pitchFamily="2" charset="2"/>
              <a:buChar char="Ø"/>
            </a:pPr>
            <a:r>
              <a:rPr lang="en-US" dirty="0">
                <a:latin typeface="Times New Roman" pitchFamily="18" charset="0"/>
                <a:cs typeface="Times New Roman" pitchFamily="18" charset="0"/>
              </a:rPr>
              <a:t>Future enhancements: Real-time notifications, AI-driven moderation, mobile app</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2057" y="3090041"/>
            <a:ext cx="9702694" cy="1200150"/>
          </a:xfrm>
        </p:spPr>
        <p:txBody>
          <a:bodyPr>
            <a:normAutofit/>
          </a:bodyPr>
          <a:lstStyle/>
          <a:p>
            <a:pPr algn="ctr"/>
            <a:r>
              <a:rPr sz="5400" b="1" dirty="0">
                <a:solidFill>
                  <a:schemeClr val="tx1"/>
                </a:solidFill>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Introduction</a:t>
            </a:r>
            <a:endParaRPr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94043" y="1939442"/>
            <a:ext cx="10692765" cy="4701388"/>
          </a:xfrm>
        </p:spPr>
        <p:txBody>
          <a:bodyPr>
            <a:normAutofit fontScale="92500" lnSpcReduction="10000"/>
          </a:bodyPr>
          <a:lstStyle/>
          <a:p>
            <a:pPr>
              <a:lnSpc>
                <a:spcPct val="150000"/>
              </a:lnSpc>
              <a:buClr>
                <a:schemeClr val="tx1"/>
              </a:buClr>
              <a:buFont typeface="Wingdings" pitchFamily="2" charset="2"/>
              <a:buChar char="Ø"/>
            </a:pPr>
            <a:r>
              <a:rPr lang="en-US" sz="2400" dirty="0">
                <a:latin typeface="Times New Roman" pitchFamily="18" charset="0"/>
                <a:cs typeface="Times New Roman" pitchFamily="18" charset="0"/>
              </a:rPr>
              <a:t>Knowledge sharing &amp; community engagement</a:t>
            </a:r>
          </a:p>
          <a:p>
            <a:pPr>
              <a:lnSpc>
                <a:spcPct val="150000"/>
              </a:lnSpc>
              <a:buClr>
                <a:schemeClr val="tx1"/>
              </a:buClr>
              <a:buFont typeface="Wingdings" pitchFamily="2" charset="2"/>
              <a:buChar char="Ø"/>
            </a:pPr>
            <a:r>
              <a:rPr lang="en-US" sz="2400" dirty="0">
                <a:latin typeface="Times New Roman" pitchFamily="18" charset="0"/>
                <a:cs typeface="Times New Roman" pitchFamily="18" charset="0"/>
              </a:rPr>
              <a:t>Overcomes limitations of existing platforms (Stack Overflow, </a:t>
            </a:r>
            <a:r>
              <a:rPr lang="en-US" sz="2400" dirty="0" err="1">
                <a:latin typeface="Times New Roman" pitchFamily="18" charset="0"/>
                <a:cs typeface="Times New Roman" pitchFamily="18" charset="0"/>
              </a:rPr>
              <a:t>Quora</a:t>
            </a:r>
            <a:r>
              <a:rPr lang="en-US" sz="2400" dirty="0">
                <a:latin typeface="Times New Roman" pitchFamily="18" charset="0"/>
                <a:cs typeface="Times New Roman" pitchFamily="18" charset="0"/>
              </a:rPr>
              <a:t>)</a:t>
            </a:r>
          </a:p>
          <a:p>
            <a:pPr>
              <a:lnSpc>
                <a:spcPct val="150000"/>
              </a:lnSpc>
              <a:buClr>
                <a:schemeClr val="tx1"/>
              </a:buClr>
              <a:buFont typeface="Wingdings" pitchFamily="2" charset="2"/>
              <a:buChar char="Ø"/>
            </a:pPr>
            <a:r>
              <a:rPr lang="en-US" sz="2400" dirty="0">
                <a:latin typeface="Times New Roman" pitchFamily="18" charset="0"/>
                <a:cs typeface="Times New Roman" pitchFamily="18" charset="0"/>
              </a:rPr>
              <a:t>Features:</a:t>
            </a:r>
          </a:p>
          <a:p>
            <a:pPr lvl="1">
              <a:lnSpc>
                <a:spcPct val="150000"/>
              </a:lnSpc>
              <a:buClr>
                <a:schemeClr val="tx1"/>
              </a:buClr>
              <a:buFont typeface="Wingdings" pitchFamily="2" charset="2"/>
              <a:buChar char="v"/>
            </a:pPr>
            <a:r>
              <a:rPr lang="en-US" sz="2600" dirty="0">
                <a:latin typeface="Times New Roman" pitchFamily="18" charset="0"/>
                <a:cs typeface="Times New Roman" pitchFamily="18" charset="0"/>
              </a:rPr>
              <a:t>Moderated discussion environment</a:t>
            </a:r>
          </a:p>
          <a:p>
            <a:pPr lvl="1">
              <a:lnSpc>
                <a:spcPct val="150000"/>
              </a:lnSpc>
              <a:buClr>
                <a:schemeClr val="tx1"/>
              </a:buClr>
              <a:buFont typeface="Wingdings" pitchFamily="2" charset="2"/>
              <a:buChar char="v"/>
            </a:pPr>
            <a:r>
              <a:rPr lang="en-US" sz="2600" dirty="0">
                <a:latin typeface="Times New Roman" pitchFamily="18" charset="0"/>
                <a:cs typeface="Times New Roman" pitchFamily="18" charset="0"/>
              </a:rPr>
              <a:t>Secure authentication &amp; role-based access</a:t>
            </a:r>
          </a:p>
          <a:p>
            <a:pPr lvl="1">
              <a:lnSpc>
                <a:spcPct val="150000"/>
              </a:lnSpc>
              <a:buClr>
                <a:schemeClr val="tx1"/>
              </a:buClr>
              <a:buFont typeface="Wingdings" pitchFamily="2" charset="2"/>
              <a:buChar char="v"/>
            </a:pPr>
            <a:r>
              <a:rPr lang="en-US" sz="2600" dirty="0">
                <a:latin typeface="Times New Roman" pitchFamily="18" charset="0"/>
                <a:cs typeface="Times New Roman" pitchFamily="18" charset="0"/>
              </a:rPr>
              <a:t>Optimized database performance</a:t>
            </a:r>
          </a:p>
          <a:p>
            <a:pPr lvl="1">
              <a:lnSpc>
                <a:spcPct val="150000"/>
              </a:lnSpc>
              <a:buClr>
                <a:schemeClr val="tx1"/>
              </a:buClr>
              <a:buFont typeface="Wingdings" pitchFamily="2" charset="2"/>
              <a:buChar char="v"/>
            </a:pPr>
            <a:r>
              <a:rPr lang="en-US" sz="2600" dirty="0">
                <a:latin typeface="Times New Roman" pitchFamily="18" charset="0"/>
                <a:cs typeface="Times New Roman" pitchFamily="18" charset="0"/>
              </a:rPr>
              <a:t>Responsive Angular interface</a:t>
            </a:r>
          </a:p>
          <a:p>
            <a:pPr lvl="1">
              <a:lnSpc>
                <a:spcPct val="150000"/>
              </a:lnSpc>
              <a:buClr>
                <a:schemeClr val="tx1"/>
              </a:buClr>
              <a:buFont typeface="Wingdings" pitchFamily="2" charset="2"/>
              <a:buChar char="v"/>
            </a:pPr>
            <a:r>
              <a:rPr lang="en-US" sz="2600" dirty="0">
                <a:latin typeface="Times New Roman" pitchFamily="18" charset="0"/>
                <a:cs typeface="Times New Roman" pitchFamily="18" charset="0"/>
              </a:rPr>
              <a:t>API-driven architecture for scalability</a:t>
            </a:r>
            <a:endParaRPr lang="en-US" dirty="0">
              <a:latin typeface="Times New Roman" pitchFamily="18" charset="0"/>
              <a:cs typeface="Times New Roman" pitchFamily="18" charset="0"/>
            </a:endParaRPr>
          </a:p>
          <a:p>
            <a:pPr>
              <a:lnSpc>
                <a:spcPct val="150000"/>
              </a:lnSpc>
              <a:buClr>
                <a:schemeClr val="tx1"/>
              </a:buClr>
              <a:buFont typeface="Wingdings" pitchFamily="2" charset="2"/>
              <a:buChar char="Ø"/>
              <a:defRPr sz="1800"/>
            </a:pPr>
            <a:endParaRPr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Problem Definition</a:t>
            </a:r>
            <a:endParaRPr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94043" y="1939442"/>
            <a:ext cx="10692765" cy="4701387"/>
          </a:xfrm>
        </p:spPr>
        <p:txBody>
          <a:bodyPr>
            <a:normAutofit/>
          </a:bodyPr>
          <a:lstStyle/>
          <a:p>
            <a:pPr>
              <a:lnSpc>
                <a:spcPct val="150000"/>
              </a:lnSpc>
              <a:buClrTx/>
              <a:buFont typeface="Wingdings" pitchFamily="2" charset="2"/>
              <a:buChar char="Ø"/>
            </a:pPr>
            <a:r>
              <a:rPr lang="en-US" sz="2800" dirty="0">
                <a:latin typeface="Times New Roman" pitchFamily="18" charset="0"/>
                <a:cs typeface="Times New Roman" pitchFamily="18" charset="0"/>
              </a:rPr>
              <a:t>Existing Q&amp;A platforms lack:</a:t>
            </a:r>
          </a:p>
          <a:p>
            <a:pPr lvl="1">
              <a:lnSpc>
                <a:spcPct val="150000"/>
              </a:lnSpc>
              <a:buClrTx/>
              <a:buFont typeface="Wingdings" pitchFamily="2" charset="2"/>
              <a:buChar char="v"/>
            </a:pPr>
            <a:r>
              <a:rPr lang="en-US" dirty="0">
                <a:latin typeface="Times New Roman" pitchFamily="18" charset="0"/>
                <a:cs typeface="Times New Roman" pitchFamily="18" charset="0"/>
              </a:rPr>
              <a:t>No strong moderation</a:t>
            </a:r>
          </a:p>
          <a:p>
            <a:pPr lvl="1">
              <a:lnSpc>
                <a:spcPct val="150000"/>
              </a:lnSpc>
              <a:buClrTx/>
              <a:buFont typeface="Wingdings" pitchFamily="2" charset="2"/>
              <a:buChar char="v"/>
            </a:pPr>
            <a:r>
              <a:rPr lang="en-US" dirty="0">
                <a:latin typeface="Times New Roman" pitchFamily="18" charset="0"/>
                <a:cs typeface="Times New Roman" pitchFamily="18" charset="0"/>
              </a:rPr>
              <a:t>Poor database optimization</a:t>
            </a:r>
          </a:p>
          <a:p>
            <a:pPr lvl="1">
              <a:lnSpc>
                <a:spcPct val="150000"/>
              </a:lnSpc>
              <a:buClrTx/>
              <a:buFont typeface="Wingdings" pitchFamily="2" charset="2"/>
              <a:buChar char="v"/>
            </a:pPr>
            <a:r>
              <a:rPr lang="en-US" dirty="0">
                <a:latin typeface="Times New Roman" pitchFamily="18" charset="0"/>
                <a:cs typeface="Times New Roman" pitchFamily="18" charset="0"/>
              </a:rPr>
              <a:t>Weak authentication methods</a:t>
            </a:r>
          </a:p>
          <a:p>
            <a:pPr lvl="1">
              <a:lnSpc>
                <a:spcPct val="150000"/>
              </a:lnSpc>
              <a:buClrTx/>
              <a:buFont typeface="Wingdings" pitchFamily="2" charset="2"/>
              <a:buChar char="v"/>
            </a:pPr>
            <a:r>
              <a:rPr lang="en-US" dirty="0">
                <a:latin typeface="Times New Roman" pitchFamily="18" charset="0"/>
                <a:cs typeface="Times New Roman" pitchFamily="18" charset="0"/>
              </a:rPr>
              <a:t>Limited API integration</a:t>
            </a:r>
          </a:p>
          <a:p>
            <a:pPr>
              <a:lnSpc>
                <a:spcPct val="150000"/>
              </a:lnSpc>
              <a:buClrTx/>
              <a:buFont typeface="Wingdings" pitchFamily="2" charset="2"/>
              <a:buChar char="Ø"/>
            </a:pPr>
            <a:r>
              <a:rPr lang="en-US" sz="2800" dirty="0">
                <a:latin typeface="Times New Roman" pitchFamily="18" charset="0"/>
                <a:cs typeface="Times New Roman" pitchFamily="18" charset="0"/>
              </a:rPr>
              <a:t>Challenges: High hosting costs, complex maintenance, poor performance in niche use cases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Existing System</a:t>
            </a:r>
            <a:endParaRPr b="1" dirty="0">
              <a:solidFill>
                <a:schemeClr val="tx1"/>
              </a:solidFill>
              <a:latin typeface="Times New Roman" pitchFamily="18" charset="0"/>
              <a:cs typeface="Times New Roman" pitchFamily="18" charset="0"/>
            </a:endParaRPr>
          </a:p>
        </p:txBody>
      </p:sp>
      <p:graphicFrame>
        <p:nvGraphicFramePr>
          <p:cNvPr id="5" name="Content Placeholder 2">
            <a:extLst>
              <a:ext uri="{FF2B5EF4-FFF2-40B4-BE49-F238E27FC236}">
                <a16:creationId xmlns:a16="http://schemas.microsoft.com/office/drawing/2014/main" id="{2F905F61-D414-67CC-24F3-E45A9165AEBD}"/>
              </a:ext>
            </a:extLst>
          </p:cNvPr>
          <p:cNvGraphicFramePr>
            <a:graphicFrameLocks noGrp="1"/>
          </p:cNvGraphicFramePr>
          <p:nvPr>
            <p:ph sz="quarter" idx="1"/>
          </p:nvPr>
        </p:nvGraphicFramePr>
        <p:xfrm>
          <a:off x="594043" y="2207172"/>
          <a:ext cx="10692765" cy="44336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Times New Roman" pitchFamily="18" charset="0"/>
                <a:cs typeface="Times New Roman" pitchFamily="18" charset="0"/>
              </a:rPr>
              <a:t>Proposed System</a:t>
            </a:r>
            <a:endParaRPr b="1" dirty="0">
              <a:solidFill>
                <a:schemeClr val="tx1"/>
              </a:solidFill>
              <a:latin typeface="Times New Roman" pitchFamily="18" charset="0"/>
              <a:cs typeface="Times New Roman" pitchFamily="18" charset="0"/>
            </a:endParaRPr>
          </a:p>
        </p:txBody>
      </p:sp>
      <p:graphicFrame>
        <p:nvGraphicFramePr>
          <p:cNvPr id="7" name="Content Placeholder 2">
            <a:extLst>
              <a:ext uri="{FF2B5EF4-FFF2-40B4-BE49-F238E27FC236}">
                <a16:creationId xmlns:a16="http://schemas.microsoft.com/office/drawing/2014/main" id="{76822060-C962-30F5-F851-444B98C4D466}"/>
              </a:ext>
            </a:extLst>
          </p:cNvPr>
          <p:cNvGraphicFramePr>
            <a:graphicFrameLocks noGrp="1"/>
          </p:cNvGraphicFramePr>
          <p:nvPr>
            <p:ph sz="quarter" idx="1"/>
          </p:nvPr>
        </p:nvGraphicFramePr>
        <p:xfrm>
          <a:off x="594043" y="2017986"/>
          <a:ext cx="10692765" cy="46228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43" y="532747"/>
            <a:ext cx="9702694" cy="933446"/>
          </a:xfrm>
        </p:spPr>
        <p:txBody>
          <a:bodyPr>
            <a:normAutofit/>
          </a:bodyPr>
          <a:lstStyle/>
          <a:p>
            <a:r>
              <a:rPr lang="en-US" b="1" dirty="0">
                <a:solidFill>
                  <a:schemeClr val="tx1"/>
                </a:solidFill>
                <a:latin typeface="Times New Roman" pitchFamily="18" charset="0"/>
                <a:cs typeface="Times New Roman" pitchFamily="18" charset="0"/>
              </a:rPr>
              <a:t>Frontend Layer – Angular SPA</a:t>
            </a:r>
            <a:endParaRPr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p:txBody>
          <a:bodyPr>
            <a:noAutofit/>
          </a:bodyPr>
          <a:lstStyle/>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Responsive Single Page Application</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Component-based: Login, Dashboard, Q&amp;A</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JWT Authentication &amp; Route Guards</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Search, rich-text editor, and image uploads</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Status notifications</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Styled with Bootstrap, Angular Material, and custom CSS</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Seamless navigation with Angular Router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43" y="532747"/>
            <a:ext cx="9702694" cy="933446"/>
          </a:xfrm>
        </p:spPr>
        <p:txBody>
          <a:bodyPr>
            <a:normAutofit/>
          </a:bodyPr>
          <a:lstStyle/>
          <a:p>
            <a:r>
              <a:rPr lang="en-US" b="1" dirty="0">
                <a:solidFill>
                  <a:schemeClr val="tx1"/>
                </a:solidFill>
                <a:latin typeface="Times New Roman" pitchFamily="18" charset="0"/>
                <a:cs typeface="Times New Roman" pitchFamily="18" charset="0"/>
              </a:rPr>
              <a:t>Backend Layer – API &amp; Server</a:t>
            </a:r>
            <a:endParaRPr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94043" y="1907628"/>
            <a:ext cx="9702694" cy="4890022"/>
          </a:xfrm>
        </p:spPr>
        <p:txBody>
          <a:bodyPr>
            <a:noAutofit/>
          </a:bodyPr>
          <a:lstStyle/>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Built with ASP.NET Core / .NET 9</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RESTful APIs for Q&amp;A, user management, and image uploads</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JWT Authentication &amp; role-based access control</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Business logic for moderation, approvals, and notifications</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Unit &amp; Integration Testing with xUnit &amp; Moq</a:t>
            </a:r>
          </a:p>
          <a:p>
            <a:pPr>
              <a:lnSpc>
                <a:spcPct val="150000"/>
              </a:lnSpc>
              <a:buClrTx/>
              <a:buSzPct val="100000"/>
              <a:buFont typeface="Wingdings" pitchFamily="2" charset="2"/>
              <a:buChar char="Ø"/>
            </a:pPr>
            <a:r>
              <a:rPr lang="en-US" sz="2400" dirty="0">
                <a:latin typeface="Times New Roman" pitchFamily="18" charset="0"/>
                <a:cs typeface="Times New Roman" pitchFamily="18" charset="0"/>
              </a:rPr>
              <a:t>Scalable &amp; maintainable architecture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043" y="532747"/>
            <a:ext cx="9702694" cy="933446"/>
          </a:xfrm>
        </p:spPr>
        <p:txBody>
          <a:bodyPr>
            <a:normAutofit/>
          </a:bodyPr>
          <a:lstStyle/>
          <a:p>
            <a:r>
              <a:rPr lang="en-US" b="1" dirty="0">
                <a:solidFill>
                  <a:schemeClr val="tx1"/>
                </a:solidFill>
                <a:latin typeface="Times New Roman" pitchFamily="18" charset="0"/>
                <a:cs typeface="Times New Roman" pitchFamily="18" charset="0"/>
              </a:rPr>
              <a:t>Database Layer – SQL Server</a:t>
            </a:r>
            <a:endParaRPr b="1" dirty="0">
              <a:solidFill>
                <a:schemeClr val="tx1"/>
              </a:solidFill>
              <a:latin typeface="Times New Roman" pitchFamily="18" charset="0"/>
              <a:cs typeface="Times New Roman" pitchFamily="18" charset="0"/>
            </a:endParaRPr>
          </a:p>
        </p:txBody>
      </p:sp>
      <p:sp>
        <p:nvSpPr>
          <p:cNvPr id="3" name="Content Placeholder 2"/>
          <p:cNvSpPr>
            <a:spLocks noGrp="1"/>
          </p:cNvSpPr>
          <p:nvPr>
            <p:ph sz="quarter" idx="1"/>
          </p:nvPr>
        </p:nvSpPr>
        <p:spPr>
          <a:xfrm>
            <a:off x="594043" y="1907628"/>
            <a:ext cx="9702694" cy="4890022"/>
          </a:xfrm>
        </p:spPr>
        <p:txBody>
          <a:bodyPr>
            <a:noAutofit/>
          </a:bodyPr>
          <a:lstStyle/>
          <a:p>
            <a:pPr algn="just">
              <a:lnSpc>
                <a:spcPct val="150000"/>
              </a:lnSpc>
              <a:buClrTx/>
              <a:buSzPct val="100000"/>
              <a:buFont typeface="Wingdings" pitchFamily="2" charset="2"/>
              <a:buChar char="Ø"/>
            </a:pPr>
            <a:r>
              <a:rPr lang="en-US" sz="2400" dirty="0">
                <a:latin typeface="Times New Roman" pitchFamily="18" charset="0"/>
                <a:cs typeface="Times New Roman" pitchFamily="18" charset="0"/>
              </a:rPr>
              <a:t>Built with ASP.NET Core / .NET 8</a:t>
            </a:r>
          </a:p>
          <a:p>
            <a:pPr algn="just">
              <a:lnSpc>
                <a:spcPct val="150000"/>
              </a:lnSpc>
              <a:buClrTx/>
              <a:buSzPct val="100000"/>
              <a:buFont typeface="Wingdings" pitchFamily="2" charset="2"/>
              <a:buChar char="Ø"/>
            </a:pPr>
            <a:r>
              <a:rPr lang="en-US" sz="2400" dirty="0">
                <a:latin typeface="Times New Roman" pitchFamily="18" charset="0"/>
                <a:cs typeface="Times New Roman" pitchFamily="18" charset="0"/>
              </a:rPr>
              <a:t>RESTful APIs for Q&amp;A, user management, and image uploads</a:t>
            </a:r>
          </a:p>
          <a:p>
            <a:pPr algn="just">
              <a:lnSpc>
                <a:spcPct val="150000"/>
              </a:lnSpc>
              <a:buClrTx/>
              <a:buSzPct val="100000"/>
              <a:buFont typeface="Wingdings" pitchFamily="2" charset="2"/>
              <a:buChar char="Ø"/>
            </a:pPr>
            <a:r>
              <a:rPr lang="en-US" sz="2400" dirty="0">
                <a:latin typeface="Times New Roman" pitchFamily="18" charset="0"/>
                <a:cs typeface="Times New Roman" pitchFamily="18" charset="0"/>
              </a:rPr>
              <a:t>JWT Authentication &amp; role-based access control</a:t>
            </a:r>
          </a:p>
          <a:p>
            <a:pPr algn="just">
              <a:lnSpc>
                <a:spcPct val="150000"/>
              </a:lnSpc>
              <a:buClrTx/>
              <a:buSzPct val="100000"/>
              <a:buFont typeface="Wingdings" pitchFamily="2" charset="2"/>
              <a:buChar char="Ø"/>
            </a:pPr>
            <a:r>
              <a:rPr lang="en-US" sz="2400" dirty="0">
                <a:latin typeface="Times New Roman" pitchFamily="18" charset="0"/>
                <a:cs typeface="Times New Roman" pitchFamily="18" charset="0"/>
              </a:rPr>
              <a:t>Business logic for moderation, approvals, and notifications</a:t>
            </a:r>
          </a:p>
          <a:p>
            <a:pPr algn="just">
              <a:lnSpc>
                <a:spcPct val="150000"/>
              </a:lnSpc>
              <a:buClrTx/>
              <a:buSzPct val="100000"/>
              <a:buFont typeface="Wingdings" pitchFamily="2" charset="2"/>
              <a:buChar char="Ø"/>
            </a:pPr>
            <a:r>
              <a:rPr lang="en-US" sz="2400" dirty="0">
                <a:latin typeface="Times New Roman" pitchFamily="18" charset="0"/>
                <a:cs typeface="Times New Roman" pitchFamily="18" charset="0"/>
              </a:rPr>
              <a:t>Unit &amp; Integration Testing with xUnit &amp; Moq</a:t>
            </a:r>
          </a:p>
          <a:p>
            <a:pPr algn="just">
              <a:lnSpc>
                <a:spcPct val="150000"/>
              </a:lnSpc>
              <a:buClrTx/>
              <a:buSzPct val="100000"/>
              <a:buFont typeface="Wingdings" pitchFamily="2" charset="2"/>
              <a:buChar char="Ø"/>
            </a:pPr>
            <a:r>
              <a:rPr lang="en-US" sz="2400" dirty="0">
                <a:latin typeface="Times New Roman" pitchFamily="18" charset="0"/>
                <a:cs typeface="Times New Roman" pitchFamily="18" charset="0"/>
              </a:rPr>
              <a:t>Scalable &amp; maintainable architecture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134</TotalTime>
  <Words>930</Words>
  <Application>Microsoft Office PowerPoint</Application>
  <PresentationFormat>Custom</PresentationFormat>
  <Paragraphs>138</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Century Schoolbook</vt:lpstr>
      <vt:lpstr>Times New Roman</vt:lpstr>
      <vt:lpstr>Wingdings</vt:lpstr>
      <vt:lpstr>Wingdings 2</vt:lpstr>
      <vt:lpstr>Oriel</vt:lpstr>
      <vt:lpstr>    DoConnect Project  (Moderate  Q&amp;A Platform)</vt:lpstr>
      <vt:lpstr>Abstract</vt:lpstr>
      <vt:lpstr>Introduction</vt:lpstr>
      <vt:lpstr>Problem Definition</vt:lpstr>
      <vt:lpstr>Existing System</vt:lpstr>
      <vt:lpstr>Proposed System</vt:lpstr>
      <vt:lpstr>Frontend Layer – Angular SPA</vt:lpstr>
      <vt:lpstr>Backend Layer – API &amp; Server</vt:lpstr>
      <vt:lpstr>Database Layer – SQL Server</vt:lpstr>
      <vt:lpstr>Technology Stack Summary</vt:lpstr>
      <vt:lpstr>System Architecture</vt:lpstr>
      <vt:lpstr>System Components</vt:lpstr>
      <vt:lpstr>API Design</vt:lpstr>
      <vt:lpstr>Entity Relationship Diagram</vt:lpstr>
      <vt:lpstr>Process Flow Diagram</vt:lpstr>
      <vt:lpstr>Environment Setup</vt:lpstr>
      <vt:lpstr>Testing</vt:lpstr>
      <vt:lpstr>Future Enhancements</vt:lpstr>
      <vt:lpstr>Conclusion</vt:lpstr>
      <vt:lpstr>Thank You</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DoConnect Project</dc:title>
  <dc:creator>Hp</dc:creator>
  <dc:description>generated using python-pptx</dc:description>
  <cp:lastModifiedBy>veda pilli</cp:lastModifiedBy>
  <cp:revision>18</cp:revision>
  <dcterms:created xsi:type="dcterms:W3CDTF">2013-01-27T09:14:16Z</dcterms:created>
  <dcterms:modified xsi:type="dcterms:W3CDTF">2025-09-07T14:35:44Z</dcterms:modified>
</cp:coreProperties>
</file>