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2" r:id="rId5"/>
    <p:sldId id="260" r:id="rId6"/>
    <p:sldId id="279" r:id="rId7"/>
    <p:sldId id="274" r:id="rId8"/>
    <p:sldId id="263" r:id="rId9"/>
    <p:sldId id="264" r:id="rId10"/>
    <p:sldId id="265" r:id="rId11"/>
    <p:sldId id="275" r:id="rId12"/>
    <p:sldId id="266" r:id="rId13"/>
    <p:sldId id="276" r:id="rId14"/>
    <p:sldId id="267" r:id="rId15"/>
    <p:sldId id="268" r:id="rId16"/>
    <p:sldId id="280" r:id="rId17"/>
    <p:sldId id="281" r:id="rId18"/>
    <p:sldId id="282" r:id="rId19"/>
    <p:sldId id="277" r:id="rId20"/>
    <p:sldId id="270" r:id="rId21"/>
    <p:sldId id="273" r:id="rId22"/>
    <p:sldId id="283"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ki Toshi" initials="AT" lastIdx="1" clrIdx="0">
    <p:extLst>
      <p:ext uri="{19B8F6BF-5375-455C-9EA6-DF929625EA0E}">
        <p15:presenceInfo xmlns:p15="http://schemas.microsoft.com/office/powerpoint/2012/main" userId="8c9a40ed2c8986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56389" autoAdjust="0"/>
  </p:normalViewPr>
  <p:slideViewPr>
    <p:cSldViewPr snapToGrid="0">
      <p:cViewPr varScale="1">
        <p:scale>
          <a:sx n="63" d="100"/>
          <a:sy n="63" d="100"/>
        </p:scale>
        <p:origin x="90"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48429-407B-41F4-9FFE-3E5421407910}" type="datetimeFigureOut">
              <a:rPr lang="ru-RU" smtClean="0"/>
              <a:t>02.04.2021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8FF9C-2660-426C-BA96-9DBAFC9812C9}" type="slidenum">
              <a:rPr lang="ru-RU" smtClean="0"/>
              <a:t>‹#›</a:t>
            </a:fld>
            <a:endParaRPr lang="ru-RU"/>
          </a:p>
        </p:txBody>
      </p:sp>
    </p:spTree>
    <p:extLst>
      <p:ext uri="{BB962C8B-B14F-4D97-AF65-F5344CB8AC3E}">
        <p14:creationId xmlns:p14="http://schemas.microsoft.com/office/powerpoint/2010/main" val="136104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752c2c67f6_1_5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752c2c67f6_1_5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lang="ru-RU" sz="1800" b="1" i="0" u="none" strike="noStrike" dirty="0" err="1">
                <a:solidFill>
                  <a:srgbClr val="000000"/>
                </a:solidFill>
                <a:effectLst/>
                <a:latin typeface="Times New Roman" panose="02020603050405020304" pitchFamily="18" charset="0"/>
              </a:rPr>
              <a:t>Frontend</a:t>
            </a:r>
            <a:r>
              <a:rPr lang="ru-RU" sz="1800" b="1"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Times New Roman" panose="02020603050405020304" pitchFamily="18" charset="0"/>
              </a:rPr>
              <a:t> - </a:t>
            </a:r>
            <a:r>
              <a:rPr lang="ru-RU" sz="1800" b="1" i="0" u="none" strike="noStrike" dirty="0" err="1">
                <a:solidFill>
                  <a:srgbClr val="000000"/>
                </a:solidFill>
                <a:effectLst/>
                <a:latin typeface="Times New Roman" panose="02020603050405020304" pitchFamily="18" charset="0"/>
              </a:rPr>
              <a:t>vue</a:t>
            </a:r>
            <a:r>
              <a:rPr lang="ru-RU" sz="1800" b="0" i="0" u="none" strike="noStrike" dirty="0">
                <a:solidFill>
                  <a:srgbClr val="000000"/>
                </a:solidFill>
                <a:effectLst/>
                <a:latin typeface="Times New Roman" panose="02020603050405020304" pitchFamily="18" charset="0"/>
              </a:rPr>
              <a:t>, один из самых популярных в настоящее время </a:t>
            </a:r>
            <a:r>
              <a:rPr lang="ru-RU" sz="1800" b="0" i="0" u="none" strike="noStrike" dirty="0" err="1">
                <a:solidFill>
                  <a:srgbClr val="000000"/>
                </a:solidFill>
                <a:effectLst/>
                <a:latin typeface="Times New Roman" panose="02020603050405020304" pitchFamily="18" charset="0"/>
              </a:rPr>
              <a:t>фронтенд</a:t>
            </a:r>
            <a:r>
              <a:rPr lang="ru-RU" sz="1800" b="0" i="0" u="none" strike="noStrike" dirty="0">
                <a:solidFill>
                  <a:srgbClr val="000000"/>
                </a:solidFill>
                <a:effectLst/>
                <a:latin typeface="Times New Roman" panose="02020603050405020304" pitchFamily="18" charset="0"/>
              </a:rPr>
              <a:t> фреймворков. </a:t>
            </a:r>
            <a:r>
              <a:rPr lang="ru-RU" sz="1200" b="0" i="0" u="none" strike="noStrike" dirty="0">
                <a:solidFill>
                  <a:srgbClr val="000000"/>
                </a:solidFill>
                <a:effectLst/>
                <a:latin typeface="Times New Roman" panose="02020603050405020304" pitchFamily="18" charset="0"/>
              </a:rPr>
              <a:t>Vue.js рекомендуется для гибких конструкций, позволяющих создавать все с нуля.</a:t>
            </a:r>
            <a:endParaRPr lang="ru-RU" b="0" dirty="0">
              <a:effectLst/>
            </a:endParaRPr>
          </a:p>
          <a:p>
            <a:pPr algn="just" rtl="0">
              <a:spcBef>
                <a:spcPts val="1200"/>
              </a:spcBef>
              <a:spcAft>
                <a:spcPts val="0"/>
              </a:spcAft>
            </a:pPr>
            <a:r>
              <a:rPr lang="ru-RU" sz="1800" b="0" i="0" u="sng" dirty="0">
                <a:solidFill>
                  <a:srgbClr val="000000"/>
                </a:solidFill>
                <a:effectLst/>
                <a:latin typeface="Times New Roman" panose="02020603050405020304" pitchFamily="18" charset="0"/>
              </a:rPr>
              <a:t>Плюсы:</a:t>
            </a:r>
            <a:endParaRPr lang="ru-RU" b="0" dirty="0">
              <a:effectLst/>
            </a:endParaRPr>
          </a:p>
          <a:p>
            <a:pPr marL="812800" indent="-228600" algn="just" rtl="0">
              <a:spcBef>
                <a:spcPts val="0"/>
              </a:spcBef>
              <a:spcAft>
                <a:spcPts val="0"/>
              </a:spcAft>
            </a:pPr>
            <a:r>
              <a:rPr lang="ru-RU" sz="1800" b="0" i="0" u="none" strike="noStrike" dirty="0">
                <a:solidFill>
                  <a:srgbClr val="000000"/>
                </a:solidFill>
                <a:effectLst/>
                <a:latin typeface="Times New Roman" panose="02020603050405020304" pitchFamily="18" charset="0"/>
              </a:rPr>
              <a:t>·      обширная и подробная документация;</a:t>
            </a:r>
            <a:endParaRPr lang="ru-RU" b="0" dirty="0">
              <a:effectLst/>
            </a:endParaRPr>
          </a:p>
          <a:p>
            <a:pPr marL="812800" indent="-228600" algn="just" rtl="0">
              <a:spcBef>
                <a:spcPts val="0"/>
              </a:spcBef>
              <a:spcAft>
                <a:spcPts val="0"/>
              </a:spcAft>
            </a:pPr>
            <a:r>
              <a:rPr lang="ru-RU" sz="1800" b="0" i="0" u="none" strike="noStrike" dirty="0">
                <a:solidFill>
                  <a:srgbClr val="000000"/>
                </a:solidFill>
                <a:effectLst/>
                <a:latin typeface="Times New Roman" panose="02020603050405020304" pitchFamily="18" charset="0"/>
              </a:rPr>
              <a:t>·   простой синтаксис. Программисты, знающие </a:t>
            </a:r>
            <a:r>
              <a:rPr lang="ru-RU" sz="1800" b="0" i="0" u="none" strike="noStrike" dirty="0" err="1">
                <a:solidFill>
                  <a:srgbClr val="000000"/>
                </a:solidFill>
                <a:effectLst/>
                <a:latin typeface="Times New Roman" panose="02020603050405020304" pitchFamily="18" charset="0"/>
              </a:rPr>
              <a:t>Javascript</a:t>
            </a:r>
            <a:r>
              <a:rPr lang="ru-RU" sz="1800" b="0" i="0" u="none" strike="noStrike" dirty="0">
                <a:solidFill>
                  <a:srgbClr val="000000"/>
                </a:solidFill>
                <a:effectLst/>
                <a:latin typeface="Times New Roman" panose="02020603050405020304" pitchFamily="18" charset="0"/>
              </a:rPr>
              <a:t>, легко разберутся с Vue.js;</a:t>
            </a:r>
            <a:endParaRPr lang="ru-RU" b="0" dirty="0">
              <a:effectLst/>
            </a:endParaRPr>
          </a:p>
          <a:p>
            <a:pPr marL="812800" indent="-228600" algn="just" rtl="0">
              <a:spcBef>
                <a:spcPts val="0"/>
              </a:spcBef>
              <a:spcAft>
                <a:spcPts val="0"/>
              </a:spcAft>
            </a:pPr>
            <a:r>
              <a:rPr lang="ru-RU" sz="1800" b="0" i="0" u="none" strike="noStrike" dirty="0">
                <a:solidFill>
                  <a:srgbClr val="000000"/>
                </a:solidFill>
                <a:effectLst/>
                <a:latin typeface="Times New Roman" panose="02020603050405020304" pitchFamily="18" charset="0"/>
              </a:rPr>
              <a:t>·       гибкость при разработке структуры приложения;</a:t>
            </a:r>
            <a:endParaRPr lang="ru-RU" b="0" dirty="0">
              <a:effectLst/>
            </a:endParaRPr>
          </a:p>
          <a:p>
            <a:pPr marL="812800" indent="-228600" algn="just" rtl="0">
              <a:spcBef>
                <a:spcPts val="0"/>
              </a:spcBef>
              <a:spcAft>
                <a:spcPts val="0"/>
              </a:spcAft>
            </a:pPr>
            <a:r>
              <a:rPr lang="ru-RU" sz="1800" b="0" i="0" u="none" strike="noStrike" dirty="0">
                <a:solidFill>
                  <a:srgbClr val="000000"/>
                </a:solidFill>
                <a:effectLst/>
                <a:latin typeface="Times New Roman" panose="02020603050405020304" pitchFamily="18" charset="0"/>
              </a:rPr>
              <a:t>·       поддержка </a:t>
            </a:r>
            <a:r>
              <a:rPr lang="ru-RU" sz="1800" b="0" i="0" u="none" strike="noStrike" dirty="0" err="1">
                <a:solidFill>
                  <a:srgbClr val="000000"/>
                </a:solidFill>
                <a:effectLst/>
                <a:latin typeface="Times New Roman" panose="02020603050405020304" pitchFamily="18" charset="0"/>
              </a:rPr>
              <a:t>Typescript</a:t>
            </a:r>
            <a:r>
              <a:rPr lang="ru-RU" sz="1800" b="0" i="0" u="none" strike="noStrike" dirty="0">
                <a:solidFill>
                  <a:srgbClr val="000000"/>
                </a:solidFill>
                <a:effectLst/>
                <a:latin typeface="Times New Roman" panose="02020603050405020304" pitchFamily="18" charset="0"/>
              </a:rPr>
              <a:t>.</a:t>
            </a:r>
            <a:endParaRPr lang="ru-RU" b="0" dirty="0">
              <a:effectLst/>
            </a:endParaRPr>
          </a:p>
          <a:p>
            <a:pPr algn="just" rtl="0">
              <a:spcBef>
                <a:spcPts val="1200"/>
              </a:spcBef>
              <a:spcAft>
                <a:spcPts val="1200"/>
              </a:spcAft>
            </a:pPr>
            <a:r>
              <a:rPr lang="ru-RU" sz="1800" b="1" i="0" u="none" strike="noStrike" dirty="0" err="1">
                <a:solidFill>
                  <a:srgbClr val="0E0E0F"/>
                </a:solidFill>
                <a:effectLst/>
                <a:latin typeface="Times New Roman" panose="02020603050405020304" pitchFamily="18" charset="0"/>
              </a:rPr>
              <a:t>Bootstrap</a:t>
            </a:r>
            <a:r>
              <a:rPr lang="ru-RU" sz="1800" b="0" i="0" u="none" strike="noStrike" dirty="0">
                <a:solidFill>
                  <a:srgbClr val="0E0E0F"/>
                </a:solidFill>
                <a:effectLst/>
                <a:latin typeface="Times New Roman" panose="02020603050405020304" pitchFamily="18" charset="0"/>
              </a:rPr>
              <a:t> – инструмент для создания сайтов, включает в себя HTML- и CSS-шаблоны</a:t>
            </a:r>
            <a:endParaRPr lang="ru-RU" b="0" dirty="0">
              <a:effectLst/>
            </a:endParaRPr>
          </a:p>
          <a:p>
            <a:pPr algn="just" rtl="0">
              <a:spcBef>
                <a:spcPts val="1200"/>
              </a:spcBef>
              <a:spcAft>
                <a:spcPts val="1200"/>
              </a:spcAft>
            </a:pPr>
            <a:r>
              <a:rPr lang="ru-RU" sz="1800" b="0" i="0" u="none" strike="noStrike" dirty="0">
                <a:solidFill>
                  <a:srgbClr val="0E0E0F"/>
                </a:solidFill>
                <a:effectLst/>
                <a:latin typeface="Times New Roman" panose="02020603050405020304" pitchFamily="18" charset="0"/>
              </a:rPr>
              <a:t>Преимущества:</a:t>
            </a:r>
            <a:endParaRPr lang="ru-RU" b="0" dirty="0">
              <a:effectLst/>
            </a:endParaRPr>
          </a:p>
          <a:p>
            <a:pPr indent="-228600" algn="just" rtl="0">
              <a:spcBef>
                <a:spcPts val="1200"/>
              </a:spcBef>
              <a:spcAft>
                <a:spcPts val="0"/>
              </a:spcAft>
            </a:pPr>
            <a:r>
              <a:rPr lang="ru-RU" sz="1800" b="0" i="0" u="none" strike="noStrike" dirty="0">
                <a:solidFill>
                  <a:srgbClr val="000000"/>
                </a:solidFill>
                <a:effectLst/>
                <a:latin typeface="Times New Roman" panose="02020603050405020304" pitchFamily="18" charset="0"/>
              </a:rPr>
              <a:t>·     Уменьшение количества времени на разработку. </a:t>
            </a:r>
            <a:r>
              <a:rPr lang="ru-RU" sz="1800" b="0" i="0" u="none" strike="noStrike" dirty="0" err="1">
                <a:solidFill>
                  <a:srgbClr val="000000"/>
                </a:solidFill>
                <a:effectLst/>
                <a:latin typeface="Times New Roman" panose="02020603050405020304" pitchFamily="18" charset="0"/>
              </a:rPr>
              <a:t>Bootstrap</a:t>
            </a:r>
            <a:r>
              <a:rPr lang="ru-RU" sz="1800" b="0" i="0" u="none" strike="noStrike" dirty="0">
                <a:solidFill>
                  <a:srgbClr val="000000"/>
                </a:solidFill>
                <a:effectLst/>
                <a:latin typeface="Times New Roman" panose="02020603050405020304" pitchFamily="18" charset="0"/>
              </a:rPr>
              <a:t> дает готовые решения: их использование позволяет сократить время, затрачиваемое на создание макета сайта.</a:t>
            </a:r>
            <a:endParaRPr lang="ru-RU" b="0" dirty="0">
              <a:effectLst/>
            </a:endParaRPr>
          </a:p>
          <a:p>
            <a:pPr indent="-228600" algn="just" rtl="0">
              <a:spcBef>
                <a:spcPts val="1200"/>
              </a:spcBef>
              <a:spcAft>
                <a:spcPts val="0"/>
              </a:spcAft>
            </a:pPr>
            <a:r>
              <a:rPr lang="ru-RU" sz="1800" b="0" i="0" u="none" strike="noStrike" dirty="0">
                <a:solidFill>
                  <a:srgbClr val="000000"/>
                </a:solidFill>
                <a:effectLst/>
                <a:latin typeface="Times New Roman" panose="02020603050405020304" pitchFamily="18" charset="0"/>
              </a:rPr>
              <a:t>·     Адаптивность. </a:t>
            </a:r>
            <a:r>
              <a:rPr lang="ru-RU" sz="1800" b="0" i="0" u="none" strike="noStrike" dirty="0" err="1">
                <a:solidFill>
                  <a:srgbClr val="000000"/>
                </a:solidFill>
                <a:effectLst/>
                <a:latin typeface="Times New Roman" panose="02020603050405020304" pitchFamily="18" charset="0"/>
              </a:rPr>
              <a:t>Bootstrap</a:t>
            </a:r>
            <a:r>
              <a:rPr lang="ru-RU" sz="1800" b="0" i="0" u="none" strike="noStrike" dirty="0">
                <a:solidFill>
                  <a:srgbClr val="000000"/>
                </a:solidFill>
                <a:effectLst/>
                <a:latin typeface="Times New Roman" panose="02020603050405020304" pitchFamily="18" charset="0"/>
              </a:rPr>
              <a:t> позволяет создавать адаптивные сайты.</a:t>
            </a:r>
            <a:endParaRPr lang="ru-RU" b="0" dirty="0">
              <a:effectLst/>
            </a:endParaRPr>
          </a:p>
          <a:p>
            <a:pPr indent="-228600" algn="just" rtl="0">
              <a:spcBef>
                <a:spcPts val="1200"/>
              </a:spcBef>
              <a:spcAft>
                <a:spcPts val="1200"/>
              </a:spcAft>
            </a:pPr>
            <a:r>
              <a:rPr lang="ru-RU" sz="1800" b="0" i="0" u="none" strike="noStrike" dirty="0">
                <a:solidFill>
                  <a:srgbClr val="0E0E0F"/>
                </a:solidFill>
                <a:effectLst/>
                <a:latin typeface="Times New Roman" panose="02020603050405020304" pitchFamily="18" charset="0"/>
              </a:rPr>
              <a:t>·   Кросс-</a:t>
            </a:r>
            <a:r>
              <a:rPr lang="ru-RU" sz="1800" b="0" i="0" u="none" strike="noStrike" dirty="0" err="1">
                <a:solidFill>
                  <a:srgbClr val="0E0E0F"/>
                </a:solidFill>
                <a:effectLst/>
                <a:latin typeface="Times New Roman" panose="02020603050405020304" pitchFamily="18" charset="0"/>
              </a:rPr>
              <a:t>браузерность</a:t>
            </a:r>
            <a:endParaRPr lang="ru-RU" b="0" dirty="0">
              <a:effectLst/>
            </a:endParaRPr>
          </a:p>
          <a:p>
            <a:pPr indent="-228600" algn="just" rtl="0">
              <a:spcBef>
                <a:spcPts val="1200"/>
              </a:spcBef>
              <a:spcAft>
                <a:spcPts val="1200"/>
              </a:spcAft>
            </a:pPr>
            <a:r>
              <a:rPr lang="ru-RU" sz="1800" b="0" i="0" u="none" strike="noStrike" dirty="0">
                <a:solidFill>
                  <a:srgbClr val="0E0E0F"/>
                </a:solidFill>
                <a:effectLst/>
                <a:latin typeface="Times New Roman" panose="02020603050405020304" pitchFamily="18" charset="0"/>
              </a:rPr>
              <a:t>·   Легкость в использовании и быстрота в освоении</a:t>
            </a:r>
            <a:endParaRPr lang="ru-RU" b="0" dirty="0">
              <a:effectLst/>
            </a:endParaRPr>
          </a:p>
          <a:p>
            <a:pPr indent="-228600" algn="just" rtl="0">
              <a:spcBef>
                <a:spcPts val="1200"/>
              </a:spcBef>
              <a:spcAft>
                <a:spcPts val="1200"/>
              </a:spcAft>
            </a:pPr>
            <a:r>
              <a:rPr lang="ru-RU" sz="1800" b="0" i="0" u="none" strike="noStrike" dirty="0">
                <a:solidFill>
                  <a:srgbClr val="0E0E0F"/>
                </a:solidFill>
                <a:effectLst/>
                <a:latin typeface="Times New Roman" panose="02020603050405020304" pitchFamily="18" charset="0"/>
              </a:rPr>
              <a:t>·   Понятный код</a:t>
            </a:r>
            <a:endParaRPr lang="ru-RU" b="0" dirty="0">
              <a:effectLst/>
            </a:endParaRPr>
          </a:p>
          <a:p>
            <a:pPr marL="457200" algn="just" rtl="0">
              <a:spcBef>
                <a:spcPts val="1200"/>
              </a:spcBef>
              <a:spcAft>
                <a:spcPts val="1200"/>
              </a:spcAft>
            </a:pPr>
            <a:r>
              <a:rPr lang="ru-RU" sz="1800" b="1" i="0" u="none" strike="noStrike" dirty="0" err="1">
                <a:solidFill>
                  <a:srgbClr val="000000"/>
                </a:solidFill>
                <a:effectLst/>
                <a:latin typeface="Times New Roman" panose="02020603050405020304" pitchFamily="18" charset="0"/>
              </a:rPr>
              <a:t>Backend</a:t>
            </a:r>
            <a:r>
              <a:rPr lang="ru-RU" sz="1800" b="0" i="0" u="none" strike="noStrike" dirty="0">
                <a:solidFill>
                  <a:srgbClr val="000000"/>
                </a:solidFill>
                <a:effectLst/>
                <a:latin typeface="Times New Roman" panose="02020603050405020304" pitchFamily="18" charset="0"/>
              </a:rPr>
              <a:t> - </a:t>
            </a:r>
            <a:r>
              <a:rPr lang="ru-RU" sz="1800" b="0" i="0" u="none" strike="noStrike" dirty="0">
                <a:solidFill>
                  <a:srgbClr val="222222"/>
                </a:solidFill>
                <a:effectLst/>
                <a:latin typeface="Times New Roman" panose="02020603050405020304" pitchFamily="18" charset="0"/>
              </a:rPr>
              <a:t>Node.js</a:t>
            </a:r>
            <a:endParaRPr lang="ru-RU" b="0" dirty="0">
              <a:effectLst/>
            </a:endParaRPr>
          </a:p>
          <a:p>
            <a:pPr marL="330200" indent="-228600" algn="just" rtl="0">
              <a:spcBef>
                <a:spcPts val="1200"/>
              </a:spcBef>
              <a:spcAft>
                <a:spcPts val="0"/>
              </a:spcAft>
            </a:pPr>
            <a:r>
              <a:rPr lang="ru-RU" sz="1800" b="0" i="0" u="none" strike="noStrike" dirty="0">
                <a:solidFill>
                  <a:srgbClr val="222222"/>
                </a:solidFill>
                <a:effectLst/>
                <a:latin typeface="Times New Roman" panose="02020603050405020304" pitchFamily="18" charset="0"/>
              </a:rPr>
              <a:t>Преимущества:</a:t>
            </a:r>
            <a:endParaRPr lang="ru-RU" b="0" dirty="0">
              <a:effectLst/>
            </a:endParaRPr>
          </a:p>
          <a:p>
            <a:pPr marL="330200" indent="-228600" algn="just" rtl="0">
              <a:spcBef>
                <a:spcPts val="0"/>
              </a:spcBef>
              <a:spcAft>
                <a:spcPts val="0"/>
              </a:spcAft>
            </a:pPr>
            <a:r>
              <a:rPr lang="ru-RU" sz="1800" b="0" i="0" u="none" strike="noStrike" dirty="0">
                <a:solidFill>
                  <a:srgbClr val="222222"/>
                </a:solidFill>
                <a:effectLst/>
                <a:latin typeface="Times New Roman" panose="02020603050405020304" pitchFamily="18" charset="0"/>
              </a:rPr>
              <a:t>·        Один и тот же код можно совместно использовать и на клиенте, и на сервере.</a:t>
            </a:r>
            <a:endParaRPr lang="ru-RU" b="0" dirty="0">
              <a:effectLst/>
            </a:endParaRPr>
          </a:p>
          <a:p>
            <a:pPr marL="330200" indent="-228600" algn="just" rtl="0">
              <a:spcBef>
                <a:spcPts val="0"/>
              </a:spcBef>
              <a:spcAft>
                <a:spcPts val="0"/>
              </a:spcAft>
            </a:pPr>
            <a:r>
              <a:rPr lang="ru-RU" sz="1800" b="0" i="0" u="none" strike="noStrike" dirty="0">
                <a:solidFill>
                  <a:srgbClr val="222222"/>
                </a:solidFill>
                <a:effectLst/>
                <a:latin typeface="Times New Roman" panose="02020603050405020304" pitchFamily="18" charset="0"/>
              </a:rPr>
              <a:t>·        Благодаря существованию модулей Node.js разработчики могут с удобством использовать в своих проектах чужой код</a:t>
            </a:r>
            <a:endParaRPr lang="ru-RU" b="0" dirty="0">
              <a:effectLst/>
            </a:endParaRPr>
          </a:p>
          <a:p>
            <a:pPr marL="330200" indent="-228600" algn="just" rtl="0">
              <a:spcBef>
                <a:spcPts val="0"/>
              </a:spcBef>
              <a:spcAft>
                <a:spcPts val="0"/>
              </a:spcAft>
            </a:pPr>
            <a:r>
              <a:rPr lang="ru-RU" sz="1800" b="0" i="0" u="none" strike="noStrike" dirty="0">
                <a:solidFill>
                  <a:srgbClr val="222222"/>
                </a:solidFill>
                <a:effectLst/>
                <a:latin typeface="Times New Roman" panose="02020603050405020304" pitchFamily="18" charset="0"/>
              </a:rPr>
              <a:t>·        Платформа Node.js, отличаются нетребовательностью к ресурсам и масштабируемостью. </a:t>
            </a:r>
            <a:endParaRPr lang="ru-RU" b="0" dirty="0">
              <a:effectLst/>
            </a:endParaRPr>
          </a:p>
          <a:p>
            <a:pPr marL="330200" indent="-228600" algn="just" rtl="0">
              <a:spcBef>
                <a:spcPts val="0"/>
              </a:spcBef>
              <a:spcAft>
                <a:spcPts val="0"/>
              </a:spcAft>
            </a:pPr>
            <a:r>
              <a:rPr lang="ru-RU" sz="1800" b="0" i="0" u="none" strike="noStrike" dirty="0">
                <a:solidFill>
                  <a:srgbClr val="222222"/>
                </a:solidFill>
                <a:effectLst/>
                <a:latin typeface="Times New Roman" panose="02020603050405020304" pitchFamily="18" charset="0"/>
              </a:rPr>
              <a:t>·        Эта платформа хорошо подходит для разработки микросервисов ещё и из-за </a:t>
            </a:r>
            <a:r>
              <a:rPr lang="ru-RU" sz="1800" b="0" i="1" u="none" strike="noStrike" dirty="0">
                <a:solidFill>
                  <a:srgbClr val="222222"/>
                </a:solidFill>
                <a:effectLst/>
                <a:latin typeface="Times New Roman" panose="02020603050405020304" pitchFamily="18" charset="0"/>
              </a:rPr>
              <a:t>существования системы модулей Node.js</a:t>
            </a:r>
            <a:endParaRPr lang="ru-RU" b="0" dirty="0">
              <a:effectLst/>
            </a:endParaRPr>
          </a:p>
          <a:p>
            <a:pPr marL="330200" indent="-228600" algn="just" rtl="0">
              <a:spcBef>
                <a:spcPts val="0"/>
              </a:spcBef>
              <a:spcAft>
                <a:spcPts val="0"/>
              </a:spcAft>
            </a:pPr>
            <a:r>
              <a:rPr lang="ru-RU" sz="1800" b="0" i="0" u="none" strike="noStrike" dirty="0">
                <a:solidFill>
                  <a:srgbClr val="222222"/>
                </a:solidFill>
                <a:effectLst/>
                <a:latin typeface="Times New Roman" panose="02020603050405020304" pitchFamily="18" charset="0"/>
              </a:rPr>
              <a:t>·        В Node.js </a:t>
            </a:r>
            <a:r>
              <a:rPr lang="ru-RU" sz="1800" b="0" i="0" u="none" strike="noStrike" dirty="0" err="1">
                <a:solidFill>
                  <a:srgbClr val="222222"/>
                </a:solidFill>
                <a:effectLst/>
                <a:latin typeface="Times New Roman" panose="02020603050405020304" pitchFamily="18" charset="0"/>
              </a:rPr>
              <a:t>JavaScript</a:t>
            </a:r>
            <a:r>
              <a:rPr lang="ru-RU" sz="1800" b="0" i="0" u="none" strike="noStrike" dirty="0">
                <a:solidFill>
                  <a:srgbClr val="222222"/>
                </a:solidFill>
                <a:effectLst/>
                <a:latin typeface="Times New Roman" panose="02020603050405020304" pitchFamily="18" charset="0"/>
              </a:rPr>
              <a:t> код компилируется в машинный код, что позволяет получить гораздо более высокую производительность, чем при интерпретации кода</a:t>
            </a:r>
            <a:endParaRPr lang="ru-RU" b="0" dirty="0">
              <a:effectLst/>
            </a:endParaRPr>
          </a:p>
          <a:p>
            <a:pPr marL="228600" algn="just" rtl="0">
              <a:spcBef>
                <a:spcPts val="0"/>
              </a:spcBef>
              <a:spcAft>
                <a:spcPts val="0"/>
              </a:spcAft>
            </a:pPr>
            <a:br>
              <a:rPr lang="ru-RU" b="0" dirty="0">
                <a:effectLst/>
              </a:rPr>
            </a:br>
            <a:r>
              <a:rPr lang="ru-RU" sz="1800" b="1" i="0" u="none" strike="noStrike" dirty="0">
                <a:solidFill>
                  <a:srgbClr val="000000"/>
                </a:solidFill>
                <a:effectLst/>
                <a:latin typeface="Times New Roman" panose="02020603050405020304" pitchFamily="18" charset="0"/>
              </a:rPr>
              <a:t>СУБД</a:t>
            </a:r>
            <a:r>
              <a:rPr lang="ru-RU" sz="1800" b="0" i="0" u="none" strike="noStrike" dirty="0">
                <a:solidFill>
                  <a:srgbClr val="000000"/>
                </a:solidFill>
                <a:effectLst/>
                <a:latin typeface="Times New Roman" panose="02020603050405020304" pitchFamily="18" charset="0"/>
              </a:rPr>
              <a:t> – </a:t>
            </a:r>
            <a:r>
              <a:rPr lang="ru-RU" sz="1800" b="0" i="0" u="none" strike="noStrike" dirty="0" err="1">
                <a:solidFill>
                  <a:srgbClr val="000000"/>
                </a:solidFill>
                <a:effectLst/>
                <a:latin typeface="Times New Roman" panose="02020603050405020304" pitchFamily="18" charset="0"/>
              </a:rPr>
              <a:t>Postgres</a:t>
            </a:r>
            <a:r>
              <a:rPr lang="ru-RU" sz="1800" b="0" i="0" u="none" strike="noStrike" dirty="0">
                <a:solidFill>
                  <a:srgbClr val="000000"/>
                </a:solidFill>
                <a:effectLst/>
                <a:latin typeface="Times New Roman" panose="02020603050405020304" pitchFamily="18" charset="0"/>
              </a:rPr>
              <a:t>, так как</a:t>
            </a:r>
            <a:endParaRPr lang="ru-RU" b="0" dirty="0">
              <a:effectLst/>
            </a:endParaRPr>
          </a:p>
          <a:p>
            <a:pPr marL="685800" indent="-228600" algn="just" rtl="0">
              <a:spcBef>
                <a:spcPts val="1200"/>
              </a:spcBef>
              <a:spcAft>
                <a:spcPts val="1200"/>
              </a:spcAft>
            </a:pPr>
            <a:r>
              <a:rPr lang="ru-RU" sz="1800" b="0" i="0" u="none" strike="noStrike" dirty="0">
                <a:solidFill>
                  <a:srgbClr val="000000"/>
                </a:solidFill>
                <a:effectLst/>
                <a:latin typeface="Times New Roman" panose="02020603050405020304" pitchFamily="18" charset="0"/>
              </a:rPr>
              <a:t>·       Бесплатное открытое ПО с открытым исходным кодом</a:t>
            </a:r>
            <a:endParaRPr lang="ru-RU" b="0" dirty="0">
              <a:effectLst/>
            </a:endParaRPr>
          </a:p>
          <a:p>
            <a:pPr marL="685800" indent="-228600" algn="just" rtl="0">
              <a:spcBef>
                <a:spcPts val="0"/>
              </a:spcBef>
              <a:spcAft>
                <a:spcPts val="0"/>
              </a:spcAft>
            </a:pPr>
            <a:r>
              <a:rPr lang="ru-RU" sz="1800" b="0" i="0" u="none" strike="noStrike" dirty="0">
                <a:solidFill>
                  <a:srgbClr val="000000"/>
                </a:solidFill>
                <a:effectLst/>
                <a:latin typeface="Times New Roman" panose="02020603050405020304" pitchFamily="18" charset="0"/>
              </a:rPr>
              <a:t>·   Существует довольно большое сообщество, в котором просто найти ответы на вопросы</a:t>
            </a:r>
            <a:endParaRPr lang="ru-RU" b="0" dirty="0">
              <a:effectLst/>
            </a:endParaRPr>
          </a:p>
          <a:p>
            <a:pPr marL="685800" indent="-228600" algn="just" rtl="0">
              <a:spcBef>
                <a:spcPts val="0"/>
              </a:spcBef>
              <a:spcAft>
                <a:spcPts val="0"/>
              </a:spcAft>
            </a:pPr>
            <a:r>
              <a:rPr lang="ru-RU" sz="1800" b="0" i="0" u="none" strike="noStrike" dirty="0">
                <a:solidFill>
                  <a:srgbClr val="000000"/>
                </a:solidFill>
                <a:effectLst/>
                <a:latin typeface="Times New Roman" panose="02020603050405020304" pitchFamily="18" charset="0"/>
              </a:rPr>
              <a:t>·   Большое количество дополнений </a:t>
            </a:r>
            <a:endParaRPr lang="ru-RU" b="0" dirty="0">
              <a:effectLst/>
            </a:endParaRPr>
          </a:p>
          <a:p>
            <a:pPr marL="685800" indent="-228600" algn="just" rtl="0">
              <a:spcBef>
                <a:spcPts val="0"/>
              </a:spcBef>
              <a:spcAft>
                <a:spcPts val="0"/>
              </a:spcAft>
            </a:pPr>
            <a:r>
              <a:rPr lang="ru-RU" sz="1800" b="0" i="0" u="none" strike="noStrike" dirty="0">
                <a:solidFill>
                  <a:srgbClr val="000000"/>
                </a:solidFill>
                <a:effectLst/>
                <a:latin typeface="Times New Roman" panose="02020603050405020304" pitchFamily="18" charset="0"/>
              </a:rPr>
              <a:t>·   </a:t>
            </a:r>
            <a:r>
              <a:rPr lang="ru-RU" sz="1800" b="0" i="0" u="none" strike="noStrike" dirty="0" err="1">
                <a:solidFill>
                  <a:srgbClr val="000000"/>
                </a:solidFill>
                <a:effectLst/>
                <a:latin typeface="Times New Roman" panose="02020603050405020304" pitchFamily="18" charset="0"/>
              </a:rPr>
              <a:t>Объектность</a:t>
            </a:r>
            <a:r>
              <a:rPr lang="ru-RU" sz="1800" b="0" i="0" u="none" strike="noStrike" dirty="0">
                <a:solidFill>
                  <a:srgbClr val="000000"/>
                </a:solidFill>
                <a:effectLst/>
                <a:latin typeface="Times New Roman" panose="02020603050405020304" pitchFamily="18" charset="0"/>
              </a:rPr>
              <a:t> </a:t>
            </a:r>
            <a:endParaRPr lang="ru-RU" b="0" dirty="0">
              <a:effectLst/>
            </a:endParaRPr>
          </a:p>
          <a:p>
            <a:br>
              <a:rPr lang="ru-RU" b="0" dirty="0">
                <a:effectLst/>
              </a:rPr>
            </a:br>
            <a:endParaRPr lang="ru-RU" b="0" dirty="0">
              <a:effectLst/>
            </a:endParaRPr>
          </a:p>
          <a:p>
            <a:br>
              <a:rPr lang="ru-RU" dirty="0"/>
            </a:b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12</a:t>
            </a:fld>
            <a:endParaRPr lang="ru-RU"/>
          </a:p>
        </p:txBody>
      </p:sp>
    </p:spTree>
    <p:extLst>
      <p:ext uri="{BB962C8B-B14F-4D97-AF65-F5344CB8AC3E}">
        <p14:creationId xmlns:p14="http://schemas.microsoft.com/office/powerpoint/2010/main" val="1260173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r>
              <a:rPr lang="ru-RU" sz="1800" b="0" i="0" u="none" strike="noStrike" dirty="0">
                <a:solidFill>
                  <a:srgbClr val="000000"/>
                </a:solidFill>
                <a:effectLst/>
                <a:latin typeface="Arial" panose="020B0604020202020204" pitchFamily="34" charset="0"/>
              </a:rPr>
              <a:t>Продукт будет разрабатываться для таких партнеров как сеть аптек Вита и медицинский центр Академия.</a:t>
            </a:r>
            <a:endParaRPr lang="ru-RU" b="0" dirty="0">
              <a:effectLst/>
            </a:endParaRPr>
          </a:p>
          <a:p>
            <a:pPr rtl="0">
              <a:spcBef>
                <a:spcPts val="0"/>
              </a:spcBef>
              <a:spcAft>
                <a:spcPts val="0"/>
              </a:spcAft>
            </a:pPr>
            <a:r>
              <a:rPr lang="ru-RU" sz="1800" b="0" i="0" u="none" strike="noStrike" dirty="0">
                <a:solidFill>
                  <a:srgbClr val="000000"/>
                </a:solidFill>
                <a:effectLst/>
                <a:latin typeface="Arial" panose="020B0604020202020204" pitchFamily="34" charset="0"/>
              </a:rPr>
              <a:t>Производители витаминов или других видов лекарств, могут стать нашими спонсорами благодаря рекламе и продвижению их продукции.</a:t>
            </a:r>
            <a:endParaRPr lang="ru-RU" b="0" dirty="0">
              <a:effectLst/>
            </a:endParaRPr>
          </a:p>
          <a:p>
            <a:br>
              <a:rPr lang="ru-RU" dirty="0"/>
            </a:b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13</a:t>
            </a:fld>
            <a:endParaRPr lang="ru-RU"/>
          </a:p>
        </p:txBody>
      </p:sp>
    </p:spTree>
    <p:extLst>
      <p:ext uri="{BB962C8B-B14F-4D97-AF65-F5344CB8AC3E}">
        <p14:creationId xmlns:p14="http://schemas.microsoft.com/office/powerpoint/2010/main" val="3868296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r>
              <a:rPr lang="ru-RU" sz="1800" b="0" i="0" u="none" strike="noStrike" dirty="0">
                <a:solidFill>
                  <a:srgbClr val="000000"/>
                </a:solidFill>
                <a:effectLst/>
                <a:latin typeface="Arial" panose="020B0604020202020204" pitchFamily="34" charset="0"/>
              </a:rPr>
              <a:t>Сотрудники будут участвовать в конференциях, посвященных разработке приложения для доступности медицинских средств. Похожие на M-</a:t>
            </a:r>
            <a:r>
              <a:rPr lang="ru-RU" sz="1800" b="0" i="0" u="none" strike="noStrike" dirty="0" err="1">
                <a:solidFill>
                  <a:srgbClr val="000000"/>
                </a:solidFill>
                <a:effectLst/>
                <a:latin typeface="Arial" panose="020B0604020202020204" pitchFamily="34" charset="0"/>
              </a:rPr>
              <a:t>Health</a:t>
            </a:r>
            <a:r>
              <a:rPr lang="ru-RU" sz="1800" b="0" i="0" u="none" strike="noStrike" dirty="0">
                <a:solidFill>
                  <a:srgbClr val="000000"/>
                </a:solidFill>
                <a:effectLst/>
                <a:latin typeface="Arial" panose="020B0604020202020204" pitchFamily="34" charset="0"/>
              </a:rPr>
              <a:t> </a:t>
            </a:r>
            <a:r>
              <a:rPr lang="ru-RU" sz="1800" b="0" i="0" u="none" strike="noStrike" dirty="0" err="1">
                <a:solidFill>
                  <a:srgbClr val="000000"/>
                </a:solidFill>
                <a:effectLst/>
                <a:latin typeface="Arial" panose="020B0604020202020204" pitchFamily="34" charset="0"/>
              </a:rPr>
              <a:t>Congress</a:t>
            </a:r>
            <a:r>
              <a:rPr lang="ru-RU" sz="1800" b="0" i="0" u="none" strike="noStrike" dirty="0">
                <a:solidFill>
                  <a:srgbClr val="000000"/>
                </a:solidFill>
                <a:effectLst/>
                <a:latin typeface="Arial" panose="020B0604020202020204" pitchFamily="34" charset="0"/>
              </a:rPr>
              <a:t>, где обсуждалось развитие мобильной медицины в России, обзор цифровых технологий, которые могут сделать удаленную медицинскую помощь более доступной. На таких конференциях можно будет представить свою разработку, рассказать о ее преимуществах и достоинствах для медицинских учреждений, указать на развитие мобильности и удаленности медицинской помощи. </a:t>
            </a:r>
            <a:endParaRPr lang="ru-RU" b="0" dirty="0">
              <a:effectLst/>
            </a:endParaRPr>
          </a:p>
          <a:p>
            <a:pPr rtl="0">
              <a:spcBef>
                <a:spcPts val="0"/>
              </a:spcBef>
              <a:spcAft>
                <a:spcPts val="0"/>
              </a:spcAft>
            </a:pPr>
            <a:r>
              <a:rPr lang="ru-RU" sz="1800" b="0" i="0" u="none" strike="noStrike" dirty="0">
                <a:solidFill>
                  <a:srgbClr val="000000"/>
                </a:solidFill>
                <a:effectLst/>
                <a:latin typeface="Arial" panose="020B0604020202020204" pitchFamily="34" charset="0"/>
              </a:rPr>
              <a:t>Участие на таких конференциях поможет привлечь сотрудников, которых зацепит наше решение, а также компании, которым будет выгодно использовать нашу разработку для расширения своего влияния.</a:t>
            </a:r>
            <a:endParaRPr lang="ru-RU" b="0" dirty="0">
              <a:effectLst/>
            </a:endParaRPr>
          </a:p>
          <a:p>
            <a:br>
              <a:rPr lang="ru-RU" dirty="0"/>
            </a:b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14</a:t>
            </a:fld>
            <a:endParaRPr lang="ru-RU"/>
          </a:p>
        </p:txBody>
      </p:sp>
    </p:spTree>
    <p:extLst>
      <p:ext uri="{BB962C8B-B14F-4D97-AF65-F5344CB8AC3E}">
        <p14:creationId xmlns:p14="http://schemas.microsoft.com/office/powerpoint/2010/main" val="1039672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r>
              <a:rPr lang="ru-RU" sz="1800" b="0" i="0" u="none" strike="noStrike" dirty="0">
                <a:solidFill>
                  <a:srgbClr val="000000"/>
                </a:solidFill>
                <a:effectLst/>
                <a:latin typeface="Arial" panose="020B0604020202020204" pitchFamily="34" charset="0"/>
              </a:rPr>
              <a:t>Деньги можно получить, подав заявку ФРИИ. Преимуществом нашего продукта является, что наша разработка попадает под приоритетные области инвестирования такие, как телемедицина (Дистанционный мониторинг здоровья, Информационные системы для медицины). Так же ФРИИ инвестируют в компании, которые свой бизнес строят на представлении </a:t>
            </a:r>
            <a:r>
              <a:rPr lang="ru-RU" sz="1800" b="0" i="0" u="none" strike="noStrike" dirty="0" err="1">
                <a:solidFill>
                  <a:srgbClr val="000000"/>
                </a:solidFill>
                <a:effectLst/>
                <a:latin typeface="Arial" panose="020B0604020202020204" pitchFamily="34" charset="0"/>
              </a:rPr>
              <a:t>software</a:t>
            </a:r>
            <a:r>
              <a:rPr lang="ru-RU" sz="1800" b="0" i="0" u="none" strike="noStrike" dirty="0">
                <a:solidFill>
                  <a:srgbClr val="000000"/>
                </a:solidFill>
                <a:effectLst/>
                <a:latin typeface="Arial" panose="020B0604020202020204" pitchFamily="34" charset="0"/>
              </a:rPr>
              <a:t> продуктов. Попадем и под следующие условие, наша команда стартапа состоит из 4 человек, которые будут работать над проектом </a:t>
            </a:r>
            <a:r>
              <a:rPr lang="ru-RU" sz="1800" b="0" i="0" u="none" strike="noStrike" dirty="0" err="1">
                <a:solidFill>
                  <a:srgbClr val="000000"/>
                </a:solidFill>
                <a:effectLst/>
                <a:latin typeface="Arial" panose="020B0604020202020204" pitchFamily="34" charset="0"/>
              </a:rPr>
              <a:t>фултайм</a:t>
            </a:r>
            <a:r>
              <a:rPr lang="ru-RU" sz="1800" b="0" i="0" u="none" strike="noStrike" dirty="0">
                <a:solidFill>
                  <a:srgbClr val="000000"/>
                </a:solidFill>
                <a:effectLst/>
                <a:latin typeface="Arial" panose="020B0604020202020204" pitchFamily="34" charset="0"/>
              </a:rPr>
              <a:t>. В команде присутствуют СЕО, СТО и ответственны за продажи, что так же важно для ФРИИ.</a:t>
            </a:r>
            <a:endParaRPr lang="ru-RU" b="0" dirty="0">
              <a:effectLst/>
            </a:endParaRPr>
          </a:p>
          <a:p>
            <a:br>
              <a:rPr lang="ru-RU" dirty="0"/>
            </a:b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15</a:t>
            </a:fld>
            <a:endParaRPr lang="ru-RU"/>
          </a:p>
        </p:txBody>
      </p:sp>
    </p:spTree>
    <p:extLst>
      <p:ext uri="{BB962C8B-B14F-4D97-AF65-F5344CB8AC3E}">
        <p14:creationId xmlns:p14="http://schemas.microsoft.com/office/powerpoint/2010/main" val="2461317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Для мотивирования сотрудников будут применятся следующие средства: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Удобное расположение офиса для сотрудников, например в центре города.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2.  Доступ к необходимому оборудованию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Гибкий график</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4. Возможность работать дистанционно</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5. Зона отдыха с разного рода настольными играми (или зона с игровыми приставками), зона мини-кухни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6. Проведение еженедельных командных выходных в конце рабочей недели, где будут рассказываться текущие результаты работы и успехи, поощрения работников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7. Создание уникальных задач, которые заинтересуют сотрудников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8. Ведение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стажерства</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повышения квалификации сотрудников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9. Проведение докладов с актуальными и интересными темами</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10. Материальное поощрение за выполнение задач и переработки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11. Внутренние конкурсы компании и системы наград (например подведение итогов года с дипломами)</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16</a:t>
            </a:fld>
            <a:endParaRPr lang="ru-RU"/>
          </a:p>
        </p:txBody>
      </p:sp>
    </p:spTree>
    <p:extLst>
      <p:ext uri="{BB962C8B-B14F-4D97-AF65-F5344CB8AC3E}">
        <p14:creationId xmlns:p14="http://schemas.microsoft.com/office/powerpoint/2010/main" val="1135113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Общение в чате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Telegram</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Созвоны</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в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discord</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обсуждения предстоящих и выполненных задачах, решение возникших проблем.</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Внедрение и документация процессов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Использование ресурсов как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Jira</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YouTrack</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удобства планирования задач и назначения исполнителей, использование доски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Agile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планирования спринтов и удобства наблюдения за задачами для сотрудников. Так же для отметок времени по проделанной работе.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Использование ресурса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Figma</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доступности макетов по разрабатываемому приложению.</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Разделение сотрудников на команды по определенной роли. Контроль качества выполнения работы и следования процессов лидерами команды.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Ведение документации в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Confluence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с доступной и актуальной информацией, тестовыми данными для сотрудников.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Проведение показов выполненных фич перед релизом.</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Проведение оценки и получение фидбека от лидера команды для исправления ошибок и поощрения успеха сотрудников.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17</a:t>
            </a:fld>
            <a:endParaRPr lang="ru-RU"/>
          </a:p>
        </p:txBody>
      </p:sp>
    </p:spTree>
    <p:extLst>
      <p:ext uri="{BB962C8B-B14F-4D97-AF65-F5344CB8AC3E}">
        <p14:creationId xmlns:p14="http://schemas.microsoft.com/office/powerpoint/2010/main" val="442615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b="0" i="0" u="none" strike="noStrike" dirty="0">
                <a:solidFill>
                  <a:srgbClr val="000000"/>
                </a:solidFill>
                <a:effectLst/>
                <a:latin typeface="Times New Roman" panose="02020603050405020304" pitchFamily="18" charset="0"/>
              </a:rPr>
              <a:t>Создание логотипа/талисмана нашего сервиса для визуальной маркировки идентичности. Талисман — это один из проверенных методов, который обеспечивает эмоциональные триггеры и обратную связь.</a:t>
            </a: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18</a:t>
            </a:fld>
            <a:endParaRPr lang="ru-RU"/>
          </a:p>
        </p:txBody>
      </p:sp>
    </p:spTree>
    <p:extLst>
      <p:ext uri="{BB962C8B-B14F-4D97-AF65-F5344CB8AC3E}">
        <p14:creationId xmlns:p14="http://schemas.microsoft.com/office/powerpoint/2010/main" val="690171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rtl="0">
              <a:spcBef>
                <a:spcPts val="1200"/>
              </a:spcBef>
              <a:spcAft>
                <a:spcPts val="2300"/>
              </a:spcAft>
            </a:pPr>
            <a:r>
              <a:rPr lang="ru-RU" sz="1800" b="0" i="0" u="none" strike="noStrike" dirty="0">
                <a:solidFill>
                  <a:srgbClr val="2F2C2C"/>
                </a:solidFill>
                <a:effectLst/>
                <a:latin typeface="Times New Roman" panose="02020603050405020304" pitchFamily="18" charset="0"/>
              </a:rPr>
              <a:t>Ожидается средний охват. Т.к. публикации будут в основном на интернет-ресурсах, то аудитория будет заинтересована предложением медицинского приложения, для </a:t>
            </a:r>
            <a:r>
              <a:rPr lang="ru-RU" sz="1800" b="0" i="0" u="none" strike="noStrike" dirty="0" err="1">
                <a:solidFill>
                  <a:srgbClr val="2F2C2C"/>
                </a:solidFill>
                <a:effectLst/>
                <a:latin typeface="Times New Roman" panose="02020603050405020304" pitchFamily="18" charset="0"/>
              </a:rPr>
              <a:t>воспользования</a:t>
            </a:r>
            <a:r>
              <a:rPr lang="ru-RU" sz="1800" b="0" i="0" u="none" strike="noStrike" dirty="0">
                <a:solidFill>
                  <a:srgbClr val="2F2C2C"/>
                </a:solidFill>
                <a:effectLst/>
                <a:latin typeface="Times New Roman" panose="02020603050405020304" pitchFamily="18" charset="0"/>
              </a:rPr>
              <a:t> которым достаточно просто перейти по ссылке.</a:t>
            </a:r>
            <a:endParaRPr lang="ru-RU" b="0" dirty="0">
              <a:effectLst/>
            </a:endParaRPr>
          </a:p>
          <a:p>
            <a:br>
              <a:rPr lang="ru-RU" dirty="0"/>
            </a:b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19</a:t>
            </a:fld>
            <a:endParaRPr lang="ru-RU"/>
          </a:p>
        </p:txBody>
      </p:sp>
    </p:spTree>
    <p:extLst>
      <p:ext uri="{BB962C8B-B14F-4D97-AF65-F5344CB8AC3E}">
        <p14:creationId xmlns:p14="http://schemas.microsoft.com/office/powerpoint/2010/main" val="1439549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457200" indent="-228600" rtl="0">
              <a:spcBef>
                <a:spcPts val="1200"/>
              </a:spcBef>
              <a:spcAft>
                <a:spcPts val="1200"/>
              </a:spcAft>
            </a:pPr>
            <a:r>
              <a:rPr lang="ru-RU" sz="1800" b="0" i="0" u="sng" dirty="0">
                <a:solidFill>
                  <a:srgbClr val="000000"/>
                </a:solidFill>
                <a:effectLst/>
                <a:latin typeface="Arial" panose="020B0604020202020204" pitchFamily="34" charset="0"/>
              </a:rPr>
              <a:t>VK</a:t>
            </a:r>
            <a:endParaRPr lang="ru-RU" b="0" dirty="0">
              <a:effectLst/>
            </a:endParaRPr>
          </a:p>
          <a:p>
            <a:pPr marL="914400" indent="-228600" rtl="0">
              <a:spcBef>
                <a:spcPts val="1200"/>
              </a:spcBef>
              <a:spcAft>
                <a:spcPts val="1200"/>
              </a:spcAft>
            </a:pPr>
            <a:r>
              <a:rPr lang="ru-RU" sz="1800" b="0" i="0" u="none" strike="noStrike" dirty="0">
                <a:solidFill>
                  <a:srgbClr val="000000"/>
                </a:solidFill>
                <a:effectLst/>
                <a:latin typeface="Courier New" panose="02070309020205020404" pitchFamily="49" charset="0"/>
              </a:rPr>
              <a:t>o</a:t>
            </a:r>
            <a:r>
              <a:rPr lang="ru-RU" sz="1800" b="0"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Arial" panose="020B0604020202020204" pitchFamily="34" charset="0"/>
              </a:rPr>
              <a:t>Создание собственной группы, в которой будут размещены полезные статьи о препаратах, здоровье и врачах.</a:t>
            </a:r>
            <a:endParaRPr lang="ru-RU" b="0" dirty="0">
              <a:effectLst/>
            </a:endParaRPr>
          </a:p>
          <a:p>
            <a:pPr marL="914400" indent="-228600" rtl="0">
              <a:spcBef>
                <a:spcPts val="1200"/>
              </a:spcBef>
              <a:spcAft>
                <a:spcPts val="1200"/>
              </a:spcAft>
            </a:pPr>
            <a:r>
              <a:rPr lang="ru-RU" sz="1800" b="0" i="0" u="none" strike="noStrike" dirty="0">
                <a:solidFill>
                  <a:srgbClr val="000000"/>
                </a:solidFill>
                <a:effectLst/>
                <a:latin typeface="Courier New" panose="02070309020205020404" pitchFamily="49" charset="0"/>
              </a:rPr>
              <a:t>o</a:t>
            </a:r>
            <a:r>
              <a:rPr lang="ru-RU" sz="1800" b="0"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Arial" panose="020B0604020202020204" pitchFamily="34" charset="0"/>
              </a:rPr>
              <a:t>Варианты рекламы:</a:t>
            </a:r>
            <a:endParaRPr lang="ru-RU" b="0" dirty="0">
              <a:effectLst/>
            </a:endParaRPr>
          </a:p>
          <a:p>
            <a:pPr marL="1371600" indent="-228600" rtl="0">
              <a:spcBef>
                <a:spcPts val="1200"/>
              </a:spcBef>
              <a:spcAft>
                <a:spcPts val="1200"/>
              </a:spcAft>
            </a:pPr>
            <a:r>
              <a:rPr lang="ru-RU" sz="1800" b="0" i="0" u="none" strike="noStrike" dirty="0">
                <a:solidFill>
                  <a:srgbClr val="000000"/>
                </a:solidFill>
                <a:effectLst/>
                <a:latin typeface="Arial" panose="020B0604020202020204" pitchFamily="34" charset="0"/>
              </a:rPr>
              <a:t>§</a:t>
            </a:r>
            <a:r>
              <a:rPr lang="ru-RU" sz="1800" b="0"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Arial" panose="020B0604020202020204" pitchFamily="34" charset="0"/>
              </a:rPr>
              <a:t>Таргетированная реклама — показ объявлений пользователям, которых вы выбираете сами. Особенно хорошо подходит для нашего сервиса, т.к. он привязан к определенной локации (доставка лекарств).</a:t>
            </a:r>
            <a:endParaRPr lang="ru-RU" b="0" dirty="0">
              <a:effectLst/>
            </a:endParaRPr>
          </a:p>
          <a:p>
            <a:pPr marL="1371600" indent="-228600" rtl="0">
              <a:spcBef>
                <a:spcPts val="1200"/>
              </a:spcBef>
              <a:spcAft>
                <a:spcPts val="1200"/>
              </a:spcAft>
            </a:pPr>
            <a:r>
              <a:rPr lang="ru-RU" sz="1800" b="0" i="0" u="none" strike="noStrike" dirty="0">
                <a:solidFill>
                  <a:srgbClr val="000000"/>
                </a:solidFill>
                <a:effectLst/>
                <a:latin typeface="Arial" panose="020B0604020202020204" pitchFamily="34" charset="0"/>
              </a:rPr>
              <a:t>§</a:t>
            </a:r>
            <a:r>
              <a:rPr lang="ru-RU" sz="1800" b="0"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Arial" panose="020B0604020202020204" pitchFamily="34" charset="0"/>
              </a:rPr>
              <a:t>Заказ рекламы в сообществах.</a:t>
            </a:r>
            <a:endParaRPr lang="ru-RU" b="0" dirty="0">
              <a:effectLst/>
            </a:endParaRPr>
          </a:p>
          <a:p>
            <a:pPr marL="457200" indent="-228600" rtl="0">
              <a:spcBef>
                <a:spcPts val="1200"/>
              </a:spcBef>
              <a:spcAft>
                <a:spcPts val="1200"/>
              </a:spcAft>
            </a:pPr>
            <a:r>
              <a:rPr lang="ru-RU" sz="1800" b="0" i="0" u="sng" dirty="0">
                <a:solidFill>
                  <a:srgbClr val="000000"/>
                </a:solidFill>
                <a:effectLst/>
                <a:latin typeface="Arial" panose="020B0604020202020204" pitchFamily="34" charset="0"/>
              </a:rPr>
              <a:t>·</a:t>
            </a:r>
            <a:r>
              <a:rPr lang="ru-RU" sz="1800" b="0" i="0" u="sng" dirty="0">
                <a:solidFill>
                  <a:srgbClr val="000000"/>
                </a:solidFill>
                <a:effectLst/>
                <a:latin typeface="Times New Roman" panose="02020603050405020304" pitchFamily="18" charset="0"/>
              </a:rPr>
              <a:t>   </a:t>
            </a:r>
            <a:r>
              <a:rPr lang="ru-RU" sz="1800" b="0" i="0" u="sng" dirty="0">
                <a:solidFill>
                  <a:srgbClr val="000000"/>
                </a:solidFill>
                <a:effectLst/>
                <a:latin typeface="Arial" panose="020B0604020202020204" pitchFamily="34" charset="0"/>
              </a:rPr>
              <a:t>OK (Одноклассники)</a:t>
            </a:r>
            <a:endParaRPr lang="ru-RU" b="0" dirty="0">
              <a:effectLst/>
            </a:endParaRPr>
          </a:p>
          <a:p>
            <a:pPr marL="914400" indent="-228600" rtl="0">
              <a:spcBef>
                <a:spcPts val="1200"/>
              </a:spcBef>
              <a:spcAft>
                <a:spcPts val="1200"/>
              </a:spcAft>
            </a:pPr>
            <a:r>
              <a:rPr lang="ru-RU" sz="1800" b="0" i="0" u="none" strike="noStrike" dirty="0">
                <a:solidFill>
                  <a:srgbClr val="000000"/>
                </a:solidFill>
                <a:effectLst/>
                <a:latin typeface="Courier New" panose="02070309020205020404" pitchFamily="49" charset="0"/>
              </a:rPr>
              <a:t>o</a:t>
            </a:r>
            <a:r>
              <a:rPr lang="ru-RU" sz="1800" b="0"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Arial" panose="020B0604020202020204" pitchFamily="34" charset="0"/>
              </a:rPr>
              <a:t>Создание собственной группы, в которой будут размещены полезные статьи о препаратах, здоровье и врачах. Реклама в этой соцсети полезна для привлечения более взрослой аудитории, которой не интересны более популярные соцсети как VK и </a:t>
            </a:r>
            <a:r>
              <a:rPr lang="ru-RU" sz="1800" b="0" i="0" u="none" strike="noStrike" dirty="0" err="1">
                <a:solidFill>
                  <a:srgbClr val="000000"/>
                </a:solidFill>
                <a:effectLst/>
                <a:latin typeface="Arial" panose="020B0604020202020204" pitchFamily="34" charset="0"/>
              </a:rPr>
              <a:t>Instagram</a:t>
            </a:r>
            <a:r>
              <a:rPr lang="ru-RU" sz="1800" b="0" i="0" u="none" strike="noStrike" dirty="0">
                <a:solidFill>
                  <a:srgbClr val="000000"/>
                </a:solidFill>
                <a:effectLst/>
                <a:latin typeface="Arial" panose="020B0604020202020204" pitchFamily="34" charset="0"/>
              </a:rPr>
              <a:t>.</a:t>
            </a:r>
            <a:endParaRPr lang="ru-RU" b="0" dirty="0">
              <a:effectLst/>
            </a:endParaRPr>
          </a:p>
          <a:p>
            <a:pPr marL="914400" indent="-228600" rtl="0">
              <a:spcBef>
                <a:spcPts val="1200"/>
              </a:spcBef>
              <a:spcAft>
                <a:spcPts val="1200"/>
              </a:spcAft>
            </a:pPr>
            <a:r>
              <a:rPr lang="ru-RU" sz="1800" b="0" i="0" u="none" strike="noStrike" dirty="0">
                <a:solidFill>
                  <a:srgbClr val="000000"/>
                </a:solidFill>
                <a:effectLst/>
                <a:latin typeface="Courier New" panose="02070309020205020404" pitchFamily="49" charset="0"/>
              </a:rPr>
              <a:t>o</a:t>
            </a:r>
            <a:r>
              <a:rPr lang="ru-RU" sz="1800" b="0"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Arial" panose="020B0604020202020204" pitchFamily="34" charset="0"/>
              </a:rPr>
              <a:t>Варианты рекламы такие же как в VK.</a:t>
            </a:r>
            <a:endParaRPr lang="ru-RU" b="0" dirty="0">
              <a:effectLst/>
            </a:endParaRPr>
          </a:p>
          <a:p>
            <a:pPr marL="457200" indent="-228600" rtl="0">
              <a:spcBef>
                <a:spcPts val="1200"/>
              </a:spcBef>
              <a:spcAft>
                <a:spcPts val="1200"/>
              </a:spcAft>
            </a:pPr>
            <a:r>
              <a:rPr lang="ru-RU" sz="1800" b="0" i="0" u="sng" dirty="0">
                <a:solidFill>
                  <a:srgbClr val="000000"/>
                </a:solidFill>
                <a:effectLst/>
                <a:latin typeface="Arial" panose="020B0604020202020204" pitchFamily="34" charset="0"/>
              </a:rPr>
              <a:t>·</a:t>
            </a:r>
            <a:r>
              <a:rPr lang="ru-RU" sz="1800" b="0" i="0" u="sng" dirty="0">
                <a:solidFill>
                  <a:srgbClr val="000000"/>
                </a:solidFill>
                <a:effectLst/>
                <a:latin typeface="Times New Roman" panose="02020603050405020304" pitchFamily="18" charset="0"/>
              </a:rPr>
              <a:t>   </a:t>
            </a:r>
            <a:r>
              <a:rPr lang="ru-RU" sz="1800" b="0" i="0" u="sng" dirty="0" err="1">
                <a:solidFill>
                  <a:srgbClr val="000000"/>
                </a:solidFill>
                <a:effectLst/>
                <a:latin typeface="Arial" panose="020B0604020202020204" pitchFamily="34" charset="0"/>
              </a:rPr>
              <a:t>Instagram</a:t>
            </a:r>
            <a:endParaRPr lang="ru-RU" b="0" dirty="0">
              <a:effectLst/>
            </a:endParaRPr>
          </a:p>
          <a:p>
            <a:pPr marL="914400" indent="-228600" rtl="0">
              <a:spcBef>
                <a:spcPts val="1200"/>
              </a:spcBef>
              <a:spcAft>
                <a:spcPts val="1200"/>
              </a:spcAft>
            </a:pPr>
            <a:r>
              <a:rPr lang="ru-RU" sz="1800" b="0" i="0" u="none" strike="noStrike" dirty="0">
                <a:solidFill>
                  <a:srgbClr val="000000"/>
                </a:solidFill>
                <a:effectLst/>
                <a:latin typeface="Courier New" panose="02070309020205020404" pitchFamily="49" charset="0"/>
              </a:rPr>
              <a:t>o</a:t>
            </a:r>
            <a:r>
              <a:rPr lang="ru-RU" sz="1800" b="0"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Arial" panose="020B0604020202020204" pitchFamily="34" charset="0"/>
              </a:rPr>
              <a:t>Создание собственного бизнес-аккаунта, в котором будут размещены привлекательные посты, текстовое наполнение с полезной для подписчиков информацией.</a:t>
            </a:r>
            <a:endParaRPr lang="ru-RU" b="0" dirty="0">
              <a:effectLst/>
            </a:endParaRPr>
          </a:p>
          <a:p>
            <a:pPr marL="914400" indent="-228600" rtl="0">
              <a:spcBef>
                <a:spcPts val="1200"/>
              </a:spcBef>
              <a:spcAft>
                <a:spcPts val="1200"/>
              </a:spcAft>
            </a:pPr>
            <a:r>
              <a:rPr lang="ru-RU" sz="1800" b="0" i="0" u="none" strike="noStrike" dirty="0">
                <a:solidFill>
                  <a:srgbClr val="000000"/>
                </a:solidFill>
                <a:effectLst/>
                <a:latin typeface="Courier New" panose="02070309020205020404" pitchFamily="49" charset="0"/>
              </a:rPr>
              <a:t>o</a:t>
            </a:r>
            <a:r>
              <a:rPr lang="ru-RU" sz="1800" b="0"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Arial" panose="020B0604020202020204" pitchFamily="34" charset="0"/>
              </a:rPr>
              <a:t>Будет использована таргетированная реклама, возможна покупка постов или историй у популярных аккаунтов.</a:t>
            </a:r>
            <a:endParaRPr lang="ru-RU" b="0" dirty="0">
              <a:effectLst/>
            </a:endParaRPr>
          </a:p>
          <a:p>
            <a:pPr marL="457200" indent="-228600" rtl="0">
              <a:spcBef>
                <a:spcPts val="1200"/>
              </a:spcBef>
              <a:spcAft>
                <a:spcPts val="1200"/>
              </a:spcAft>
            </a:pPr>
            <a:r>
              <a:rPr lang="ru-RU" sz="1800" b="0" i="0" u="sng" dirty="0">
                <a:solidFill>
                  <a:srgbClr val="000000"/>
                </a:solidFill>
                <a:effectLst/>
                <a:latin typeface="Arial" panose="020B0604020202020204" pitchFamily="34" charset="0"/>
              </a:rPr>
              <a:t>·</a:t>
            </a:r>
            <a:r>
              <a:rPr lang="ru-RU" sz="1800" b="0" i="0" u="sng" dirty="0">
                <a:solidFill>
                  <a:srgbClr val="000000"/>
                </a:solidFill>
                <a:effectLst/>
                <a:latin typeface="Times New Roman" panose="02020603050405020304" pitchFamily="18" charset="0"/>
              </a:rPr>
              <a:t>   </a:t>
            </a:r>
            <a:r>
              <a:rPr lang="ru-RU" sz="1800" b="0" i="0" u="sng" dirty="0" err="1">
                <a:solidFill>
                  <a:srgbClr val="000000"/>
                </a:solidFill>
                <a:effectLst/>
                <a:latin typeface="Arial" panose="020B0604020202020204" pitchFamily="34" charset="0"/>
              </a:rPr>
              <a:t>Facebook</a:t>
            </a:r>
            <a:endParaRPr lang="ru-RU" b="0" dirty="0">
              <a:effectLst/>
            </a:endParaRPr>
          </a:p>
          <a:p>
            <a:pPr marL="914400" indent="-228600" rtl="0">
              <a:spcBef>
                <a:spcPts val="1200"/>
              </a:spcBef>
              <a:spcAft>
                <a:spcPts val="1200"/>
              </a:spcAft>
            </a:pPr>
            <a:r>
              <a:rPr lang="ru-RU" sz="1800" b="0" i="0" u="none" strike="noStrike" dirty="0">
                <a:solidFill>
                  <a:srgbClr val="000000"/>
                </a:solidFill>
                <a:effectLst/>
                <a:latin typeface="Courier New" panose="02070309020205020404" pitchFamily="49" charset="0"/>
              </a:rPr>
              <a:t>o</a:t>
            </a:r>
            <a:r>
              <a:rPr lang="ru-RU" sz="1800" b="0" i="0" u="none" strike="noStrike" dirty="0">
                <a:solidFill>
                  <a:srgbClr val="000000"/>
                </a:solidFill>
                <a:effectLst/>
                <a:latin typeface="Times New Roman" panose="02020603050405020304" pitchFamily="18" charset="0"/>
              </a:rPr>
              <a:t>   </a:t>
            </a:r>
            <a:r>
              <a:rPr lang="ru-RU" sz="1800" b="0" i="0" u="none" strike="noStrike" dirty="0">
                <a:solidFill>
                  <a:srgbClr val="000000"/>
                </a:solidFill>
                <a:effectLst/>
                <a:latin typeface="Arial" panose="020B0604020202020204" pitchFamily="34" charset="0"/>
              </a:rPr>
              <a:t>Создание страницы, в которой будут дублироваться посты с </a:t>
            </a:r>
            <a:r>
              <a:rPr lang="ru-RU" sz="1800" b="0" i="0" u="none" strike="noStrike" dirty="0" err="1">
                <a:solidFill>
                  <a:srgbClr val="000000"/>
                </a:solidFill>
                <a:effectLst/>
                <a:latin typeface="Arial" panose="020B0604020202020204" pitchFamily="34" charset="0"/>
              </a:rPr>
              <a:t>Instagram</a:t>
            </a:r>
            <a:r>
              <a:rPr lang="ru-RU" sz="1800" b="0" i="0" u="none" strike="noStrike" dirty="0">
                <a:solidFill>
                  <a:srgbClr val="000000"/>
                </a:solidFill>
                <a:effectLst/>
                <a:latin typeface="Arial" panose="020B0604020202020204" pitchFamily="34" charset="0"/>
              </a:rPr>
              <a:t>. Использование таргетированной рекламы не считается разумным, т.к. </a:t>
            </a:r>
            <a:r>
              <a:rPr lang="ru-RU" sz="1800" b="0" i="0" u="none" strike="noStrike" dirty="0" err="1">
                <a:solidFill>
                  <a:srgbClr val="000000"/>
                </a:solidFill>
                <a:effectLst/>
                <a:latin typeface="Arial" panose="020B0604020202020204" pitchFamily="34" charset="0"/>
              </a:rPr>
              <a:t>Facebook</a:t>
            </a:r>
            <a:r>
              <a:rPr lang="ru-RU" sz="1800" b="0" i="0" u="none" strike="noStrike" dirty="0">
                <a:solidFill>
                  <a:srgbClr val="000000"/>
                </a:solidFill>
                <a:effectLst/>
                <a:latin typeface="Arial" panose="020B0604020202020204" pitchFamily="34" charset="0"/>
              </a:rPr>
              <a:t> мало используется в России как постоянная соцсеть, в которой сидят.</a:t>
            </a:r>
            <a:endParaRPr lang="ru-RU" b="0" dirty="0">
              <a:effectLst/>
            </a:endParaRPr>
          </a:p>
          <a:p>
            <a:pPr rtl="0">
              <a:spcBef>
                <a:spcPts val="1200"/>
              </a:spcBef>
              <a:spcAft>
                <a:spcPts val="1200"/>
              </a:spcAft>
            </a:pPr>
            <a:r>
              <a:rPr lang="ru-RU" sz="1800" b="0" i="0" u="none" strike="noStrike" dirty="0">
                <a:solidFill>
                  <a:srgbClr val="000000"/>
                </a:solidFill>
                <a:effectLst/>
                <a:latin typeface="Arial" panose="020B0604020202020204" pitchFamily="34" charset="0"/>
              </a:rPr>
              <a:t>Ожидается наибольший охват аудитории, т.к. в современном мире многие люди проводят огромное количество времени в соцсетях.  </a:t>
            </a:r>
            <a:endParaRPr lang="ru-RU" b="0" dirty="0">
              <a:effectLst/>
            </a:endParaRPr>
          </a:p>
          <a:p>
            <a:pPr rtl="0">
              <a:spcBef>
                <a:spcPts val="1200"/>
              </a:spcBef>
              <a:spcAft>
                <a:spcPts val="1200"/>
              </a:spcAft>
            </a:pPr>
            <a:br>
              <a:rPr lang="ru-RU" dirty="0"/>
            </a:br>
            <a:r>
              <a:rPr lang="ru-RU" sz="1800" b="0" i="0" u="none" strike="noStrike" dirty="0">
                <a:solidFill>
                  <a:srgbClr val="FF0000"/>
                </a:solidFill>
                <a:effectLst/>
                <a:latin typeface="Arial" panose="020B0604020202020204" pitchFamily="34" charset="0"/>
              </a:rPr>
              <a:t>Другие виды рекламы</a:t>
            </a:r>
            <a:endParaRPr lang="ru-RU" b="0" dirty="0">
              <a:effectLst/>
            </a:endParaRPr>
          </a:p>
          <a:p>
            <a:pPr rtl="0">
              <a:spcBef>
                <a:spcPts val="1200"/>
              </a:spcBef>
              <a:spcAft>
                <a:spcPts val="1200"/>
              </a:spcAft>
            </a:pPr>
            <a:r>
              <a:rPr lang="ru-RU" sz="1800" b="0" i="0" u="none" strike="noStrike" dirty="0">
                <a:solidFill>
                  <a:srgbClr val="000000"/>
                </a:solidFill>
                <a:effectLst/>
                <a:latin typeface="Arial" panose="020B0604020202020204" pitchFamily="34" charset="0"/>
              </a:rPr>
              <a:t>Контекстная реклама в </a:t>
            </a:r>
            <a:r>
              <a:rPr lang="ru-RU" sz="1800" b="0" i="0" u="none" strike="noStrike" dirty="0" err="1">
                <a:solidFill>
                  <a:srgbClr val="000000"/>
                </a:solidFill>
                <a:effectLst/>
                <a:latin typeface="Arial" panose="020B0604020202020204" pitchFamily="34" charset="0"/>
              </a:rPr>
              <a:t>Google</a:t>
            </a:r>
            <a:r>
              <a:rPr lang="ru-RU" sz="1800" b="0" i="0" u="none" strike="noStrike" dirty="0">
                <a:solidFill>
                  <a:srgbClr val="000000"/>
                </a:solidFill>
                <a:effectLst/>
                <a:latin typeface="Arial" panose="020B0604020202020204" pitchFamily="34" charset="0"/>
              </a:rPr>
              <a:t> и </a:t>
            </a:r>
            <a:r>
              <a:rPr lang="ru-RU" sz="1800" b="0" i="0" u="none" strike="noStrike" dirty="0" err="1">
                <a:solidFill>
                  <a:srgbClr val="000000"/>
                </a:solidFill>
                <a:effectLst/>
                <a:latin typeface="Arial" panose="020B0604020202020204" pitchFamily="34" charset="0"/>
              </a:rPr>
              <a:t>Yandex</a:t>
            </a:r>
            <a:r>
              <a:rPr lang="ru-RU" sz="1800" b="0" i="0" u="none" strike="noStrike" dirty="0">
                <a:solidFill>
                  <a:srgbClr val="000000"/>
                </a:solidFill>
                <a:effectLst/>
                <a:latin typeface="Arial" panose="020B0604020202020204" pitchFamily="34" charset="0"/>
              </a:rPr>
              <a:t>, при поиске каких-либо препаратов.</a:t>
            </a:r>
            <a:endParaRPr lang="ru-RU" b="0" dirty="0">
              <a:effectLst/>
            </a:endParaRPr>
          </a:p>
          <a:p>
            <a:pPr rtl="0">
              <a:spcBef>
                <a:spcPts val="1200"/>
              </a:spcBef>
              <a:spcAft>
                <a:spcPts val="1200"/>
              </a:spcAft>
            </a:pPr>
            <a:r>
              <a:rPr lang="ru-RU" sz="1800" b="0" i="0" u="none" strike="noStrike" dirty="0">
                <a:solidFill>
                  <a:srgbClr val="000000"/>
                </a:solidFill>
                <a:effectLst/>
                <a:latin typeface="Arial" panose="020B0604020202020204" pitchFamily="34" charset="0"/>
              </a:rPr>
              <a:t>Подкидывание листовок в почтовые ящики с QR-кодом.</a:t>
            </a:r>
            <a:endParaRPr lang="ru-RU" b="0" dirty="0">
              <a:effectLst/>
            </a:endParaRPr>
          </a:p>
          <a:p>
            <a:pPr rtl="0">
              <a:spcBef>
                <a:spcPts val="1200"/>
              </a:spcBef>
              <a:spcAft>
                <a:spcPts val="1200"/>
              </a:spcAft>
            </a:pPr>
            <a:r>
              <a:rPr lang="ru-RU" sz="1800" b="0" i="0" u="none" strike="noStrike" dirty="0">
                <a:solidFill>
                  <a:srgbClr val="000000"/>
                </a:solidFill>
                <a:effectLst/>
                <a:latin typeface="Arial" panose="020B0604020202020204" pitchFamily="34" charset="0"/>
              </a:rPr>
              <a:t>Размещение рекламных баннеров в офисах наших партнеров.</a:t>
            </a:r>
            <a:endParaRPr lang="ru-RU" b="0" dirty="0">
              <a:effectLst/>
            </a:endParaRPr>
          </a:p>
          <a:p>
            <a:br>
              <a:rPr lang="ru-RU" dirty="0"/>
            </a:b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20</a:t>
            </a:fld>
            <a:endParaRPr lang="ru-RU"/>
          </a:p>
        </p:txBody>
      </p:sp>
    </p:spTree>
    <p:extLst>
      <p:ext uri="{BB962C8B-B14F-4D97-AF65-F5344CB8AC3E}">
        <p14:creationId xmlns:p14="http://schemas.microsoft.com/office/powerpoint/2010/main" val="3973122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R="533400" indent="457200" algn="just" rtl="0">
              <a:spcBef>
                <a:spcPts val="0"/>
              </a:spcBef>
              <a:spcAft>
                <a:spcPts val="2000"/>
              </a:spcAft>
            </a:pPr>
            <a:r>
              <a:rPr lang="ru-RU" sz="1800" b="1" i="0" u="none" strike="noStrike" dirty="0">
                <a:solidFill>
                  <a:srgbClr val="000000"/>
                </a:solidFill>
                <a:effectLst/>
                <a:latin typeface="Times New Roman" panose="02020603050405020304" pitchFamily="18" charset="0"/>
              </a:rPr>
              <a:t>Вопросы для пользователей (размещение опросов в </a:t>
            </a:r>
            <a:r>
              <a:rPr lang="ru-RU" sz="1800" b="1" i="0" u="none" strike="noStrike" dirty="0" err="1">
                <a:solidFill>
                  <a:srgbClr val="000000"/>
                </a:solidFill>
                <a:effectLst/>
                <a:latin typeface="Times New Roman" panose="02020603050405020304" pitchFamily="18" charset="0"/>
              </a:rPr>
              <a:t>соц.сетях</a:t>
            </a:r>
            <a:r>
              <a:rPr lang="ru-RU" sz="1800" b="1" i="0" u="none" strike="noStrike" dirty="0">
                <a:solidFill>
                  <a:srgbClr val="000000"/>
                </a:solidFill>
                <a:effectLst/>
                <a:latin typeface="Times New Roman" panose="02020603050405020304" pitchFamily="18" charset="0"/>
              </a:rPr>
              <a:t>. для получения фидбека):</a:t>
            </a:r>
            <a:endParaRPr lang="ru-RU" b="0" dirty="0">
              <a:effectLst/>
            </a:endParaRPr>
          </a:p>
          <a:p>
            <a:pPr algn="just" rtl="0" fontAlgn="base">
              <a:spcBef>
                <a:spcPts val="1200"/>
              </a:spcBef>
              <a:spcAft>
                <a:spcPts val="0"/>
              </a:spcAft>
              <a:buFont typeface="+mj-lt"/>
              <a:buAutoNum type="arabicPeriod"/>
            </a:pPr>
            <a:r>
              <a:rPr lang="ru-RU" sz="1800" b="0" i="0" u="none" strike="noStrike" dirty="0">
                <a:solidFill>
                  <a:srgbClr val="000000"/>
                </a:solidFill>
                <a:effectLst/>
                <a:latin typeface="Times New Roman" panose="02020603050405020304" pitchFamily="18" charset="0"/>
              </a:rPr>
              <a:t>Есть необходимость в чате с терапевтом для выбора категории нужного врача (к какому врачу обратиться с конкретной проблемой, если человек не знает, какой специалист ему нужен)?</a:t>
            </a:r>
          </a:p>
          <a:p>
            <a:pPr algn="just" rtl="0" fontAlgn="base">
              <a:spcBef>
                <a:spcPts val="0"/>
              </a:spcBef>
              <a:spcAft>
                <a:spcPts val="0"/>
              </a:spcAft>
              <a:buFont typeface="+mj-lt"/>
              <a:buAutoNum type="arabicPeriod"/>
            </a:pPr>
            <a:r>
              <a:rPr lang="ru-RU" sz="1800" b="0" i="0" u="none" strike="noStrike" dirty="0">
                <a:solidFill>
                  <a:srgbClr val="000000"/>
                </a:solidFill>
                <a:effectLst/>
                <a:latin typeface="Times New Roman" panose="02020603050405020304" pitchFamily="18" charset="0"/>
              </a:rPr>
              <a:t>Есть ли необходимость в консультациях 24/7 для срочных случаев за доп. плату?</a:t>
            </a:r>
          </a:p>
          <a:p>
            <a:pPr algn="just" rtl="0" fontAlgn="base">
              <a:spcBef>
                <a:spcPts val="0"/>
              </a:spcBef>
              <a:spcAft>
                <a:spcPts val="0"/>
              </a:spcAft>
              <a:buFont typeface="+mj-lt"/>
              <a:buAutoNum type="arabicPeriod"/>
            </a:pPr>
            <a:r>
              <a:rPr lang="ru-RU" sz="1800" b="0" i="0" u="none" strike="noStrike" dirty="0">
                <a:solidFill>
                  <a:srgbClr val="000000"/>
                </a:solidFill>
                <a:effectLst/>
                <a:latin typeface="Times New Roman" panose="02020603050405020304" pitchFamily="18" charset="0"/>
              </a:rPr>
              <a:t>Будет ли интересна возможность оформления подписки на месяц/полгода/год для получения консультаций в неограниченном объеме от всех категорий врачей, а не оплата каждого отдельного приема?</a:t>
            </a:r>
          </a:p>
          <a:p>
            <a:pPr algn="just" rtl="0" fontAlgn="base">
              <a:spcBef>
                <a:spcPts val="0"/>
              </a:spcBef>
              <a:spcAft>
                <a:spcPts val="0"/>
              </a:spcAft>
              <a:buFont typeface="+mj-lt"/>
              <a:buAutoNum type="arabicPeriod"/>
            </a:pPr>
            <a:r>
              <a:rPr lang="ru-RU" sz="1800" b="0" i="0" u="none" strike="noStrike" dirty="0">
                <a:solidFill>
                  <a:srgbClr val="000000"/>
                </a:solidFill>
                <a:effectLst/>
                <a:latin typeface="Times New Roman" panose="02020603050405020304" pitchFamily="18" charset="0"/>
              </a:rPr>
              <a:t>Есть ли необходимость в оформлении доставки лекарства на постоянной основе (например, доставлять выбранный товар каждый месяц, чтобы не заказывать каждый раз заново)?</a:t>
            </a:r>
          </a:p>
          <a:p>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21</a:t>
            </a:fld>
            <a:endParaRPr lang="ru-RU"/>
          </a:p>
        </p:txBody>
      </p:sp>
    </p:spTree>
    <p:extLst>
      <p:ext uri="{BB962C8B-B14F-4D97-AF65-F5344CB8AC3E}">
        <p14:creationId xmlns:p14="http://schemas.microsoft.com/office/powerpoint/2010/main" val="72025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r>
              <a:rPr lang="ru-RU" sz="1800" b="0" i="0" u="none" strike="noStrike" dirty="0">
                <a:solidFill>
                  <a:srgbClr val="000000"/>
                </a:solidFill>
                <a:effectLst/>
                <a:latin typeface="Arial" panose="020B0604020202020204" pitchFamily="34" charset="0"/>
              </a:rPr>
              <a:t>Разрабатываемая нами система будет предоставлять пользователю возможность заказа лекарств на дом. Сервис предполагает возможность онлайн-консультаций с врачами по общей и узкой направленностям, возможность заказа анализов на дому, выписку рецептов на лекарства после консультаций в онлайн формате, ускоренную доставку лекарств (в течение часа) за дополнительную плату, терапевтические сессии с психологом в онлайн формате.</a:t>
            </a:r>
            <a:endParaRPr lang="ru-RU" b="0" dirty="0">
              <a:effectLst/>
            </a:endParaRPr>
          </a:p>
          <a:p>
            <a:br>
              <a:rPr lang="ru-RU" dirty="0"/>
            </a:b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2</a:t>
            </a:fld>
            <a:endParaRPr lang="ru-RU"/>
          </a:p>
        </p:txBody>
      </p:sp>
    </p:spTree>
    <p:extLst>
      <p:ext uri="{BB962C8B-B14F-4D97-AF65-F5344CB8AC3E}">
        <p14:creationId xmlns:p14="http://schemas.microsoft.com/office/powerpoint/2010/main" val="1547824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заключении можно сказать, нашему проекту есть куда расти. Если все сложится отлично и пользователи оценят нашу задумку, то стоит ожидать нас на всех устройствах России !</a:t>
            </a:r>
          </a:p>
        </p:txBody>
      </p:sp>
      <p:sp>
        <p:nvSpPr>
          <p:cNvPr id="4" name="Номер слайда 3"/>
          <p:cNvSpPr>
            <a:spLocks noGrp="1"/>
          </p:cNvSpPr>
          <p:nvPr>
            <p:ph type="sldNum" sz="quarter" idx="5"/>
          </p:nvPr>
        </p:nvSpPr>
        <p:spPr/>
        <p:txBody>
          <a:bodyPr/>
          <a:lstStyle/>
          <a:p>
            <a:fld id="{6558FF9C-2660-426C-BA96-9DBAFC9812C9}" type="slidenum">
              <a:rPr lang="ru-RU" smtClean="0"/>
              <a:t>22</a:t>
            </a:fld>
            <a:endParaRPr lang="ru-RU"/>
          </a:p>
        </p:txBody>
      </p:sp>
    </p:spTree>
    <p:extLst>
      <p:ext uri="{BB962C8B-B14F-4D97-AF65-F5344CB8AC3E}">
        <p14:creationId xmlns:p14="http://schemas.microsoft.com/office/powerpoint/2010/main" val="264146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b="0" i="0" u="none" strike="noStrike" dirty="0">
                <a:solidFill>
                  <a:srgbClr val="000000"/>
                </a:solidFill>
                <a:effectLst/>
                <a:latin typeface="Arial" panose="020B0604020202020204" pitchFamily="34" charset="0"/>
              </a:rPr>
              <a:t>Система направлена на упрощение и ускорение процесса обращения граждан к врачам на начальных этапах болезни (когда еще нет необходимости в осмотре и диагностике с использованием специального оборудования, достаточно устной беседы с описанием симптомов для максимально быстрого начала лечения, дальнейшие обращения к врачу в случае необходимости рекомендуется проводить в очной форме). </a:t>
            </a: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3</a:t>
            </a:fld>
            <a:endParaRPr lang="ru-RU"/>
          </a:p>
        </p:txBody>
      </p:sp>
    </p:spTree>
    <p:extLst>
      <p:ext uri="{BB962C8B-B14F-4D97-AF65-F5344CB8AC3E}">
        <p14:creationId xmlns:p14="http://schemas.microsoft.com/office/powerpoint/2010/main" val="17617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4</a:t>
            </a:fld>
            <a:endParaRPr lang="ru-RU"/>
          </a:p>
        </p:txBody>
      </p:sp>
    </p:spTree>
    <p:extLst>
      <p:ext uri="{BB962C8B-B14F-4D97-AF65-F5344CB8AC3E}">
        <p14:creationId xmlns:p14="http://schemas.microsoft.com/office/powerpoint/2010/main" val="1520373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457200" marR="533400" algn="just" rtl="0" fontAlgn="base">
              <a:spcBef>
                <a:spcPts val="0"/>
              </a:spcBef>
              <a:spcAft>
                <a:spcPts val="0"/>
              </a:spcAft>
              <a:buFont typeface="Arial" panose="020B0604020202020204" pitchFamily="34" charset="0"/>
              <a:buChar char="•"/>
            </a:pPr>
            <a:r>
              <a:rPr lang="ru-RU" sz="1800" b="0" i="0" u="none" strike="noStrike" dirty="0">
                <a:solidFill>
                  <a:srgbClr val="000000"/>
                </a:solidFill>
                <a:effectLst/>
                <a:latin typeface="Times New Roman" panose="02020603050405020304" pitchFamily="18" charset="0"/>
              </a:rPr>
              <a:t>6. Подбор витаминов для категорий людей (беременные, дети, взрослые, пожилые)</a:t>
            </a:r>
          </a:p>
          <a:p>
            <a:pPr marL="457200" marR="533400" algn="just" rtl="0" fontAlgn="base">
              <a:spcBef>
                <a:spcPts val="0"/>
              </a:spcBef>
              <a:spcAft>
                <a:spcPts val="0"/>
              </a:spcAft>
              <a:buFont typeface="Arial" panose="020B0604020202020204" pitchFamily="34" charset="0"/>
              <a:buChar char="•"/>
            </a:pPr>
            <a:r>
              <a:rPr lang="ru-RU" sz="1800" b="0" i="0" u="none" strike="noStrike" dirty="0">
                <a:solidFill>
                  <a:srgbClr val="000000"/>
                </a:solidFill>
                <a:effectLst/>
                <a:latin typeface="Times New Roman" panose="02020603050405020304" pitchFamily="18" charset="0"/>
              </a:rPr>
              <a:t>7. Хранение всей истории лечения и анализов в личном кабинете</a:t>
            </a:r>
          </a:p>
          <a:p>
            <a:pPr marL="457200" marR="533400" algn="just" rtl="0" fontAlgn="base">
              <a:spcBef>
                <a:spcPts val="0"/>
              </a:spcBef>
              <a:spcAft>
                <a:spcPts val="0"/>
              </a:spcAft>
              <a:buFont typeface="Arial" panose="020B0604020202020204" pitchFamily="34" charset="0"/>
              <a:buChar char="•"/>
            </a:pPr>
            <a:r>
              <a:rPr lang="ru-RU" sz="1800" b="0" i="0" u="none" strike="noStrike" dirty="0">
                <a:solidFill>
                  <a:srgbClr val="000000"/>
                </a:solidFill>
                <a:effectLst/>
                <a:latin typeface="Times New Roman" panose="02020603050405020304" pitchFamily="18" charset="0"/>
              </a:rPr>
              <a:t>8. Календарь с напоминаниями о необходимости пройти повторный курс лечения, если предусмотрена сезонная необходимость (например, аллергия)</a:t>
            </a:r>
          </a:p>
          <a:p>
            <a:pPr marL="457200" marR="533400" algn="just" rtl="0" fontAlgn="base">
              <a:spcBef>
                <a:spcPts val="0"/>
              </a:spcBef>
              <a:spcAft>
                <a:spcPts val="0"/>
              </a:spcAft>
              <a:buFont typeface="Arial" panose="020B0604020202020204" pitchFamily="34" charset="0"/>
              <a:buChar char="•"/>
            </a:pPr>
            <a:r>
              <a:rPr lang="ru-RU" sz="1800" b="0" i="0" u="none" strike="noStrike" dirty="0">
                <a:solidFill>
                  <a:srgbClr val="000000"/>
                </a:solidFill>
                <a:effectLst/>
                <a:latin typeface="Times New Roman" panose="02020603050405020304" pitchFamily="18" charset="0"/>
              </a:rPr>
              <a:t>9. </a:t>
            </a:r>
            <a:r>
              <a:rPr lang="ru-RU" sz="1800" b="0" i="0" u="none" strike="noStrike" dirty="0" err="1">
                <a:solidFill>
                  <a:srgbClr val="000000"/>
                </a:solidFill>
                <a:effectLst/>
                <a:latin typeface="Times New Roman" panose="02020603050405020304" pitchFamily="18" charset="0"/>
              </a:rPr>
              <a:t>Push</a:t>
            </a:r>
            <a:r>
              <a:rPr lang="ru-RU" sz="1800" b="0" i="0" u="none" strike="noStrike" dirty="0">
                <a:solidFill>
                  <a:srgbClr val="000000"/>
                </a:solidFill>
                <a:effectLst/>
                <a:latin typeface="Times New Roman" panose="02020603050405020304" pitchFamily="18" charset="0"/>
              </a:rPr>
              <a:t> уведомления с напоминаниями о приеме лекарства</a:t>
            </a:r>
          </a:p>
          <a:p>
            <a:pPr marL="457200" marR="533400" algn="just" rtl="0" fontAlgn="base">
              <a:spcBef>
                <a:spcPts val="0"/>
              </a:spcBef>
              <a:spcAft>
                <a:spcPts val="100"/>
              </a:spcAft>
              <a:buFont typeface="Arial" panose="020B0604020202020204" pitchFamily="34" charset="0"/>
              <a:buChar char="•"/>
            </a:pPr>
            <a:r>
              <a:rPr lang="ru-RU" sz="1800" b="0" i="0" u="none" strike="noStrike" dirty="0">
                <a:solidFill>
                  <a:srgbClr val="000000"/>
                </a:solidFill>
                <a:effectLst/>
                <a:latin typeface="Times New Roman" panose="02020603050405020304" pitchFamily="18" charset="0"/>
              </a:rPr>
              <a:t>10. Подбор аналогов для лекарств в разных ценовых категориях</a:t>
            </a:r>
          </a:p>
          <a:p>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6</a:t>
            </a:fld>
            <a:endParaRPr lang="ru-RU"/>
          </a:p>
        </p:txBody>
      </p:sp>
    </p:spTree>
    <p:extLst>
      <p:ext uri="{BB962C8B-B14F-4D97-AF65-F5344CB8AC3E}">
        <p14:creationId xmlns:p14="http://schemas.microsoft.com/office/powerpoint/2010/main" val="54320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b="0" i="0" u="none" strike="noStrike" dirty="0">
                <a:solidFill>
                  <a:srgbClr val="000000"/>
                </a:solidFill>
                <a:effectLst/>
                <a:latin typeface="Times New Roman" panose="02020603050405020304" pitchFamily="18" charset="0"/>
              </a:rPr>
              <a:t>Бесплатными услугами будут календарь, уведомления, подбор аналогов и подбор витаминов. </a:t>
            </a:r>
            <a:endParaRPr lang="ru-RU" b="0" dirty="0">
              <a:effectLst/>
            </a:endParaRPr>
          </a:p>
          <a:p>
            <a:pPr marR="533400" indent="457200" algn="just" rtl="0">
              <a:spcBef>
                <a:spcPts val="0"/>
              </a:spcBef>
              <a:spcAft>
                <a:spcPts val="2000"/>
              </a:spcAft>
            </a:pPr>
            <a:br>
              <a:rPr lang="ru-RU" dirty="0"/>
            </a:br>
            <a:r>
              <a:rPr lang="ru-RU" sz="1800" b="0" i="0" u="none" strike="noStrike" dirty="0">
                <a:solidFill>
                  <a:srgbClr val="000000"/>
                </a:solidFill>
                <a:effectLst/>
                <a:latin typeface="Times New Roman" panose="02020603050405020304" pitchFamily="18" charset="0"/>
              </a:rPr>
              <a:t>Монетизация будет за счет консультаций с врачами, анализов на дому, доставки лекарств на дом.  Если у человека срочная необходимость в консультации со специалистом высокого уровня и узкой направленности, запись к которым даже в платных больницах производится за неделю, то онлайн консультация будет хорошим выходом. Также выписка лекарств и их возможность доставки за 2 дня или даже за 1-2 часа.</a:t>
            </a:r>
            <a:endParaRPr lang="ru-RU" b="0" dirty="0">
              <a:effectLst/>
            </a:endParaRPr>
          </a:p>
          <a:p>
            <a:br>
              <a:rPr lang="ru-RU" dirty="0"/>
            </a:b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7</a:t>
            </a:fld>
            <a:endParaRPr lang="ru-RU"/>
          </a:p>
        </p:txBody>
      </p:sp>
    </p:spTree>
    <p:extLst>
      <p:ext uri="{BB962C8B-B14F-4D97-AF65-F5344CB8AC3E}">
        <p14:creationId xmlns:p14="http://schemas.microsoft.com/office/powerpoint/2010/main" val="192192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b="0" i="0" u="none" strike="noStrike" dirty="0">
                <a:solidFill>
                  <a:srgbClr val="000000"/>
                </a:solidFill>
                <a:effectLst/>
                <a:latin typeface="Times New Roman" panose="02020603050405020304" pitchFamily="18" charset="0"/>
              </a:rPr>
              <a:t>Архитектура приложения – </a:t>
            </a:r>
            <a:r>
              <a:rPr lang="ru-RU" sz="1800" b="0" i="0" u="none" strike="noStrike" dirty="0" err="1">
                <a:solidFill>
                  <a:srgbClr val="000000"/>
                </a:solidFill>
                <a:effectLst/>
                <a:latin typeface="Times New Roman" panose="02020603050405020304" pitchFamily="18" charset="0"/>
              </a:rPr>
              <a:t>микросервисы</a:t>
            </a:r>
            <a:r>
              <a:rPr lang="ru-RU" sz="1800" b="0" i="0" u="none" strike="noStrike" dirty="0">
                <a:solidFill>
                  <a:srgbClr val="000000"/>
                </a:solidFill>
                <a:effectLst/>
                <a:latin typeface="Times New Roman" panose="02020603050405020304" pitchFamily="18" charset="0"/>
              </a:rPr>
              <a:t>.</a:t>
            </a: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8</a:t>
            </a:fld>
            <a:endParaRPr lang="ru-RU"/>
          </a:p>
        </p:txBody>
      </p:sp>
    </p:spTree>
    <p:extLst>
      <p:ext uri="{BB962C8B-B14F-4D97-AF65-F5344CB8AC3E}">
        <p14:creationId xmlns:p14="http://schemas.microsoft.com/office/powerpoint/2010/main" val="261199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lnSpc>
                <a:spcPct val="115000"/>
              </a:lnSpc>
              <a:spcAft>
                <a:spcPts val="800"/>
              </a:spcAft>
            </a:pPr>
            <a:r>
              <a:rPr lang="ru-RU"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Сервис авторизации пользователей</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микросервис</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отвечающий за авторизацию и регистрацию пользователей в системе.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ru-RU"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Сервис взаимодействия с медицинским центром Академия</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микросервис</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отвечающий за консультации с терапевтом и узкими специалистами. Также хранит выписку рецептов врачей и заказ анализов на дом, хранение всей истории лечения и анализов в личном кабинете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Сервис взаимодействия с аптекой Вита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микросервис</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отвечающий за заказ и доставку лекарств на дом</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Сервис взаимодействия лекарств</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микросервис</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отвечающий за подбор витаминов для текущего времени года и категории людей, напоминание и уведомление о приеме лекарств и консультации у специалистов.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10</a:t>
            </a:fld>
            <a:endParaRPr lang="ru-RU"/>
          </a:p>
        </p:txBody>
      </p:sp>
    </p:spTree>
    <p:extLst>
      <p:ext uri="{BB962C8B-B14F-4D97-AF65-F5344CB8AC3E}">
        <p14:creationId xmlns:p14="http://schemas.microsoft.com/office/powerpoint/2010/main" val="46623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Врач</a:t>
            </a:r>
            <a:br>
              <a:rPr lang="ru-RU" dirty="0"/>
            </a:br>
            <a:r>
              <a:rPr lang="ru-RU" dirty="0"/>
              <a:t>Консультация</a:t>
            </a:r>
            <a:br>
              <a:rPr lang="ru-RU" dirty="0"/>
            </a:br>
            <a:r>
              <a:rPr lang="ru-RU" dirty="0"/>
              <a:t>Архив</a:t>
            </a:r>
            <a:br>
              <a:rPr lang="ru-RU" dirty="0"/>
            </a:br>
            <a:r>
              <a:rPr lang="ru-RU" dirty="0"/>
              <a:t>Анализы</a:t>
            </a:r>
            <a:br>
              <a:rPr lang="ru-RU" dirty="0"/>
            </a:br>
            <a:r>
              <a:rPr lang="ru-RU" dirty="0"/>
              <a:t>Результаты</a:t>
            </a:r>
            <a:br>
              <a:rPr lang="ru-RU" dirty="0"/>
            </a:br>
            <a:r>
              <a:rPr lang="ru-RU" dirty="0"/>
              <a:t>Пользователь</a:t>
            </a:r>
          </a:p>
          <a:p>
            <a:r>
              <a:rPr lang="ru-RU" dirty="0"/>
              <a:t>Рецепт</a:t>
            </a:r>
            <a:br>
              <a:rPr lang="ru-RU" dirty="0"/>
            </a:br>
            <a:r>
              <a:rPr lang="ru-RU" dirty="0"/>
              <a:t>Лекарственное средство</a:t>
            </a:r>
          </a:p>
          <a:p>
            <a:r>
              <a:rPr lang="ru-RU" dirty="0"/>
              <a:t>Календарь</a:t>
            </a:r>
            <a:br>
              <a:rPr lang="ru-RU" dirty="0"/>
            </a:br>
            <a:r>
              <a:rPr lang="ru-RU" dirty="0"/>
              <a:t>Показания к применению</a:t>
            </a:r>
          </a:p>
          <a:p>
            <a:r>
              <a:rPr lang="ru-RU" dirty="0"/>
              <a:t>Доставка</a:t>
            </a:r>
            <a:br>
              <a:rPr lang="ru-RU" dirty="0"/>
            </a:br>
            <a:r>
              <a:rPr lang="ru-RU" dirty="0"/>
              <a:t>Курьер</a:t>
            </a:r>
            <a:br>
              <a:rPr lang="ru-RU" dirty="0"/>
            </a:br>
            <a:endParaRPr lang="ru-RU" dirty="0"/>
          </a:p>
        </p:txBody>
      </p:sp>
      <p:sp>
        <p:nvSpPr>
          <p:cNvPr id="4" name="Номер слайда 3"/>
          <p:cNvSpPr>
            <a:spLocks noGrp="1"/>
          </p:cNvSpPr>
          <p:nvPr>
            <p:ph type="sldNum" sz="quarter" idx="5"/>
          </p:nvPr>
        </p:nvSpPr>
        <p:spPr/>
        <p:txBody>
          <a:bodyPr/>
          <a:lstStyle/>
          <a:p>
            <a:fld id="{6558FF9C-2660-426C-BA96-9DBAFC9812C9}" type="slidenum">
              <a:rPr lang="ru-RU" smtClean="0"/>
              <a:t>11</a:t>
            </a:fld>
            <a:endParaRPr lang="ru-RU"/>
          </a:p>
        </p:txBody>
      </p:sp>
    </p:spTree>
    <p:extLst>
      <p:ext uri="{BB962C8B-B14F-4D97-AF65-F5344CB8AC3E}">
        <p14:creationId xmlns:p14="http://schemas.microsoft.com/office/powerpoint/2010/main" val="68211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9067" y="706169"/>
            <a:ext cx="7896800" cy="427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5200"/>
              <a:buNone/>
              <a:defRPr sz="6400"/>
            </a:lvl1pPr>
            <a:lvl2pPr lvl="1" algn="ctr" rtl="0">
              <a:spcBef>
                <a:spcPts val="0"/>
              </a:spcBef>
              <a:spcAft>
                <a:spcPts val="0"/>
              </a:spcAft>
              <a:buClr>
                <a:schemeClr val="dk1"/>
              </a:buClr>
              <a:buSzPts val="5200"/>
              <a:buNone/>
              <a:defRPr sz="6933">
                <a:solidFill>
                  <a:schemeClr val="dk1"/>
                </a:solidFill>
              </a:defRPr>
            </a:lvl2pPr>
            <a:lvl3pPr lvl="2" algn="ctr" rtl="0">
              <a:spcBef>
                <a:spcPts val="0"/>
              </a:spcBef>
              <a:spcAft>
                <a:spcPts val="0"/>
              </a:spcAft>
              <a:buClr>
                <a:schemeClr val="dk1"/>
              </a:buClr>
              <a:buSzPts val="5200"/>
              <a:buNone/>
              <a:defRPr sz="6933">
                <a:solidFill>
                  <a:schemeClr val="dk1"/>
                </a:solidFill>
              </a:defRPr>
            </a:lvl3pPr>
            <a:lvl4pPr lvl="3" algn="ctr" rtl="0">
              <a:spcBef>
                <a:spcPts val="0"/>
              </a:spcBef>
              <a:spcAft>
                <a:spcPts val="0"/>
              </a:spcAft>
              <a:buClr>
                <a:schemeClr val="dk1"/>
              </a:buClr>
              <a:buSzPts val="5200"/>
              <a:buNone/>
              <a:defRPr sz="6933">
                <a:solidFill>
                  <a:schemeClr val="dk1"/>
                </a:solidFill>
              </a:defRPr>
            </a:lvl4pPr>
            <a:lvl5pPr lvl="4" algn="ctr" rtl="0">
              <a:spcBef>
                <a:spcPts val="0"/>
              </a:spcBef>
              <a:spcAft>
                <a:spcPts val="0"/>
              </a:spcAft>
              <a:buClr>
                <a:schemeClr val="dk1"/>
              </a:buClr>
              <a:buSzPts val="5200"/>
              <a:buNone/>
              <a:defRPr sz="6933">
                <a:solidFill>
                  <a:schemeClr val="dk1"/>
                </a:solidFill>
              </a:defRPr>
            </a:lvl5pPr>
            <a:lvl6pPr lvl="5" algn="ctr" rtl="0">
              <a:spcBef>
                <a:spcPts val="0"/>
              </a:spcBef>
              <a:spcAft>
                <a:spcPts val="0"/>
              </a:spcAft>
              <a:buClr>
                <a:schemeClr val="dk1"/>
              </a:buClr>
              <a:buSzPts val="5200"/>
              <a:buNone/>
              <a:defRPr sz="6933">
                <a:solidFill>
                  <a:schemeClr val="dk1"/>
                </a:solidFill>
              </a:defRPr>
            </a:lvl6pPr>
            <a:lvl7pPr lvl="6" algn="ctr" rtl="0">
              <a:spcBef>
                <a:spcPts val="0"/>
              </a:spcBef>
              <a:spcAft>
                <a:spcPts val="0"/>
              </a:spcAft>
              <a:buClr>
                <a:schemeClr val="dk1"/>
              </a:buClr>
              <a:buSzPts val="5200"/>
              <a:buNone/>
              <a:defRPr sz="6933">
                <a:solidFill>
                  <a:schemeClr val="dk1"/>
                </a:solidFill>
              </a:defRPr>
            </a:lvl7pPr>
            <a:lvl8pPr lvl="7" algn="ctr" rtl="0">
              <a:spcBef>
                <a:spcPts val="0"/>
              </a:spcBef>
              <a:spcAft>
                <a:spcPts val="0"/>
              </a:spcAft>
              <a:buClr>
                <a:schemeClr val="dk1"/>
              </a:buClr>
              <a:buSzPts val="5200"/>
              <a:buNone/>
              <a:defRPr sz="6933">
                <a:solidFill>
                  <a:schemeClr val="dk1"/>
                </a:solidFill>
              </a:defRPr>
            </a:lvl8pPr>
            <a:lvl9pPr lvl="8" algn="ctr" rtl="0">
              <a:spcBef>
                <a:spcPts val="0"/>
              </a:spcBef>
              <a:spcAft>
                <a:spcPts val="0"/>
              </a:spcAft>
              <a:buClr>
                <a:schemeClr val="dk1"/>
              </a:buClr>
              <a:buSzPts val="5200"/>
              <a:buNone/>
              <a:defRPr sz="6933">
                <a:solidFill>
                  <a:schemeClr val="dk1"/>
                </a:solidFill>
              </a:defRPr>
            </a:lvl9pPr>
          </a:lstStyle>
          <a:p>
            <a:endParaRPr/>
          </a:p>
        </p:txBody>
      </p:sp>
      <p:sp>
        <p:nvSpPr>
          <p:cNvPr id="10" name="Google Shape;10;p2"/>
          <p:cNvSpPr txBox="1">
            <a:spLocks noGrp="1"/>
          </p:cNvSpPr>
          <p:nvPr>
            <p:ph type="subTitle" idx="1"/>
          </p:nvPr>
        </p:nvSpPr>
        <p:spPr>
          <a:xfrm>
            <a:off x="959067" y="5352133"/>
            <a:ext cx="2692000" cy="7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F3F3F3"/>
              </a:buClr>
              <a:buSzPts val="2800"/>
              <a:buNone/>
              <a:defRPr sz="2133">
                <a:solidFill>
                  <a:srgbClr val="2F497E"/>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52723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79246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dk1"/>
        </a:solidFill>
        <a:effectLst/>
      </p:bgPr>
    </p:bg>
    <p:spTree>
      <p:nvGrpSpPr>
        <p:cNvPr id="1" name="Shape 209"/>
        <p:cNvGrpSpPr/>
        <p:nvPr/>
      </p:nvGrpSpPr>
      <p:grpSpPr>
        <a:xfrm>
          <a:off x="0" y="0"/>
          <a:ext cx="0" cy="0"/>
          <a:chOff x="0" y="0"/>
          <a:chExt cx="0" cy="0"/>
        </a:xfrm>
      </p:grpSpPr>
      <p:sp>
        <p:nvSpPr>
          <p:cNvPr id="210" name="Google Shape;210;p13"/>
          <p:cNvSpPr txBox="1">
            <a:spLocks noGrp="1"/>
          </p:cNvSpPr>
          <p:nvPr>
            <p:ph type="subTitle" idx="1"/>
          </p:nvPr>
        </p:nvSpPr>
        <p:spPr>
          <a:xfrm>
            <a:off x="2944600" y="1028335"/>
            <a:ext cx="2113600" cy="96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sz="2133" b="1">
                <a:latin typeface="Lexend Deca"/>
                <a:ea typeface="Lexend Deca"/>
                <a:cs typeface="Lexend Deca"/>
                <a:sym typeface="Lexend Deca"/>
              </a:defRPr>
            </a:lvl1pPr>
            <a:lvl2pPr lvl="1"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11" name="Google Shape;211;p13"/>
          <p:cNvSpPr txBox="1">
            <a:spLocks noGrp="1"/>
          </p:cNvSpPr>
          <p:nvPr>
            <p:ph type="subTitle" idx="2"/>
          </p:nvPr>
        </p:nvSpPr>
        <p:spPr>
          <a:xfrm>
            <a:off x="2944603" y="1883400"/>
            <a:ext cx="2439600" cy="9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1867"/>
            </a:lvl1pPr>
            <a:lvl2pPr lvl="1"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212" name="Google Shape;212;p13"/>
          <p:cNvSpPr txBox="1">
            <a:spLocks noGrp="1"/>
          </p:cNvSpPr>
          <p:nvPr>
            <p:ph type="subTitle" idx="3"/>
          </p:nvPr>
        </p:nvSpPr>
        <p:spPr>
          <a:xfrm>
            <a:off x="5873967" y="1028335"/>
            <a:ext cx="2113600" cy="96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sz="2133" b="1">
                <a:latin typeface="Lexend Deca"/>
                <a:ea typeface="Lexend Deca"/>
                <a:cs typeface="Lexend Deca"/>
                <a:sym typeface="Lexend Deca"/>
              </a:defRPr>
            </a:lvl1pPr>
            <a:lvl2pPr lvl="1"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13" name="Google Shape;213;p13"/>
          <p:cNvSpPr txBox="1">
            <a:spLocks noGrp="1"/>
          </p:cNvSpPr>
          <p:nvPr>
            <p:ph type="subTitle" idx="4"/>
          </p:nvPr>
        </p:nvSpPr>
        <p:spPr>
          <a:xfrm>
            <a:off x="5873952" y="1883391"/>
            <a:ext cx="2113600" cy="9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1867"/>
            </a:lvl1pPr>
            <a:lvl2pPr lvl="1"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214" name="Google Shape;214;p13"/>
          <p:cNvSpPr txBox="1">
            <a:spLocks noGrp="1"/>
          </p:cNvSpPr>
          <p:nvPr>
            <p:ph type="subTitle" idx="5"/>
          </p:nvPr>
        </p:nvSpPr>
        <p:spPr>
          <a:xfrm>
            <a:off x="8803333" y="1028333"/>
            <a:ext cx="2258400" cy="96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sz="2133" b="1">
                <a:latin typeface="Lexend Deca"/>
                <a:ea typeface="Lexend Deca"/>
                <a:cs typeface="Lexend Deca"/>
                <a:sym typeface="Lexend Deca"/>
              </a:defRPr>
            </a:lvl1pPr>
            <a:lvl2pPr lvl="1"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15" name="Google Shape;215;p13"/>
          <p:cNvSpPr txBox="1">
            <a:spLocks noGrp="1"/>
          </p:cNvSpPr>
          <p:nvPr>
            <p:ph type="subTitle" idx="6"/>
          </p:nvPr>
        </p:nvSpPr>
        <p:spPr>
          <a:xfrm>
            <a:off x="8803319" y="1883391"/>
            <a:ext cx="2113600" cy="9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1867"/>
            </a:lvl1pPr>
            <a:lvl2pPr lvl="1"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216" name="Google Shape;216;p13"/>
          <p:cNvSpPr txBox="1">
            <a:spLocks noGrp="1"/>
          </p:cNvSpPr>
          <p:nvPr>
            <p:ph type="subTitle" idx="7"/>
          </p:nvPr>
        </p:nvSpPr>
        <p:spPr>
          <a:xfrm>
            <a:off x="2944600" y="4144100"/>
            <a:ext cx="2258400" cy="96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sz="2133" b="1">
                <a:latin typeface="Lexend Deca"/>
                <a:ea typeface="Lexend Deca"/>
                <a:cs typeface="Lexend Deca"/>
                <a:sym typeface="Lexend Deca"/>
              </a:defRPr>
            </a:lvl1pPr>
            <a:lvl2pPr lvl="1"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17" name="Google Shape;217;p13"/>
          <p:cNvSpPr txBox="1">
            <a:spLocks noGrp="1"/>
          </p:cNvSpPr>
          <p:nvPr>
            <p:ph type="subTitle" idx="8"/>
          </p:nvPr>
        </p:nvSpPr>
        <p:spPr>
          <a:xfrm>
            <a:off x="2944585" y="4999157"/>
            <a:ext cx="2113600" cy="9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1867"/>
            </a:lvl1pPr>
            <a:lvl2pPr lvl="1"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218" name="Google Shape;218;p13"/>
          <p:cNvSpPr txBox="1">
            <a:spLocks noGrp="1"/>
          </p:cNvSpPr>
          <p:nvPr>
            <p:ph type="subTitle" idx="9"/>
          </p:nvPr>
        </p:nvSpPr>
        <p:spPr>
          <a:xfrm>
            <a:off x="5873967" y="4144101"/>
            <a:ext cx="2113600" cy="96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sz="2133" b="1">
                <a:latin typeface="Lexend Deca"/>
                <a:ea typeface="Lexend Deca"/>
                <a:cs typeface="Lexend Deca"/>
                <a:sym typeface="Lexend Deca"/>
              </a:defRPr>
            </a:lvl1pPr>
            <a:lvl2pPr lvl="1"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19" name="Google Shape;219;p13"/>
          <p:cNvSpPr txBox="1">
            <a:spLocks noGrp="1"/>
          </p:cNvSpPr>
          <p:nvPr>
            <p:ph type="subTitle" idx="13"/>
          </p:nvPr>
        </p:nvSpPr>
        <p:spPr>
          <a:xfrm>
            <a:off x="5873952" y="4999157"/>
            <a:ext cx="2113600" cy="9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1867"/>
            </a:lvl1pPr>
            <a:lvl2pPr lvl="1"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220" name="Google Shape;220;p13"/>
          <p:cNvSpPr txBox="1">
            <a:spLocks noGrp="1"/>
          </p:cNvSpPr>
          <p:nvPr>
            <p:ph type="subTitle" idx="14"/>
          </p:nvPr>
        </p:nvSpPr>
        <p:spPr>
          <a:xfrm>
            <a:off x="8803333" y="4144101"/>
            <a:ext cx="2113600" cy="96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sz="2133" b="1">
                <a:latin typeface="Lexend Deca"/>
                <a:ea typeface="Lexend Deca"/>
                <a:cs typeface="Lexend Deca"/>
                <a:sym typeface="Lexend Deca"/>
              </a:defRPr>
            </a:lvl1pPr>
            <a:lvl2pPr lvl="1"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21" name="Google Shape;221;p13"/>
          <p:cNvSpPr txBox="1">
            <a:spLocks noGrp="1"/>
          </p:cNvSpPr>
          <p:nvPr>
            <p:ph type="subTitle" idx="15"/>
          </p:nvPr>
        </p:nvSpPr>
        <p:spPr>
          <a:xfrm>
            <a:off x="8803319" y="4999157"/>
            <a:ext cx="2113600" cy="9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1867"/>
            </a:lvl1pPr>
            <a:lvl2pPr lvl="1"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cxnSp>
        <p:nvCxnSpPr>
          <p:cNvPr id="222" name="Google Shape;222;p13"/>
          <p:cNvCxnSpPr/>
          <p:nvPr/>
        </p:nvCxnSpPr>
        <p:spPr>
          <a:xfrm>
            <a:off x="950000" y="6127800"/>
            <a:ext cx="10292000" cy="0"/>
          </a:xfrm>
          <a:prstGeom prst="straightConnector1">
            <a:avLst/>
          </a:prstGeom>
          <a:noFill/>
          <a:ln w="19050" cap="flat" cmpd="sng">
            <a:solidFill>
              <a:schemeClr val="lt1"/>
            </a:solidFill>
            <a:prstDash val="solid"/>
            <a:round/>
            <a:headEnd type="none" w="med" len="med"/>
            <a:tailEnd type="none" w="med" len="med"/>
          </a:ln>
        </p:spPr>
      </p:cxnSp>
      <p:grpSp>
        <p:nvGrpSpPr>
          <p:cNvPr id="223" name="Google Shape;223;p13"/>
          <p:cNvGrpSpPr/>
          <p:nvPr/>
        </p:nvGrpSpPr>
        <p:grpSpPr>
          <a:xfrm>
            <a:off x="238050" y="165578"/>
            <a:ext cx="11504500" cy="5648031"/>
            <a:chOff x="178537" y="124183"/>
            <a:chExt cx="8628375" cy="4236023"/>
          </a:xfrm>
        </p:grpSpPr>
        <p:grpSp>
          <p:nvGrpSpPr>
            <p:cNvPr id="224" name="Google Shape;224;p13"/>
            <p:cNvGrpSpPr/>
            <p:nvPr/>
          </p:nvGrpSpPr>
          <p:grpSpPr>
            <a:xfrm rot="1704831">
              <a:off x="185406" y="4223075"/>
              <a:ext cx="231174" cy="87394"/>
              <a:chOff x="-733500" y="2949750"/>
              <a:chExt cx="667078" cy="252186"/>
            </a:xfrm>
          </p:grpSpPr>
          <p:sp>
            <p:nvSpPr>
              <p:cNvPr id="225" name="Google Shape;225;p13"/>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226" name="Google Shape;226;p13"/>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227" name="Google Shape;227;p13"/>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228" name="Google Shape;228;p13"/>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grpSp>
        <p:sp>
          <p:nvSpPr>
            <p:cNvPr id="229" name="Google Shape;229;p13"/>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230" name="Google Shape;230;p13"/>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grpSp>
          <p:nvGrpSpPr>
            <p:cNvPr id="231" name="Google Shape;231;p13"/>
            <p:cNvGrpSpPr/>
            <p:nvPr/>
          </p:nvGrpSpPr>
          <p:grpSpPr>
            <a:xfrm>
              <a:off x="8515312" y="343348"/>
              <a:ext cx="205233" cy="186935"/>
              <a:chOff x="1852800" y="1280900"/>
              <a:chExt cx="3186854" cy="2902721"/>
            </a:xfrm>
          </p:grpSpPr>
          <p:sp>
            <p:nvSpPr>
              <p:cNvPr id="232" name="Google Shape;232;p13"/>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233" name="Google Shape;233;p13"/>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234" name="Google Shape;234;p13"/>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grpSp>
        <p:sp>
          <p:nvSpPr>
            <p:cNvPr id="235" name="Google Shape;235;p13"/>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grpSp>
          <p:nvGrpSpPr>
            <p:cNvPr id="236" name="Google Shape;236;p13"/>
            <p:cNvGrpSpPr/>
            <p:nvPr/>
          </p:nvGrpSpPr>
          <p:grpSpPr>
            <a:xfrm>
              <a:off x="6031622" y="124183"/>
              <a:ext cx="132480" cy="132709"/>
              <a:chOff x="5483425" y="3329250"/>
              <a:chExt cx="56300" cy="56400"/>
            </a:xfrm>
          </p:grpSpPr>
          <p:sp>
            <p:nvSpPr>
              <p:cNvPr id="237" name="Google Shape;237;p13"/>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238" name="Google Shape;238;p13"/>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grpSp>
      </p:grpSp>
    </p:spTree>
    <p:extLst>
      <p:ext uri="{BB962C8B-B14F-4D97-AF65-F5344CB8AC3E}">
        <p14:creationId xmlns:p14="http://schemas.microsoft.com/office/powerpoint/2010/main" val="2640915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dk1"/>
        </a:solidFill>
        <a:effectLst/>
      </p:bgPr>
    </p:bg>
    <p:spTree>
      <p:nvGrpSpPr>
        <p:cNvPr id="1" name="Shape 239"/>
        <p:cNvGrpSpPr/>
        <p:nvPr/>
      </p:nvGrpSpPr>
      <p:grpSpPr>
        <a:xfrm>
          <a:off x="0" y="0"/>
          <a:ext cx="0" cy="0"/>
          <a:chOff x="0" y="0"/>
          <a:chExt cx="0" cy="0"/>
        </a:xfrm>
      </p:grpSpPr>
      <p:sp>
        <p:nvSpPr>
          <p:cNvPr id="240" name="Google Shape;240;p14"/>
          <p:cNvSpPr txBox="1">
            <a:spLocks noGrp="1"/>
          </p:cNvSpPr>
          <p:nvPr>
            <p:ph type="title"/>
          </p:nvPr>
        </p:nvSpPr>
        <p:spPr>
          <a:xfrm>
            <a:off x="1461867" y="4084519"/>
            <a:ext cx="2152400" cy="1023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4000" b="1"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241" name="Google Shape;241;p14"/>
          <p:cNvSpPr txBox="1">
            <a:spLocks noGrp="1"/>
          </p:cNvSpPr>
          <p:nvPr>
            <p:ph type="subTitle" idx="1"/>
          </p:nvPr>
        </p:nvSpPr>
        <p:spPr>
          <a:xfrm>
            <a:off x="959067" y="5145400"/>
            <a:ext cx="31580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rgbClr val="2A2929"/>
                </a:solidFill>
              </a:defRPr>
            </a:lvl1pPr>
            <a:lvl2pPr lvl="1" algn="ctr" rtl="0">
              <a:lnSpc>
                <a:spcPct val="100000"/>
              </a:lnSpc>
              <a:spcBef>
                <a:spcPts val="2133"/>
              </a:spcBef>
              <a:spcAft>
                <a:spcPts val="0"/>
              </a:spcAft>
              <a:buNone/>
              <a:defRPr sz="1867">
                <a:solidFill>
                  <a:srgbClr val="2A2929"/>
                </a:solidFill>
              </a:defRPr>
            </a:lvl2pPr>
            <a:lvl3pPr lvl="2" algn="ctr" rtl="0">
              <a:lnSpc>
                <a:spcPct val="100000"/>
              </a:lnSpc>
              <a:spcBef>
                <a:spcPts val="2133"/>
              </a:spcBef>
              <a:spcAft>
                <a:spcPts val="0"/>
              </a:spcAft>
              <a:buNone/>
              <a:defRPr sz="1867">
                <a:solidFill>
                  <a:srgbClr val="2A2929"/>
                </a:solidFill>
              </a:defRPr>
            </a:lvl3pPr>
            <a:lvl4pPr lvl="3" algn="ctr" rtl="0">
              <a:lnSpc>
                <a:spcPct val="100000"/>
              </a:lnSpc>
              <a:spcBef>
                <a:spcPts val="2133"/>
              </a:spcBef>
              <a:spcAft>
                <a:spcPts val="0"/>
              </a:spcAft>
              <a:buNone/>
              <a:defRPr sz="1867">
                <a:solidFill>
                  <a:srgbClr val="2A2929"/>
                </a:solidFill>
              </a:defRPr>
            </a:lvl4pPr>
            <a:lvl5pPr lvl="4" algn="ctr" rtl="0">
              <a:lnSpc>
                <a:spcPct val="100000"/>
              </a:lnSpc>
              <a:spcBef>
                <a:spcPts val="2133"/>
              </a:spcBef>
              <a:spcAft>
                <a:spcPts val="0"/>
              </a:spcAft>
              <a:buNone/>
              <a:defRPr sz="1867">
                <a:solidFill>
                  <a:srgbClr val="2A2929"/>
                </a:solidFill>
              </a:defRPr>
            </a:lvl5pPr>
            <a:lvl6pPr lvl="5" algn="ctr" rtl="0">
              <a:lnSpc>
                <a:spcPct val="100000"/>
              </a:lnSpc>
              <a:spcBef>
                <a:spcPts val="2133"/>
              </a:spcBef>
              <a:spcAft>
                <a:spcPts val="0"/>
              </a:spcAft>
              <a:buNone/>
              <a:defRPr sz="1867">
                <a:solidFill>
                  <a:srgbClr val="2A2929"/>
                </a:solidFill>
              </a:defRPr>
            </a:lvl6pPr>
            <a:lvl7pPr lvl="6" algn="ctr" rtl="0">
              <a:lnSpc>
                <a:spcPct val="100000"/>
              </a:lnSpc>
              <a:spcBef>
                <a:spcPts val="2133"/>
              </a:spcBef>
              <a:spcAft>
                <a:spcPts val="0"/>
              </a:spcAft>
              <a:buNone/>
              <a:defRPr sz="1867">
                <a:solidFill>
                  <a:srgbClr val="2A2929"/>
                </a:solidFill>
              </a:defRPr>
            </a:lvl7pPr>
            <a:lvl8pPr lvl="7" algn="ctr" rtl="0">
              <a:lnSpc>
                <a:spcPct val="100000"/>
              </a:lnSpc>
              <a:spcBef>
                <a:spcPts val="2133"/>
              </a:spcBef>
              <a:spcAft>
                <a:spcPts val="0"/>
              </a:spcAft>
              <a:buNone/>
              <a:defRPr sz="1867">
                <a:solidFill>
                  <a:srgbClr val="2A2929"/>
                </a:solidFill>
              </a:defRPr>
            </a:lvl8pPr>
            <a:lvl9pPr lvl="8" algn="ctr" rtl="0">
              <a:lnSpc>
                <a:spcPct val="100000"/>
              </a:lnSpc>
              <a:spcBef>
                <a:spcPts val="2133"/>
              </a:spcBef>
              <a:spcAft>
                <a:spcPts val="2133"/>
              </a:spcAft>
              <a:buNone/>
              <a:defRPr sz="1867">
                <a:solidFill>
                  <a:srgbClr val="2A2929"/>
                </a:solidFill>
              </a:defRPr>
            </a:lvl9pPr>
          </a:lstStyle>
          <a:p>
            <a:endParaRPr/>
          </a:p>
        </p:txBody>
      </p:sp>
      <p:sp>
        <p:nvSpPr>
          <p:cNvPr id="242" name="Google Shape;242;p14"/>
          <p:cNvSpPr txBox="1">
            <a:spLocks noGrp="1"/>
          </p:cNvSpPr>
          <p:nvPr>
            <p:ph type="title" idx="2"/>
          </p:nvPr>
        </p:nvSpPr>
        <p:spPr>
          <a:xfrm>
            <a:off x="8584060" y="4084519"/>
            <a:ext cx="2152400" cy="1023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4000" b="1"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243" name="Google Shape;243;p14"/>
          <p:cNvSpPr txBox="1">
            <a:spLocks noGrp="1"/>
          </p:cNvSpPr>
          <p:nvPr>
            <p:ph type="subTitle" idx="3"/>
          </p:nvPr>
        </p:nvSpPr>
        <p:spPr>
          <a:xfrm>
            <a:off x="8081260" y="5145400"/>
            <a:ext cx="31580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rgbClr val="2A2929"/>
                </a:solidFill>
              </a:defRPr>
            </a:lvl1pPr>
            <a:lvl2pPr lvl="1" algn="ctr" rtl="0">
              <a:lnSpc>
                <a:spcPct val="100000"/>
              </a:lnSpc>
              <a:spcBef>
                <a:spcPts val="2133"/>
              </a:spcBef>
              <a:spcAft>
                <a:spcPts val="0"/>
              </a:spcAft>
              <a:buNone/>
              <a:defRPr sz="1867">
                <a:solidFill>
                  <a:srgbClr val="2A2929"/>
                </a:solidFill>
              </a:defRPr>
            </a:lvl2pPr>
            <a:lvl3pPr lvl="2" algn="ctr" rtl="0">
              <a:lnSpc>
                <a:spcPct val="100000"/>
              </a:lnSpc>
              <a:spcBef>
                <a:spcPts val="2133"/>
              </a:spcBef>
              <a:spcAft>
                <a:spcPts val="0"/>
              </a:spcAft>
              <a:buNone/>
              <a:defRPr sz="1867">
                <a:solidFill>
                  <a:srgbClr val="2A2929"/>
                </a:solidFill>
              </a:defRPr>
            </a:lvl3pPr>
            <a:lvl4pPr lvl="3" algn="ctr" rtl="0">
              <a:lnSpc>
                <a:spcPct val="100000"/>
              </a:lnSpc>
              <a:spcBef>
                <a:spcPts val="2133"/>
              </a:spcBef>
              <a:spcAft>
                <a:spcPts val="0"/>
              </a:spcAft>
              <a:buNone/>
              <a:defRPr sz="1867">
                <a:solidFill>
                  <a:srgbClr val="2A2929"/>
                </a:solidFill>
              </a:defRPr>
            </a:lvl4pPr>
            <a:lvl5pPr lvl="4" algn="ctr" rtl="0">
              <a:lnSpc>
                <a:spcPct val="100000"/>
              </a:lnSpc>
              <a:spcBef>
                <a:spcPts val="2133"/>
              </a:spcBef>
              <a:spcAft>
                <a:spcPts val="0"/>
              </a:spcAft>
              <a:buNone/>
              <a:defRPr sz="1867">
                <a:solidFill>
                  <a:srgbClr val="2A2929"/>
                </a:solidFill>
              </a:defRPr>
            </a:lvl5pPr>
            <a:lvl6pPr lvl="5" algn="ctr" rtl="0">
              <a:lnSpc>
                <a:spcPct val="100000"/>
              </a:lnSpc>
              <a:spcBef>
                <a:spcPts val="2133"/>
              </a:spcBef>
              <a:spcAft>
                <a:spcPts val="0"/>
              </a:spcAft>
              <a:buNone/>
              <a:defRPr sz="1867">
                <a:solidFill>
                  <a:srgbClr val="2A2929"/>
                </a:solidFill>
              </a:defRPr>
            </a:lvl6pPr>
            <a:lvl7pPr lvl="6" algn="ctr" rtl="0">
              <a:lnSpc>
                <a:spcPct val="100000"/>
              </a:lnSpc>
              <a:spcBef>
                <a:spcPts val="2133"/>
              </a:spcBef>
              <a:spcAft>
                <a:spcPts val="0"/>
              </a:spcAft>
              <a:buNone/>
              <a:defRPr sz="1867">
                <a:solidFill>
                  <a:srgbClr val="2A2929"/>
                </a:solidFill>
              </a:defRPr>
            </a:lvl7pPr>
            <a:lvl8pPr lvl="7" algn="ctr" rtl="0">
              <a:lnSpc>
                <a:spcPct val="100000"/>
              </a:lnSpc>
              <a:spcBef>
                <a:spcPts val="2133"/>
              </a:spcBef>
              <a:spcAft>
                <a:spcPts val="0"/>
              </a:spcAft>
              <a:buNone/>
              <a:defRPr sz="1867">
                <a:solidFill>
                  <a:srgbClr val="2A2929"/>
                </a:solidFill>
              </a:defRPr>
            </a:lvl8pPr>
            <a:lvl9pPr lvl="8" algn="ctr" rtl="0">
              <a:lnSpc>
                <a:spcPct val="100000"/>
              </a:lnSpc>
              <a:spcBef>
                <a:spcPts val="2133"/>
              </a:spcBef>
              <a:spcAft>
                <a:spcPts val="2133"/>
              </a:spcAft>
              <a:buNone/>
              <a:defRPr sz="1867">
                <a:solidFill>
                  <a:srgbClr val="2A2929"/>
                </a:solidFill>
              </a:defRPr>
            </a:lvl9pPr>
          </a:lstStyle>
          <a:p>
            <a:endParaRPr/>
          </a:p>
        </p:txBody>
      </p:sp>
      <p:sp>
        <p:nvSpPr>
          <p:cNvPr id="244" name="Google Shape;244;p14"/>
          <p:cNvSpPr txBox="1">
            <a:spLocks noGrp="1"/>
          </p:cNvSpPr>
          <p:nvPr>
            <p:ph type="title" idx="4"/>
          </p:nvPr>
        </p:nvSpPr>
        <p:spPr>
          <a:xfrm>
            <a:off x="5019800" y="4084519"/>
            <a:ext cx="2152400" cy="1023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4000" b="1"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245" name="Google Shape;245;p14"/>
          <p:cNvSpPr txBox="1">
            <a:spLocks noGrp="1"/>
          </p:cNvSpPr>
          <p:nvPr>
            <p:ph type="subTitle" idx="5"/>
          </p:nvPr>
        </p:nvSpPr>
        <p:spPr>
          <a:xfrm>
            <a:off x="4517000" y="5145400"/>
            <a:ext cx="31580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rgbClr val="2A2929"/>
                </a:solidFill>
              </a:defRPr>
            </a:lvl1pPr>
            <a:lvl2pPr lvl="1" algn="ctr" rtl="0">
              <a:lnSpc>
                <a:spcPct val="100000"/>
              </a:lnSpc>
              <a:spcBef>
                <a:spcPts val="2133"/>
              </a:spcBef>
              <a:spcAft>
                <a:spcPts val="0"/>
              </a:spcAft>
              <a:buNone/>
              <a:defRPr sz="1867">
                <a:solidFill>
                  <a:srgbClr val="2A2929"/>
                </a:solidFill>
              </a:defRPr>
            </a:lvl2pPr>
            <a:lvl3pPr lvl="2" algn="ctr" rtl="0">
              <a:lnSpc>
                <a:spcPct val="100000"/>
              </a:lnSpc>
              <a:spcBef>
                <a:spcPts val="2133"/>
              </a:spcBef>
              <a:spcAft>
                <a:spcPts val="0"/>
              </a:spcAft>
              <a:buNone/>
              <a:defRPr sz="1867">
                <a:solidFill>
                  <a:srgbClr val="2A2929"/>
                </a:solidFill>
              </a:defRPr>
            </a:lvl3pPr>
            <a:lvl4pPr lvl="3" algn="ctr" rtl="0">
              <a:lnSpc>
                <a:spcPct val="100000"/>
              </a:lnSpc>
              <a:spcBef>
                <a:spcPts val="2133"/>
              </a:spcBef>
              <a:spcAft>
                <a:spcPts val="0"/>
              </a:spcAft>
              <a:buNone/>
              <a:defRPr sz="1867">
                <a:solidFill>
                  <a:srgbClr val="2A2929"/>
                </a:solidFill>
              </a:defRPr>
            </a:lvl4pPr>
            <a:lvl5pPr lvl="4" algn="ctr" rtl="0">
              <a:lnSpc>
                <a:spcPct val="100000"/>
              </a:lnSpc>
              <a:spcBef>
                <a:spcPts val="2133"/>
              </a:spcBef>
              <a:spcAft>
                <a:spcPts val="0"/>
              </a:spcAft>
              <a:buNone/>
              <a:defRPr sz="1867">
                <a:solidFill>
                  <a:srgbClr val="2A2929"/>
                </a:solidFill>
              </a:defRPr>
            </a:lvl5pPr>
            <a:lvl6pPr lvl="5" algn="ctr" rtl="0">
              <a:lnSpc>
                <a:spcPct val="100000"/>
              </a:lnSpc>
              <a:spcBef>
                <a:spcPts val="2133"/>
              </a:spcBef>
              <a:spcAft>
                <a:spcPts val="0"/>
              </a:spcAft>
              <a:buNone/>
              <a:defRPr sz="1867">
                <a:solidFill>
                  <a:srgbClr val="2A2929"/>
                </a:solidFill>
              </a:defRPr>
            </a:lvl6pPr>
            <a:lvl7pPr lvl="6" algn="ctr" rtl="0">
              <a:lnSpc>
                <a:spcPct val="100000"/>
              </a:lnSpc>
              <a:spcBef>
                <a:spcPts val="2133"/>
              </a:spcBef>
              <a:spcAft>
                <a:spcPts val="0"/>
              </a:spcAft>
              <a:buNone/>
              <a:defRPr sz="1867">
                <a:solidFill>
                  <a:srgbClr val="2A2929"/>
                </a:solidFill>
              </a:defRPr>
            </a:lvl7pPr>
            <a:lvl8pPr lvl="7" algn="ctr" rtl="0">
              <a:lnSpc>
                <a:spcPct val="100000"/>
              </a:lnSpc>
              <a:spcBef>
                <a:spcPts val="2133"/>
              </a:spcBef>
              <a:spcAft>
                <a:spcPts val="0"/>
              </a:spcAft>
              <a:buNone/>
              <a:defRPr sz="1867">
                <a:solidFill>
                  <a:srgbClr val="2A2929"/>
                </a:solidFill>
              </a:defRPr>
            </a:lvl8pPr>
            <a:lvl9pPr lvl="8" algn="ctr" rtl="0">
              <a:lnSpc>
                <a:spcPct val="100000"/>
              </a:lnSpc>
              <a:spcBef>
                <a:spcPts val="2133"/>
              </a:spcBef>
              <a:spcAft>
                <a:spcPts val="2133"/>
              </a:spcAft>
              <a:buNone/>
              <a:defRPr sz="1867">
                <a:solidFill>
                  <a:srgbClr val="2A2929"/>
                </a:solidFill>
              </a:defRPr>
            </a:lvl9pPr>
          </a:lstStyle>
          <a:p>
            <a:endParaRPr/>
          </a:p>
        </p:txBody>
      </p:sp>
      <p:cxnSp>
        <p:nvCxnSpPr>
          <p:cNvPr id="246" name="Google Shape;246;p14"/>
          <p:cNvCxnSpPr/>
          <p:nvPr/>
        </p:nvCxnSpPr>
        <p:spPr>
          <a:xfrm>
            <a:off x="950000" y="6127800"/>
            <a:ext cx="10292000" cy="0"/>
          </a:xfrm>
          <a:prstGeom prst="straightConnector1">
            <a:avLst/>
          </a:prstGeom>
          <a:noFill/>
          <a:ln w="19050" cap="flat" cmpd="sng">
            <a:solidFill>
              <a:srgbClr val="2F497E"/>
            </a:solidFill>
            <a:prstDash val="solid"/>
            <a:round/>
            <a:headEnd type="none" w="med" len="med"/>
            <a:tailEnd type="none" w="med" len="med"/>
          </a:ln>
        </p:spPr>
      </p:cxnSp>
      <p:grpSp>
        <p:nvGrpSpPr>
          <p:cNvPr id="247" name="Google Shape;247;p14"/>
          <p:cNvGrpSpPr/>
          <p:nvPr/>
        </p:nvGrpSpPr>
        <p:grpSpPr>
          <a:xfrm>
            <a:off x="238050" y="165578"/>
            <a:ext cx="11504500" cy="5648031"/>
            <a:chOff x="178537" y="124183"/>
            <a:chExt cx="8628375" cy="4236023"/>
          </a:xfrm>
        </p:grpSpPr>
        <p:grpSp>
          <p:nvGrpSpPr>
            <p:cNvPr id="248" name="Google Shape;248;p14"/>
            <p:cNvGrpSpPr/>
            <p:nvPr/>
          </p:nvGrpSpPr>
          <p:grpSpPr>
            <a:xfrm rot="1704831">
              <a:off x="185406" y="4223075"/>
              <a:ext cx="231174" cy="87394"/>
              <a:chOff x="-733500" y="2949750"/>
              <a:chExt cx="667078" cy="252186"/>
            </a:xfrm>
          </p:grpSpPr>
          <p:sp>
            <p:nvSpPr>
              <p:cNvPr id="249" name="Google Shape;249;p14"/>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4"/>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4"/>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4"/>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3" name="Google Shape;253;p14"/>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4"/>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55" name="Google Shape;255;p14"/>
            <p:cNvGrpSpPr/>
            <p:nvPr/>
          </p:nvGrpSpPr>
          <p:grpSpPr>
            <a:xfrm>
              <a:off x="8515312" y="343348"/>
              <a:ext cx="205233" cy="186935"/>
              <a:chOff x="1852800" y="1280900"/>
              <a:chExt cx="3186854" cy="2902721"/>
            </a:xfrm>
          </p:grpSpPr>
          <p:sp>
            <p:nvSpPr>
              <p:cNvPr id="256" name="Google Shape;256;p14"/>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4"/>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4"/>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9" name="Google Shape;259;p14"/>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0" name="Google Shape;260;p14"/>
            <p:cNvGrpSpPr/>
            <p:nvPr/>
          </p:nvGrpSpPr>
          <p:grpSpPr>
            <a:xfrm>
              <a:off x="6031622" y="124183"/>
              <a:ext cx="132480" cy="132709"/>
              <a:chOff x="5483425" y="3329250"/>
              <a:chExt cx="56300" cy="56400"/>
            </a:xfrm>
          </p:grpSpPr>
          <p:sp>
            <p:nvSpPr>
              <p:cNvPr id="261" name="Google Shape;261;p14"/>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4"/>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63" name="Google Shape;263;p14"/>
          <p:cNvSpPr txBox="1">
            <a:spLocks noGrp="1"/>
          </p:cNvSpPr>
          <p:nvPr>
            <p:ph type="ctrTitle" idx="6"/>
          </p:nvPr>
        </p:nvSpPr>
        <p:spPr>
          <a:xfrm>
            <a:off x="1833233" y="495247"/>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3200" b="1">
                <a:latin typeface="Saira Semi Condensed"/>
                <a:ea typeface="Saira Semi Condensed"/>
                <a:cs typeface="Saira Semi Condensed"/>
                <a:sym typeface="Saira Semi Condensed"/>
              </a:defRPr>
            </a:lvl1pPr>
            <a:lvl2pPr lvl="1" rtl="0">
              <a:spcBef>
                <a:spcPts val="0"/>
              </a:spcBef>
              <a:spcAft>
                <a:spcPts val="0"/>
              </a:spcAft>
              <a:buClr>
                <a:schemeClr val="dk1"/>
              </a:buClr>
              <a:buSzPts val="2400"/>
              <a:buNone/>
              <a:defRPr sz="3200">
                <a:solidFill>
                  <a:schemeClr val="dk1"/>
                </a:solidFill>
              </a:defRPr>
            </a:lvl2pPr>
            <a:lvl3pPr lvl="2" rtl="0">
              <a:spcBef>
                <a:spcPts val="0"/>
              </a:spcBef>
              <a:spcAft>
                <a:spcPts val="0"/>
              </a:spcAft>
              <a:buClr>
                <a:schemeClr val="dk1"/>
              </a:buClr>
              <a:buSzPts val="2400"/>
              <a:buNone/>
              <a:defRPr sz="3200">
                <a:solidFill>
                  <a:schemeClr val="dk1"/>
                </a:solidFill>
              </a:defRPr>
            </a:lvl3pPr>
            <a:lvl4pPr lvl="3" rtl="0">
              <a:spcBef>
                <a:spcPts val="0"/>
              </a:spcBef>
              <a:spcAft>
                <a:spcPts val="0"/>
              </a:spcAft>
              <a:buClr>
                <a:schemeClr val="dk1"/>
              </a:buClr>
              <a:buSzPts val="2400"/>
              <a:buNone/>
              <a:defRPr sz="3200">
                <a:solidFill>
                  <a:schemeClr val="dk1"/>
                </a:solidFill>
              </a:defRPr>
            </a:lvl4pPr>
            <a:lvl5pPr lvl="4" rtl="0">
              <a:spcBef>
                <a:spcPts val="0"/>
              </a:spcBef>
              <a:spcAft>
                <a:spcPts val="0"/>
              </a:spcAft>
              <a:buClr>
                <a:schemeClr val="dk1"/>
              </a:buClr>
              <a:buSzPts val="2400"/>
              <a:buNone/>
              <a:defRPr sz="3200">
                <a:solidFill>
                  <a:schemeClr val="dk1"/>
                </a:solidFill>
              </a:defRPr>
            </a:lvl5pPr>
            <a:lvl6pPr lvl="5" rtl="0">
              <a:spcBef>
                <a:spcPts val="0"/>
              </a:spcBef>
              <a:spcAft>
                <a:spcPts val="0"/>
              </a:spcAft>
              <a:buClr>
                <a:schemeClr val="dk1"/>
              </a:buClr>
              <a:buSzPts val="2400"/>
              <a:buNone/>
              <a:defRPr sz="3200">
                <a:solidFill>
                  <a:schemeClr val="dk1"/>
                </a:solidFill>
              </a:defRPr>
            </a:lvl6pPr>
            <a:lvl7pPr lvl="6" rtl="0">
              <a:spcBef>
                <a:spcPts val="0"/>
              </a:spcBef>
              <a:spcAft>
                <a:spcPts val="0"/>
              </a:spcAft>
              <a:buClr>
                <a:schemeClr val="dk1"/>
              </a:buClr>
              <a:buSzPts val="2400"/>
              <a:buNone/>
              <a:defRPr sz="3200">
                <a:solidFill>
                  <a:schemeClr val="dk1"/>
                </a:solidFill>
              </a:defRPr>
            </a:lvl7pPr>
            <a:lvl8pPr lvl="7" rtl="0">
              <a:spcBef>
                <a:spcPts val="0"/>
              </a:spcBef>
              <a:spcAft>
                <a:spcPts val="0"/>
              </a:spcAft>
              <a:buClr>
                <a:schemeClr val="dk1"/>
              </a:buClr>
              <a:buSzPts val="2400"/>
              <a:buNone/>
              <a:defRPr sz="3200">
                <a:solidFill>
                  <a:schemeClr val="dk1"/>
                </a:solidFill>
              </a:defRPr>
            </a:lvl8pPr>
            <a:lvl9pPr lvl="8" rtl="0">
              <a:spcBef>
                <a:spcPts val="0"/>
              </a:spcBef>
              <a:spcAft>
                <a:spcPts val="0"/>
              </a:spcAft>
              <a:buClr>
                <a:schemeClr val="dk1"/>
              </a:buClr>
              <a:buSzPts val="2400"/>
              <a:buNone/>
              <a:defRPr sz="3200">
                <a:solidFill>
                  <a:schemeClr val="dk1"/>
                </a:solidFill>
              </a:defRPr>
            </a:lvl9pPr>
          </a:lstStyle>
          <a:p>
            <a:endParaRPr/>
          </a:p>
        </p:txBody>
      </p:sp>
    </p:spTree>
    <p:extLst>
      <p:ext uri="{BB962C8B-B14F-4D97-AF65-F5344CB8AC3E}">
        <p14:creationId xmlns:p14="http://schemas.microsoft.com/office/powerpoint/2010/main" val="4003528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264"/>
        <p:cNvGrpSpPr/>
        <p:nvPr/>
      </p:nvGrpSpPr>
      <p:grpSpPr>
        <a:xfrm>
          <a:off x="0" y="0"/>
          <a:ext cx="0" cy="0"/>
          <a:chOff x="0" y="0"/>
          <a:chExt cx="0" cy="0"/>
        </a:xfrm>
      </p:grpSpPr>
      <p:sp>
        <p:nvSpPr>
          <p:cNvPr id="265" name="Google Shape;265;p15"/>
          <p:cNvSpPr/>
          <p:nvPr/>
        </p:nvSpPr>
        <p:spPr>
          <a:xfrm rot="-308253">
            <a:off x="807837" y="432974"/>
            <a:ext cx="9946272" cy="6147844"/>
          </a:xfrm>
          <a:custGeom>
            <a:avLst/>
            <a:gdLst/>
            <a:ahLst/>
            <a:cxnLst/>
            <a:rect l="l" t="t" r="r" b="b"/>
            <a:pathLst>
              <a:path w="65699" h="46294" extrusionOk="0">
                <a:moveTo>
                  <a:pt x="37175" y="1"/>
                </a:moveTo>
                <a:cubicBezTo>
                  <a:pt x="37158" y="1"/>
                  <a:pt x="37141" y="1"/>
                  <a:pt x="37124" y="1"/>
                </a:cubicBezTo>
                <a:cubicBezTo>
                  <a:pt x="32862" y="24"/>
                  <a:pt x="29469" y="3229"/>
                  <a:pt x="26156" y="5499"/>
                </a:cubicBezTo>
                <a:cubicBezTo>
                  <a:pt x="19981" y="9724"/>
                  <a:pt x="9792" y="13483"/>
                  <a:pt x="6745" y="15929"/>
                </a:cubicBezTo>
                <a:cubicBezTo>
                  <a:pt x="1897" y="19825"/>
                  <a:pt x="1" y="26996"/>
                  <a:pt x="2294" y="32778"/>
                </a:cubicBezTo>
                <a:cubicBezTo>
                  <a:pt x="4458" y="38237"/>
                  <a:pt x="10189" y="42042"/>
                  <a:pt x="16043" y="42042"/>
                </a:cubicBezTo>
                <a:cubicBezTo>
                  <a:pt x="16388" y="42042"/>
                  <a:pt x="16734" y="42028"/>
                  <a:pt x="17079" y="42001"/>
                </a:cubicBezTo>
                <a:cubicBezTo>
                  <a:pt x="20006" y="41774"/>
                  <a:pt x="23033" y="41387"/>
                  <a:pt x="26025" y="41387"/>
                </a:cubicBezTo>
                <a:cubicBezTo>
                  <a:pt x="28200" y="41387"/>
                  <a:pt x="30357" y="41592"/>
                  <a:pt x="32442" y="42212"/>
                </a:cubicBezTo>
                <a:cubicBezTo>
                  <a:pt x="36667" y="43471"/>
                  <a:pt x="41006" y="45188"/>
                  <a:pt x="45258" y="45914"/>
                </a:cubicBezTo>
                <a:cubicBezTo>
                  <a:pt x="46642" y="46150"/>
                  <a:pt x="48026" y="46294"/>
                  <a:pt x="49410" y="46294"/>
                </a:cubicBezTo>
                <a:cubicBezTo>
                  <a:pt x="53012" y="46294"/>
                  <a:pt x="56607" y="45317"/>
                  <a:pt x="60163" y="42438"/>
                </a:cubicBezTo>
                <a:cubicBezTo>
                  <a:pt x="63896" y="39419"/>
                  <a:pt x="65698" y="34084"/>
                  <a:pt x="65572" y="29242"/>
                </a:cubicBezTo>
                <a:cubicBezTo>
                  <a:pt x="65322" y="19768"/>
                  <a:pt x="55255" y="14729"/>
                  <a:pt x="49106" y="8505"/>
                </a:cubicBezTo>
                <a:cubicBezTo>
                  <a:pt x="45725" y="5083"/>
                  <a:pt x="42433" y="1"/>
                  <a:pt x="3717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6" name="Google Shape;266;p15"/>
          <p:cNvGrpSpPr/>
          <p:nvPr/>
        </p:nvGrpSpPr>
        <p:grpSpPr>
          <a:xfrm>
            <a:off x="238050" y="165578"/>
            <a:ext cx="11504500" cy="5648031"/>
            <a:chOff x="178537" y="124183"/>
            <a:chExt cx="8628375" cy="4236023"/>
          </a:xfrm>
        </p:grpSpPr>
        <p:grpSp>
          <p:nvGrpSpPr>
            <p:cNvPr id="267" name="Google Shape;267;p15"/>
            <p:cNvGrpSpPr/>
            <p:nvPr/>
          </p:nvGrpSpPr>
          <p:grpSpPr>
            <a:xfrm rot="1704831">
              <a:off x="185406" y="4223075"/>
              <a:ext cx="231174" cy="87394"/>
              <a:chOff x="-733500" y="2949750"/>
              <a:chExt cx="667078" cy="252186"/>
            </a:xfrm>
          </p:grpSpPr>
          <p:sp>
            <p:nvSpPr>
              <p:cNvPr id="268" name="Google Shape;268;p15"/>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5"/>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5"/>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5"/>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2" name="Google Shape;272;p15"/>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5"/>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74" name="Google Shape;274;p15"/>
            <p:cNvGrpSpPr/>
            <p:nvPr/>
          </p:nvGrpSpPr>
          <p:grpSpPr>
            <a:xfrm>
              <a:off x="8515312" y="343348"/>
              <a:ext cx="205233" cy="186935"/>
              <a:chOff x="1852800" y="1280900"/>
              <a:chExt cx="3186854" cy="2902721"/>
            </a:xfrm>
          </p:grpSpPr>
          <p:sp>
            <p:nvSpPr>
              <p:cNvPr id="275" name="Google Shape;275;p15"/>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5"/>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5"/>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8" name="Google Shape;278;p15"/>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79" name="Google Shape;279;p15"/>
            <p:cNvGrpSpPr/>
            <p:nvPr/>
          </p:nvGrpSpPr>
          <p:grpSpPr>
            <a:xfrm>
              <a:off x="6031622" y="124183"/>
              <a:ext cx="132480" cy="132709"/>
              <a:chOff x="5483425" y="3329250"/>
              <a:chExt cx="56300" cy="56400"/>
            </a:xfrm>
          </p:grpSpPr>
          <p:sp>
            <p:nvSpPr>
              <p:cNvPr id="280" name="Google Shape;280;p15"/>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5"/>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2" name="Google Shape;282;p15"/>
          <p:cNvSpPr txBox="1">
            <a:spLocks noGrp="1"/>
          </p:cNvSpPr>
          <p:nvPr>
            <p:ph type="ctrTitle"/>
          </p:nvPr>
        </p:nvSpPr>
        <p:spPr>
          <a:xfrm>
            <a:off x="2467400" y="4689364"/>
            <a:ext cx="7257200" cy="644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2"/>
              </a:buClr>
              <a:buSzPts val="1400"/>
              <a:buNone/>
              <a:defRPr sz="2933"/>
            </a:lvl1pPr>
            <a:lvl2pPr lvl="1" algn="ctr" rtl="0">
              <a:spcBef>
                <a:spcPts val="0"/>
              </a:spcBef>
              <a:spcAft>
                <a:spcPts val="0"/>
              </a:spcAft>
              <a:buClr>
                <a:schemeClr val="accent3"/>
              </a:buClr>
              <a:buSzPts val="1400"/>
              <a:buNone/>
              <a:defRPr sz="1867">
                <a:solidFill>
                  <a:schemeClr val="accent3"/>
                </a:solidFill>
              </a:defRPr>
            </a:lvl2pPr>
            <a:lvl3pPr lvl="2" algn="ctr" rtl="0">
              <a:spcBef>
                <a:spcPts val="0"/>
              </a:spcBef>
              <a:spcAft>
                <a:spcPts val="0"/>
              </a:spcAft>
              <a:buClr>
                <a:schemeClr val="accent3"/>
              </a:buClr>
              <a:buSzPts val="1400"/>
              <a:buNone/>
              <a:defRPr sz="1867">
                <a:solidFill>
                  <a:schemeClr val="accent3"/>
                </a:solidFill>
              </a:defRPr>
            </a:lvl3pPr>
            <a:lvl4pPr lvl="3" algn="ctr" rtl="0">
              <a:spcBef>
                <a:spcPts val="0"/>
              </a:spcBef>
              <a:spcAft>
                <a:spcPts val="0"/>
              </a:spcAft>
              <a:buClr>
                <a:schemeClr val="accent3"/>
              </a:buClr>
              <a:buSzPts val="1400"/>
              <a:buNone/>
              <a:defRPr sz="1867">
                <a:solidFill>
                  <a:schemeClr val="accent3"/>
                </a:solidFill>
              </a:defRPr>
            </a:lvl4pPr>
            <a:lvl5pPr lvl="4" algn="ctr" rtl="0">
              <a:spcBef>
                <a:spcPts val="0"/>
              </a:spcBef>
              <a:spcAft>
                <a:spcPts val="0"/>
              </a:spcAft>
              <a:buClr>
                <a:schemeClr val="accent3"/>
              </a:buClr>
              <a:buSzPts val="1400"/>
              <a:buNone/>
              <a:defRPr sz="1867">
                <a:solidFill>
                  <a:schemeClr val="accent3"/>
                </a:solidFill>
              </a:defRPr>
            </a:lvl5pPr>
            <a:lvl6pPr lvl="5" algn="ctr" rtl="0">
              <a:spcBef>
                <a:spcPts val="0"/>
              </a:spcBef>
              <a:spcAft>
                <a:spcPts val="0"/>
              </a:spcAft>
              <a:buClr>
                <a:schemeClr val="accent3"/>
              </a:buClr>
              <a:buSzPts val="1400"/>
              <a:buNone/>
              <a:defRPr sz="1867">
                <a:solidFill>
                  <a:schemeClr val="accent3"/>
                </a:solidFill>
              </a:defRPr>
            </a:lvl6pPr>
            <a:lvl7pPr lvl="6" algn="ctr" rtl="0">
              <a:spcBef>
                <a:spcPts val="0"/>
              </a:spcBef>
              <a:spcAft>
                <a:spcPts val="0"/>
              </a:spcAft>
              <a:buClr>
                <a:schemeClr val="accent3"/>
              </a:buClr>
              <a:buSzPts val="1400"/>
              <a:buNone/>
              <a:defRPr sz="1867">
                <a:solidFill>
                  <a:schemeClr val="accent3"/>
                </a:solidFill>
              </a:defRPr>
            </a:lvl7pPr>
            <a:lvl8pPr lvl="7" algn="ctr" rtl="0">
              <a:spcBef>
                <a:spcPts val="0"/>
              </a:spcBef>
              <a:spcAft>
                <a:spcPts val="0"/>
              </a:spcAft>
              <a:buClr>
                <a:schemeClr val="accent3"/>
              </a:buClr>
              <a:buSzPts val="1400"/>
              <a:buNone/>
              <a:defRPr sz="1867">
                <a:solidFill>
                  <a:schemeClr val="accent3"/>
                </a:solidFill>
              </a:defRPr>
            </a:lvl8pPr>
            <a:lvl9pPr lvl="8" algn="ctr" rtl="0">
              <a:spcBef>
                <a:spcPts val="0"/>
              </a:spcBef>
              <a:spcAft>
                <a:spcPts val="0"/>
              </a:spcAft>
              <a:buClr>
                <a:schemeClr val="accent3"/>
              </a:buClr>
              <a:buSzPts val="1400"/>
              <a:buNone/>
              <a:defRPr sz="1867">
                <a:solidFill>
                  <a:schemeClr val="accent3"/>
                </a:solidFill>
              </a:defRPr>
            </a:lvl9pPr>
          </a:lstStyle>
          <a:p>
            <a:endParaRPr/>
          </a:p>
        </p:txBody>
      </p:sp>
      <p:sp>
        <p:nvSpPr>
          <p:cNvPr id="283" name="Google Shape;283;p15"/>
          <p:cNvSpPr txBox="1">
            <a:spLocks noGrp="1"/>
          </p:cNvSpPr>
          <p:nvPr>
            <p:ph type="subTitle" idx="1"/>
          </p:nvPr>
        </p:nvSpPr>
        <p:spPr>
          <a:xfrm>
            <a:off x="2669733" y="2082167"/>
            <a:ext cx="6852400" cy="2607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a:lvl1pPr>
            <a:lvl2pPr lvl="1" algn="ctr" rtl="0">
              <a:lnSpc>
                <a:spcPct val="100000"/>
              </a:lnSpc>
              <a:spcBef>
                <a:spcPts val="0"/>
              </a:spcBef>
              <a:spcAft>
                <a:spcPts val="0"/>
              </a:spcAft>
              <a:buNone/>
              <a:defRPr sz="2933"/>
            </a:lvl2pPr>
            <a:lvl3pPr lvl="2" algn="ctr" rtl="0">
              <a:lnSpc>
                <a:spcPct val="100000"/>
              </a:lnSpc>
              <a:spcBef>
                <a:spcPts val="0"/>
              </a:spcBef>
              <a:spcAft>
                <a:spcPts val="0"/>
              </a:spcAft>
              <a:buNone/>
              <a:defRPr sz="2933"/>
            </a:lvl3pPr>
            <a:lvl4pPr lvl="3" algn="ctr" rtl="0">
              <a:lnSpc>
                <a:spcPct val="100000"/>
              </a:lnSpc>
              <a:spcBef>
                <a:spcPts val="0"/>
              </a:spcBef>
              <a:spcAft>
                <a:spcPts val="0"/>
              </a:spcAft>
              <a:buNone/>
              <a:defRPr sz="2933"/>
            </a:lvl4pPr>
            <a:lvl5pPr lvl="4" algn="ctr" rtl="0">
              <a:lnSpc>
                <a:spcPct val="100000"/>
              </a:lnSpc>
              <a:spcBef>
                <a:spcPts val="0"/>
              </a:spcBef>
              <a:spcAft>
                <a:spcPts val="0"/>
              </a:spcAft>
              <a:buNone/>
              <a:defRPr sz="2933"/>
            </a:lvl5pPr>
            <a:lvl6pPr lvl="5" algn="ctr" rtl="0">
              <a:lnSpc>
                <a:spcPct val="100000"/>
              </a:lnSpc>
              <a:spcBef>
                <a:spcPts val="0"/>
              </a:spcBef>
              <a:spcAft>
                <a:spcPts val="0"/>
              </a:spcAft>
              <a:buNone/>
              <a:defRPr sz="2933"/>
            </a:lvl6pPr>
            <a:lvl7pPr lvl="6" algn="ctr" rtl="0">
              <a:lnSpc>
                <a:spcPct val="100000"/>
              </a:lnSpc>
              <a:spcBef>
                <a:spcPts val="0"/>
              </a:spcBef>
              <a:spcAft>
                <a:spcPts val="0"/>
              </a:spcAft>
              <a:buNone/>
              <a:defRPr sz="2933"/>
            </a:lvl7pPr>
            <a:lvl8pPr lvl="7" algn="ctr" rtl="0">
              <a:lnSpc>
                <a:spcPct val="100000"/>
              </a:lnSpc>
              <a:spcBef>
                <a:spcPts val="0"/>
              </a:spcBef>
              <a:spcAft>
                <a:spcPts val="0"/>
              </a:spcAft>
              <a:buNone/>
              <a:defRPr sz="2933"/>
            </a:lvl8pPr>
            <a:lvl9pPr lvl="8" algn="ctr" rtl="0">
              <a:lnSpc>
                <a:spcPct val="100000"/>
              </a:lnSpc>
              <a:spcBef>
                <a:spcPts val="0"/>
              </a:spcBef>
              <a:spcAft>
                <a:spcPts val="0"/>
              </a:spcAft>
              <a:buNone/>
              <a:defRPr sz="2933"/>
            </a:lvl9pPr>
          </a:lstStyle>
          <a:p>
            <a:endParaRPr/>
          </a:p>
        </p:txBody>
      </p:sp>
    </p:spTree>
    <p:extLst>
      <p:ext uri="{BB962C8B-B14F-4D97-AF65-F5344CB8AC3E}">
        <p14:creationId xmlns:p14="http://schemas.microsoft.com/office/powerpoint/2010/main" val="1679367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1"/>
        </a:solidFill>
        <a:effectLst/>
      </p:bgPr>
    </p:bg>
    <p:spTree>
      <p:nvGrpSpPr>
        <p:cNvPr id="1" name="Shape 284"/>
        <p:cNvGrpSpPr/>
        <p:nvPr/>
      </p:nvGrpSpPr>
      <p:grpSpPr>
        <a:xfrm>
          <a:off x="0" y="0"/>
          <a:ext cx="0" cy="0"/>
          <a:chOff x="0" y="0"/>
          <a:chExt cx="0" cy="0"/>
        </a:xfrm>
      </p:grpSpPr>
      <p:grpSp>
        <p:nvGrpSpPr>
          <p:cNvPr id="285" name="Google Shape;285;p16"/>
          <p:cNvGrpSpPr/>
          <p:nvPr/>
        </p:nvGrpSpPr>
        <p:grpSpPr>
          <a:xfrm>
            <a:off x="238050" y="165578"/>
            <a:ext cx="11504500" cy="5962223"/>
            <a:chOff x="178537" y="124183"/>
            <a:chExt cx="8628375" cy="4471667"/>
          </a:xfrm>
        </p:grpSpPr>
        <p:cxnSp>
          <p:nvCxnSpPr>
            <p:cNvPr id="286" name="Google Shape;286;p16"/>
            <p:cNvCxnSpPr/>
            <p:nvPr/>
          </p:nvCxnSpPr>
          <p:spPr>
            <a:xfrm>
              <a:off x="712500" y="4595850"/>
              <a:ext cx="7719000" cy="0"/>
            </a:xfrm>
            <a:prstGeom prst="straightConnector1">
              <a:avLst/>
            </a:prstGeom>
            <a:noFill/>
            <a:ln w="19050" cap="flat" cmpd="sng">
              <a:solidFill>
                <a:srgbClr val="2F497E"/>
              </a:solidFill>
              <a:prstDash val="solid"/>
              <a:round/>
              <a:headEnd type="none" w="med" len="med"/>
              <a:tailEnd type="none" w="med" len="med"/>
            </a:ln>
          </p:spPr>
        </p:cxnSp>
        <p:grpSp>
          <p:nvGrpSpPr>
            <p:cNvPr id="287" name="Google Shape;287;p16"/>
            <p:cNvGrpSpPr/>
            <p:nvPr/>
          </p:nvGrpSpPr>
          <p:grpSpPr>
            <a:xfrm>
              <a:off x="178537" y="124183"/>
              <a:ext cx="8628375" cy="4236023"/>
              <a:chOff x="178537" y="124183"/>
              <a:chExt cx="8628375" cy="4236023"/>
            </a:xfrm>
          </p:grpSpPr>
          <p:grpSp>
            <p:nvGrpSpPr>
              <p:cNvPr id="288" name="Google Shape;288;p16"/>
              <p:cNvGrpSpPr/>
              <p:nvPr/>
            </p:nvGrpSpPr>
            <p:grpSpPr>
              <a:xfrm rot="1704831">
                <a:off x="185406" y="4223075"/>
                <a:ext cx="231174" cy="87394"/>
                <a:chOff x="-733500" y="2949750"/>
                <a:chExt cx="667078" cy="252186"/>
              </a:xfrm>
            </p:grpSpPr>
            <p:sp>
              <p:nvSpPr>
                <p:cNvPr id="289" name="Google Shape;289;p16"/>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6"/>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6"/>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6"/>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3" name="Google Shape;293;p16"/>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6"/>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95" name="Google Shape;295;p16"/>
              <p:cNvGrpSpPr/>
              <p:nvPr/>
            </p:nvGrpSpPr>
            <p:grpSpPr>
              <a:xfrm>
                <a:off x="8515312" y="343348"/>
                <a:ext cx="205233" cy="186935"/>
                <a:chOff x="1852800" y="1280900"/>
                <a:chExt cx="3186854" cy="2902721"/>
              </a:xfrm>
            </p:grpSpPr>
            <p:sp>
              <p:nvSpPr>
                <p:cNvPr id="296" name="Google Shape;296;p16"/>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6"/>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6"/>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9" name="Google Shape;299;p16"/>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00" name="Google Shape;300;p16"/>
              <p:cNvGrpSpPr/>
              <p:nvPr/>
            </p:nvGrpSpPr>
            <p:grpSpPr>
              <a:xfrm>
                <a:off x="6031622" y="124183"/>
                <a:ext cx="132480" cy="132709"/>
                <a:chOff x="5483425" y="3329250"/>
                <a:chExt cx="56300" cy="56400"/>
              </a:xfrm>
            </p:grpSpPr>
            <p:sp>
              <p:nvSpPr>
                <p:cNvPr id="301" name="Google Shape;301;p16"/>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6"/>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03" name="Google Shape;303;p16"/>
          <p:cNvSpPr txBox="1">
            <a:spLocks noGrp="1"/>
          </p:cNvSpPr>
          <p:nvPr>
            <p:ph type="subTitle" idx="1"/>
          </p:nvPr>
        </p:nvSpPr>
        <p:spPr>
          <a:xfrm>
            <a:off x="7112700" y="3138029"/>
            <a:ext cx="3876000" cy="528400"/>
          </a:xfrm>
          <a:prstGeom prst="rect">
            <a:avLst/>
          </a:prstGeom>
        </p:spPr>
        <p:txBody>
          <a:bodyPr spcFirstLastPara="1" wrap="square" lIns="91425" tIns="91425" rIns="91425" bIns="91425" anchor="t" anchorCtr="0">
            <a:noAutofit/>
          </a:bodyPr>
          <a:lstStyle>
            <a:lvl1pPr marL="0" marR="0" lvl="0" indent="0" algn="r" rtl="0">
              <a:lnSpc>
                <a:spcPct val="115000"/>
              </a:lnSpc>
              <a:spcBef>
                <a:spcPts val="0"/>
              </a:spcBef>
              <a:spcAft>
                <a:spcPts val="0"/>
              </a:spcAft>
              <a:buNone/>
              <a:defRPr sz="1867"/>
            </a:lvl1pPr>
            <a:lvl2pPr lvl="1" algn="r" rtl="0">
              <a:spcBef>
                <a:spcPts val="2133"/>
              </a:spcBef>
              <a:spcAft>
                <a:spcPts val="0"/>
              </a:spcAft>
              <a:buNone/>
              <a:defRPr sz="1867"/>
            </a:lvl2pPr>
            <a:lvl3pPr lvl="2" algn="r" rtl="0">
              <a:spcBef>
                <a:spcPts val="2133"/>
              </a:spcBef>
              <a:spcAft>
                <a:spcPts val="0"/>
              </a:spcAft>
              <a:buNone/>
              <a:defRPr sz="1867"/>
            </a:lvl3pPr>
            <a:lvl4pPr lvl="3" algn="r" rtl="0">
              <a:spcBef>
                <a:spcPts val="2133"/>
              </a:spcBef>
              <a:spcAft>
                <a:spcPts val="0"/>
              </a:spcAft>
              <a:buNone/>
              <a:defRPr sz="1867"/>
            </a:lvl4pPr>
            <a:lvl5pPr lvl="4" algn="r" rtl="0">
              <a:spcBef>
                <a:spcPts val="2133"/>
              </a:spcBef>
              <a:spcAft>
                <a:spcPts val="0"/>
              </a:spcAft>
              <a:buNone/>
              <a:defRPr sz="1867"/>
            </a:lvl5pPr>
            <a:lvl6pPr lvl="5" algn="r" rtl="0">
              <a:spcBef>
                <a:spcPts val="2133"/>
              </a:spcBef>
              <a:spcAft>
                <a:spcPts val="0"/>
              </a:spcAft>
              <a:buNone/>
              <a:defRPr sz="1867"/>
            </a:lvl6pPr>
            <a:lvl7pPr lvl="6" algn="r" rtl="0">
              <a:spcBef>
                <a:spcPts val="2133"/>
              </a:spcBef>
              <a:spcAft>
                <a:spcPts val="0"/>
              </a:spcAft>
              <a:buNone/>
              <a:defRPr sz="1867"/>
            </a:lvl7pPr>
            <a:lvl8pPr lvl="7" algn="r" rtl="0">
              <a:spcBef>
                <a:spcPts val="2133"/>
              </a:spcBef>
              <a:spcAft>
                <a:spcPts val="0"/>
              </a:spcAft>
              <a:buNone/>
              <a:defRPr sz="1867"/>
            </a:lvl8pPr>
            <a:lvl9pPr lvl="8" algn="r" rtl="0">
              <a:spcBef>
                <a:spcPts val="2133"/>
              </a:spcBef>
              <a:spcAft>
                <a:spcPts val="2133"/>
              </a:spcAft>
              <a:buNone/>
              <a:defRPr sz="1867"/>
            </a:lvl9pPr>
          </a:lstStyle>
          <a:p>
            <a:endParaRPr/>
          </a:p>
        </p:txBody>
      </p:sp>
      <p:sp>
        <p:nvSpPr>
          <p:cNvPr id="304" name="Google Shape;304;p16"/>
          <p:cNvSpPr txBox="1">
            <a:spLocks noGrp="1"/>
          </p:cNvSpPr>
          <p:nvPr>
            <p:ph type="subTitle" idx="2"/>
          </p:nvPr>
        </p:nvSpPr>
        <p:spPr>
          <a:xfrm>
            <a:off x="7112700" y="4763536"/>
            <a:ext cx="3876000" cy="528400"/>
          </a:xfrm>
          <a:prstGeom prst="rect">
            <a:avLst/>
          </a:prstGeom>
          <a:noFill/>
        </p:spPr>
        <p:txBody>
          <a:bodyPr spcFirstLastPara="1" wrap="square" lIns="91425" tIns="91425" rIns="91425" bIns="91425" anchor="t" anchorCtr="0">
            <a:noAutofit/>
          </a:bodyPr>
          <a:lstStyle>
            <a:lvl1pPr marL="0" marR="0" lvl="0" indent="0" algn="r" rtl="0">
              <a:lnSpc>
                <a:spcPct val="115000"/>
              </a:lnSpc>
              <a:spcBef>
                <a:spcPts val="0"/>
              </a:spcBef>
              <a:spcAft>
                <a:spcPts val="0"/>
              </a:spcAft>
              <a:buNone/>
              <a:defRPr sz="1867"/>
            </a:lvl1pPr>
            <a:lvl2pPr lvl="1" algn="r" rtl="0">
              <a:spcBef>
                <a:spcPts val="2133"/>
              </a:spcBef>
              <a:spcAft>
                <a:spcPts val="0"/>
              </a:spcAft>
              <a:buNone/>
              <a:defRPr/>
            </a:lvl2pPr>
            <a:lvl3pPr lvl="2" algn="r" rtl="0">
              <a:spcBef>
                <a:spcPts val="2133"/>
              </a:spcBef>
              <a:spcAft>
                <a:spcPts val="0"/>
              </a:spcAft>
              <a:buNone/>
              <a:defRPr/>
            </a:lvl3pPr>
            <a:lvl4pPr lvl="3" algn="r" rtl="0">
              <a:spcBef>
                <a:spcPts val="2133"/>
              </a:spcBef>
              <a:spcAft>
                <a:spcPts val="0"/>
              </a:spcAft>
              <a:buNone/>
              <a:defRPr/>
            </a:lvl4pPr>
            <a:lvl5pPr lvl="4" algn="r" rtl="0">
              <a:spcBef>
                <a:spcPts val="2133"/>
              </a:spcBef>
              <a:spcAft>
                <a:spcPts val="0"/>
              </a:spcAft>
              <a:buNone/>
              <a:defRPr/>
            </a:lvl5pPr>
            <a:lvl6pPr lvl="5" algn="r" rtl="0">
              <a:spcBef>
                <a:spcPts val="2133"/>
              </a:spcBef>
              <a:spcAft>
                <a:spcPts val="0"/>
              </a:spcAft>
              <a:buNone/>
              <a:defRPr/>
            </a:lvl6pPr>
            <a:lvl7pPr lvl="6" algn="r" rtl="0">
              <a:spcBef>
                <a:spcPts val="2133"/>
              </a:spcBef>
              <a:spcAft>
                <a:spcPts val="0"/>
              </a:spcAft>
              <a:buNone/>
              <a:defRPr/>
            </a:lvl7pPr>
            <a:lvl8pPr lvl="7" algn="r" rtl="0">
              <a:spcBef>
                <a:spcPts val="2133"/>
              </a:spcBef>
              <a:spcAft>
                <a:spcPts val="0"/>
              </a:spcAft>
              <a:buNone/>
              <a:defRPr/>
            </a:lvl8pPr>
            <a:lvl9pPr lvl="8" algn="r" rtl="0">
              <a:spcBef>
                <a:spcPts val="2133"/>
              </a:spcBef>
              <a:spcAft>
                <a:spcPts val="2133"/>
              </a:spcAft>
              <a:buNone/>
              <a:defRPr/>
            </a:lvl9pPr>
          </a:lstStyle>
          <a:p>
            <a:endParaRPr/>
          </a:p>
        </p:txBody>
      </p:sp>
      <p:sp>
        <p:nvSpPr>
          <p:cNvPr id="305" name="Google Shape;305;p16"/>
          <p:cNvSpPr txBox="1">
            <a:spLocks noGrp="1"/>
          </p:cNvSpPr>
          <p:nvPr>
            <p:ph type="title" hasCustomPrompt="1"/>
          </p:nvPr>
        </p:nvSpPr>
        <p:spPr>
          <a:xfrm>
            <a:off x="7112700" y="2363700"/>
            <a:ext cx="3876000" cy="93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3600"/>
              <a:buNone/>
              <a:defRPr sz="4800" b="1"/>
            </a:lvl1pPr>
            <a:lvl2pPr lvl="1"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2pPr>
            <a:lvl3pPr lvl="2"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3pPr>
            <a:lvl4pPr lvl="3"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4pPr>
            <a:lvl5pPr lvl="4"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5pPr>
            <a:lvl6pPr lvl="5"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6pPr>
            <a:lvl7pPr lvl="6"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7pPr>
            <a:lvl8pPr lvl="7"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8pPr>
            <a:lvl9pPr lvl="8"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9pPr>
          </a:lstStyle>
          <a:p>
            <a:r>
              <a:t>xx%</a:t>
            </a:r>
          </a:p>
        </p:txBody>
      </p:sp>
      <p:sp>
        <p:nvSpPr>
          <p:cNvPr id="306" name="Google Shape;306;p16"/>
          <p:cNvSpPr txBox="1">
            <a:spLocks noGrp="1"/>
          </p:cNvSpPr>
          <p:nvPr>
            <p:ph type="title" idx="3" hasCustomPrompt="1"/>
          </p:nvPr>
        </p:nvSpPr>
        <p:spPr>
          <a:xfrm>
            <a:off x="7112700" y="3962549"/>
            <a:ext cx="3876000" cy="93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7EECE"/>
              </a:buClr>
              <a:buSzPts val="3600"/>
              <a:buNone/>
              <a:defRPr sz="4800" b="1"/>
            </a:lvl1pPr>
            <a:lvl2pPr lvl="1"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2pPr>
            <a:lvl3pPr lvl="2"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3pPr>
            <a:lvl4pPr lvl="3"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4pPr>
            <a:lvl5pPr lvl="4"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5pPr>
            <a:lvl6pPr lvl="5"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6pPr>
            <a:lvl7pPr lvl="6"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7pPr>
            <a:lvl8pPr lvl="7"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8pPr>
            <a:lvl9pPr lvl="8"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9pPr>
          </a:lstStyle>
          <a:p>
            <a:r>
              <a:t>xx%</a:t>
            </a:r>
          </a:p>
        </p:txBody>
      </p:sp>
      <p:sp>
        <p:nvSpPr>
          <p:cNvPr id="307" name="Google Shape;307;p16"/>
          <p:cNvSpPr txBox="1">
            <a:spLocks noGrp="1"/>
          </p:cNvSpPr>
          <p:nvPr>
            <p:ph type="ctrTitle" idx="4"/>
          </p:nvPr>
        </p:nvSpPr>
        <p:spPr>
          <a:xfrm>
            <a:off x="1833233" y="495247"/>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3200" b="1">
                <a:latin typeface="Saira Semi Condensed"/>
                <a:ea typeface="Saira Semi Condensed"/>
                <a:cs typeface="Saira Semi Condensed"/>
                <a:sym typeface="Saira Semi Condensed"/>
              </a:defRPr>
            </a:lvl1pPr>
            <a:lvl2pPr lvl="1" rtl="0">
              <a:spcBef>
                <a:spcPts val="0"/>
              </a:spcBef>
              <a:spcAft>
                <a:spcPts val="0"/>
              </a:spcAft>
              <a:buClr>
                <a:schemeClr val="dk1"/>
              </a:buClr>
              <a:buSzPts val="2400"/>
              <a:buNone/>
              <a:defRPr sz="3200">
                <a:solidFill>
                  <a:schemeClr val="dk1"/>
                </a:solidFill>
              </a:defRPr>
            </a:lvl2pPr>
            <a:lvl3pPr lvl="2" rtl="0">
              <a:spcBef>
                <a:spcPts val="0"/>
              </a:spcBef>
              <a:spcAft>
                <a:spcPts val="0"/>
              </a:spcAft>
              <a:buClr>
                <a:schemeClr val="dk1"/>
              </a:buClr>
              <a:buSzPts val="2400"/>
              <a:buNone/>
              <a:defRPr sz="3200">
                <a:solidFill>
                  <a:schemeClr val="dk1"/>
                </a:solidFill>
              </a:defRPr>
            </a:lvl3pPr>
            <a:lvl4pPr lvl="3" rtl="0">
              <a:spcBef>
                <a:spcPts val="0"/>
              </a:spcBef>
              <a:spcAft>
                <a:spcPts val="0"/>
              </a:spcAft>
              <a:buClr>
                <a:schemeClr val="dk1"/>
              </a:buClr>
              <a:buSzPts val="2400"/>
              <a:buNone/>
              <a:defRPr sz="3200">
                <a:solidFill>
                  <a:schemeClr val="dk1"/>
                </a:solidFill>
              </a:defRPr>
            </a:lvl4pPr>
            <a:lvl5pPr lvl="4" rtl="0">
              <a:spcBef>
                <a:spcPts val="0"/>
              </a:spcBef>
              <a:spcAft>
                <a:spcPts val="0"/>
              </a:spcAft>
              <a:buClr>
                <a:schemeClr val="dk1"/>
              </a:buClr>
              <a:buSzPts val="2400"/>
              <a:buNone/>
              <a:defRPr sz="3200">
                <a:solidFill>
                  <a:schemeClr val="dk1"/>
                </a:solidFill>
              </a:defRPr>
            </a:lvl5pPr>
            <a:lvl6pPr lvl="5" rtl="0">
              <a:spcBef>
                <a:spcPts val="0"/>
              </a:spcBef>
              <a:spcAft>
                <a:spcPts val="0"/>
              </a:spcAft>
              <a:buClr>
                <a:schemeClr val="dk1"/>
              </a:buClr>
              <a:buSzPts val="2400"/>
              <a:buNone/>
              <a:defRPr sz="3200">
                <a:solidFill>
                  <a:schemeClr val="dk1"/>
                </a:solidFill>
              </a:defRPr>
            </a:lvl6pPr>
            <a:lvl7pPr lvl="6" rtl="0">
              <a:spcBef>
                <a:spcPts val="0"/>
              </a:spcBef>
              <a:spcAft>
                <a:spcPts val="0"/>
              </a:spcAft>
              <a:buClr>
                <a:schemeClr val="dk1"/>
              </a:buClr>
              <a:buSzPts val="2400"/>
              <a:buNone/>
              <a:defRPr sz="3200">
                <a:solidFill>
                  <a:schemeClr val="dk1"/>
                </a:solidFill>
              </a:defRPr>
            </a:lvl7pPr>
            <a:lvl8pPr lvl="7" rtl="0">
              <a:spcBef>
                <a:spcPts val="0"/>
              </a:spcBef>
              <a:spcAft>
                <a:spcPts val="0"/>
              </a:spcAft>
              <a:buClr>
                <a:schemeClr val="dk1"/>
              </a:buClr>
              <a:buSzPts val="2400"/>
              <a:buNone/>
              <a:defRPr sz="3200">
                <a:solidFill>
                  <a:schemeClr val="dk1"/>
                </a:solidFill>
              </a:defRPr>
            </a:lvl8pPr>
            <a:lvl9pPr lvl="8" rtl="0">
              <a:spcBef>
                <a:spcPts val="0"/>
              </a:spcBef>
              <a:spcAft>
                <a:spcPts val="0"/>
              </a:spcAft>
              <a:buClr>
                <a:schemeClr val="dk1"/>
              </a:buClr>
              <a:buSzPts val="2400"/>
              <a:buNone/>
              <a:defRPr sz="3200">
                <a:solidFill>
                  <a:schemeClr val="dk1"/>
                </a:solidFill>
              </a:defRPr>
            </a:lvl9pPr>
          </a:lstStyle>
          <a:p>
            <a:endParaRPr/>
          </a:p>
        </p:txBody>
      </p:sp>
    </p:spTree>
    <p:extLst>
      <p:ext uri="{BB962C8B-B14F-4D97-AF65-F5344CB8AC3E}">
        <p14:creationId xmlns:p14="http://schemas.microsoft.com/office/powerpoint/2010/main" val="146476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dk1"/>
        </a:solidFill>
        <a:effectLst/>
      </p:bgPr>
    </p:bg>
    <p:spTree>
      <p:nvGrpSpPr>
        <p:cNvPr id="1" name="Shape 308"/>
        <p:cNvGrpSpPr/>
        <p:nvPr/>
      </p:nvGrpSpPr>
      <p:grpSpPr>
        <a:xfrm>
          <a:off x="0" y="0"/>
          <a:ext cx="0" cy="0"/>
          <a:chOff x="0" y="0"/>
          <a:chExt cx="0" cy="0"/>
        </a:xfrm>
      </p:grpSpPr>
      <p:grpSp>
        <p:nvGrpSpPr>
          <p:cNvPr id="309" name="Google Shape;309;p17"/>
          <p:cNvGrpSpPr/>
          <p:nvPr/>
        </p:nvGrpSpPr>
        <p:grpSpPr>
          <a:xfrm>
            <a:off x="238050" y="165578"/>
            <a:ext cx="11504500" cy="5962223"/>
            <a:chOff x="178537" y="124183"/>
            <a:chExt cx="8628375" cy="4471667"/>
          </a:xfrm>
        </p:grpSpPr>
        <p:cxnSp>
          <p:nvCxnSpPr>
            <p:cNvPr id="310" name="Google Shape;310;p17"/>
            <p:cNvCxnSpPr/>
            <p:nvPr/>
          </p:nvCxnSpPr>
          <p:spPr>
            <a:xfrm>
              <a:off x="712500" y="4595850"/>
              <a:ext cx="7719000" cy="0"/>
            </a:xfrm>
            <a:prstGeom prst="straightConnector1">
              <a:avLst/>
            </a:prstGeom>
            <a:noFill/>
            <a:ln w="19050" cap="flat" cmpd="sng">
              <a:solidFill>
                <a:schemeClr val="lt1"/>
              </a:solidFill>
              <a:prstDash val="solid"/>
              <a:round/>
              <a:headEnd type="none" w="med" len="med"/>
              <a:tailEnd type="none" w="med" len="med"/>
            </a:ln>
          </p:spPr>
        </p:cxnSp>
        <p:grpSp>
          <p:nvGrpSpPr>
            <p:cNvPr id="311" name="Google Shape;311;p17"/>
            <p:cNvGrpSpPr/>
            <p:nvPr/>
          </p:nvGrpSpPr>
          <p:grpSpPr>
            <a:xfrm>
              <a:off x="178537" y="124183"/>
              <a:ext cx="8628375" cy="4236023"/>
              <a:chOff x="178537" y="124183"/>
              <a:chExt cx="8628375" cy="4236023"/>
            </a:xfrm>
          </p:grpSpPr>
          <p:grpSp>
            <p:nvGrpSpPr>
              <p:cNvPr id="312" name="Google Shape;312;p17"/>
              <p:cNvGrpSpPr/>
              <p:nvPr/>
            </p:nvGrpSpPr>
            <p:grpSpPr>
              <a:xfrm rot="1704831">
                <a:off x="185406" y="4223075"/>
                <a:ext cx="231174" cy="87394"/>
                <a:chOff x="-733500" y="2949750"/>
                <a:chExt cx="667078" cy="252186"/>
              </a:xfrm>
            </p:grpSpPr>
            <p:sp>
              <p:nvSpPr>
                <p:cNvPr id="313" name="Google Shape;313;p17"/>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7"/>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7"/>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7"/>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7" name="Google Shape;317;p17"/>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7"/>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19" name="Google Shape;319;p17"/>
              <p:cNvGrpSpPr/>
              <p:nvPr/>
            </p:nvGrpSpPr>
            <p:grpSpPr>
              <a:xfrm>
                <a:off x="8515312" y="343348"/>
                <a:ext cx="205233" cy="186935"/>
                <a:chOff x="1852800" y="1280900"/>
                <a:chExt cx="3186854" cy="2902721"/>
              </a:xfrm>
            </p:grpSpPr>
            <p:sp>
              <p:nvSpPr>
                <p:cNvPr id="320" name="Google Shape;320;p17"/>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7"/>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7"/>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3" name="Google Shape;323;p17"/>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4" name="Google Shape;324;p17"/>
              <p:cNvGrpSpPr/>
              <p:nvPr/>
            </p:nvGrpSpPr>
            <p:grpSpPr>
              <a:xfrm>
                <a:off x="6031622" y="124183"/>
                <a:ext cx="132480" cy="132709"/>
                <a:chOff x="5483425" y="3329250"/>
                <a:chExt cx="56300" cy="56400"/>
              </a:xfrm>
            </p:grpSpPr>
            <p:sp>
              <p:nvSpPr>
                <p:cNvPr id="325" name="Google Shape;325;p17"/>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7"/>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27" name="Google Shape;327;p17"/>
          <p:cNvSpPr txBox="1">
            <a:spLocks noGrp="1"/>
          </p:cNvSpPr>
          <p:nvPr>
            <p:ph type="subTitle" idx="1"/>
          </p:nvPr>
        </p:nvSpPr>
        <p:spPr>
          <a:xfrm>
            <a:off x="2233333" y="2051533"/>
            <a:ext cx="29012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328" name="Google Shape;328;p17"/>
          <p:cNvSpPr txBox="1">
            <a:spLocks noGrp="1"/>
          </p:cNvSpPr>
          <p:nvPr>
            <p:ph type="subTitle" idx="2"/>
          </p:nvPr>
        </p:nvSpPr>
        <p:spPr>
          <a:xfrm>
            <a:off x="2233333" y="2620019"/>
            <a:ext cx="3342000" cy="6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2133"/>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329" name="Google Shape;329;p17"/>
          <p:cNvSpPr txBox="1">
            <a:spLocks noGrp="1"/>
          </p:cNvSpPr>
          <p:nvPr>
            <p:ph type="subTitle" idx="3"/>
          </p:nvPr>
        </p:nvSpPr>
        <p:spPr>
          <a:xfrm>
            <a:off x="7900015" y="2051567"/>
            <a:ext cx="28676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330" name="Google Shape;330;p17"/>
          <p:cNvSpPr txBox="1">
            <a:spLocks noGrp="1"/>
          </p:cNvSpPr>
          <p:nvPr>
            <p:ph type="subTitle" idx="4"/>
          </p:nvPr>
        </p:nvSpPr>
        <p:spPr>
          <a:xfrm>
            <a:off x="7900015" y="2620045"/>
            <a:ext cx="3342000" cy="6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2133"/>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331" name="Google Shape;331;p17"/>
          <p:cNvSpPr txBox="1">
            <a:spLocks noGrp="1"/>
          </p:cNvSpPr>
          <p:nvPr>
            <p:ph type="subTitle" idx="5"/>
          </p:nvPr>
        </p:nvSpPr>
        <p:spPr>
          <a:xfrm>
            <a:off x="2233333" y="4138285"/>
            <a:ext cx="29012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332" name="Google Shape;332;p17"/>
          <p:cNvSpPr txBox="1">
            <a:spLocks noGrp="1"/>
          </p:cNvSpPr>
          <p:nvPr>
            <p:ph type="subTitle" idx="6"/>
          </p:nvPr>
        </p:nvSpPr>
        <p:spPr>
          <a:xfrm>
            <a:off x="2233333" y="4717033"/>
            <a:ext cx="3342000" cy="6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2133"/>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333" name="Google Shape;333;p17"/>
          <p:cNvSpPr txBox="1">
            <a:spLocks noGrp="1"/>
          </p:cNvSpPr>
          <p:nvPr>
            <p:ph type="subTitle" idx="7"/>
          </p:nvPr>
        </p:nvSpPr>
        <p:spPr>
          <a:xfrm>
            <a:off x="7900015" y="4138276"/>
            <a:ext cx="28676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Josefin Sans"/>
              <a:buNone/>
              <a:defRPr>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334" name="Google Shape;334;p17"/>
          <p:cNvSpPr txBox="1">
            <a:spLocks noGrp="1"/>
          </p:cNvSpPr>
          <p:nvPr>
            <p:ph type="subTitle" idx="8"/>
          </p:nvPr>
        </p:nvSpPr>
        <p:spPr>
          <a:xfrm>
            <a:off x="7900000" y="4717036"/>
            <a:ext cx="3342000" cy="6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2133"/>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335" name="Google Shape;335;p17"/>
          <p:cNvSpPr txBox="1">
            <a:spLocks noGrp="1"/>
          </p:cNvSpPr>
          <p:nvPr>
            <p:ph type="ctrTitle"/>
          </p:nvPr>
        </p:nvSpPr>
        <p:spPr>
          <a:xfrm>
            <a:off x="1833233" y="495247"/>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latin typeface="Saira Semi Condensed"/>
                <a:ea typeface="Saira Semi Condensed"/>
                <a:cs typeface="Saira Semi Condensed"/>
                <a:sym typeface="Saira Semi Condensed"/>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101241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dk1"/>
        </a:solidFill>
        <a:effectLst/>
      </p:bgPr>
    </p:bg>
    <p:spTree>
      <p:nvGrpSpPr>
        <p:cNvPr id="1" name="Shape 336"/>
        <p:cNvGrpSpPr/>
        <p:nvPr/>
      </p:nvGrpSpPr>
      <p:grpSpPr>
        <a:xfrm>
          <a:off x="0" y="0"/>
          <a:ext cx="0" cy="0"/>
          <a:chOff x="0" y="0"/>
          <a:chExt cx="0" cy="0"/>
        </a:xfrm>
      </p:grpSpPr>
      <p:cxnSp>
        <p:nvCxnSpPr>
          <p:cNvPr id="337" name="Google Shape;337;p18"/>
          <p:cNvCxnSpPr/>
          <p:nvPr/>
        </p:nvCxnSpPr>
        <p:spPr>
          <a:xfrm>
            <a:off x="950000" y="6127800"/>
            <a:ext cx="10292000" cy="0"/>
          </a:xfrm>
          <a:prstGeom prst="straightConnector1">
            <a:avLst/>
          </a:prstGeom>
          <a:noFill/>
          <a:ln w="19050" cap="flat" cmpd="sng">
            <a:solidFill>
              <a:schemeClr val="lt1"/>
            </a:solidFill>
            <a:prstDash val="solid"/>
            <a:round/>
            <a:headEnd type="none" w="med" len="med"/>
            <a:tailEnd type="none" w="med" len="med"/>
          </a:ln>
        </p:spPr>
      </p:cxnSp>
      <p:grpSp>
        <p:nvGrpSpPr>
          <p:cNvPr id="338" name="Google Shape;338;p18"/>
          <p:cNvGrpSpPr/>
          <p:nvPr/>
        </p:nvGrpSpPr>
        <p:grpSpPr>
          <a:xfrm>
            <a:off x="238050" y="165578"/>
            <a:ext cx="11504500" cy="5648031"/>
            <a:chOff x="178537" y="124183"/>
            <a:chExt cx="8628375" cy="4236023"/>
          </a:xfrm>
        </p:grpSpPr>
        <p:grpSp>
          <p:nvGrpSpPr>
            <p:cNvPr id="339" name="Google Shape;339;p18"/>
            <p:cNvGrpSpPr/>
            <p:nvPr/>
          </p:nvGrpSpPr>
          <p:grpSpPr>
            <a:xfrm rot="1704831">
              <a:off x="185406" y="4223075"/>
              <a:ext cx="231174" cy="87394"/>
              <a:chOff x="-733500" y="2949750"/>
              <a:chExt cx="667078" cy="252186"/>
            </a:xfrm>
          </p:grpSpPr>
          <p:sp>
            <p:nvSpPr>
              <p:cNvPr id="340" name="Google Shape;340;p18"/>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8"/>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8"/>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8"/>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4" name="Google Shape;344;p18"/>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8"/>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6" name="Google Shape;346;p18"/>
            <p:cNvGrpSpPr/>
            <p:nvPr/>
          </p:nvGrpSpPr>
          <p:grpSpPr>
            <a:xfrm>
              <a:off x="8515312" y="343348"/>
              <a:ext cx="205233" cy="186935"/>
              <a:chOff x="1852800" y="1280900"/>
              <a:chExt cx="3186854" cy="2902721"/>
            </a:xfrm>
          </p:grpSpPr>
          <p:sp>
            <p:nvSpPr>
              <p:cNvPr id="347" name="Google Shape;347;p18"/>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8"/>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8"/>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0" name="Google Shape;350;p18"/>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1" name="Google Shape;351;p18"/>
            <p:cNvGrpSpPr/>
            <p:nvPr/>
          </p:nvGrpSpPr>
          <p:grpSpPr>
            <a:xfrm>
              <a:off x="6031622" y="124183"/>
              <a:ext cx="132480" cy="132709"/>
              <a:chOff x="5483425" y="3329250"/>
              <a:chExt cx="56300" cy="56400"/>
            </a:xfrm>
          </p:grpSpPr>
          <p:sp>
            <p:nvSpPr>
              <p:cNvPr id="352" name="Google Shape;352;p18"/>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8"/>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4" name="Google Shape;354;p18"/>
          <p:cNvSpPr txBox="1">
            <a:spLocks noGrp="1"/>
          </p:cNvSpPr>
          <p:nvPr>
            <p:ph type="subTitle" idx="1"/>
          </p:nvPr>
        </p:nvSpPr>
        <p:spPr>
          <a:xfrm>
            <a:off x="959067" y="2723667"/>
            <a:ext cx="32508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355" name="Google Shape;355;p18"/>
          <p:cNvSpPr txBox="1">
            <a:spLocks noGrp="1"/>
          </p:cNvSpPr>
          <p:nvPr>
            <p:ph type="subTitle" idx="2"/>
          </p:nvPr>
        </p:nvSpPr>
        <p:spPr>
          <a:xfrm>
            <a:off x="7982009" y="2723667"/>
            <a:ext cx="32508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356" name="Google Shape;356;p18"/>
          <p:cNvSpPr txBox="1">
            <a:spLocks noGrp="1"/>
          </p:cNvSpPr>
          <p:nvPr>
            <p:ph type="subTitle" idx="3"/>
          </p:nvPr>
        </p:nvSpPr>
        <p:spPr>
          <a:xfrm>
            <a:off x="4470521" y="5020831"/>
            <a:ext cx="32508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357" name="Google Shape;357;p18"/>
          <p:cNvSpPr txBox="1">
            <a:spLocks noGrp="1"/>
          </p:cNvSpPr>
          <p:nvPr>
            <p:ph type="subTitle" idx="4"/>
          </p:nvPr>
        </p:nvSpPr>
        <p:spPr>
          <a:xfrm>
            <a:off x="4470521" y="2723664"/>
            <a:ext cx="32508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358" name="Google Shape;358;p18"/>
          <p:cNvSpPr txBox="1">
            <a:spLocks noGrp="1"/>
          </p:cNvSpPr>
          <p:nvPr>
            <p:ph type="subTitle" idx="5"/>
          </p:nvPr>
        </p:nvSpPr>
        <p:spPr>
          <a:xfrm>
            <a:off x="959067" y="5020832"/>
            <a:ext cx="32508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359" name="Google Shape;359;p18"/>
          <p:cNvSpPr txBox="1">
            <a:spLocks noGrp="1"/>
          </p:cNvSpPr>
          <p:nvPr>
            <p:ph type="subTitle" idx="6"/>
          </p:nvPr>
        </p:nvSpPr>
        <p:spPr>
          <a:xfrm>
            <a:off x="7982009" y="5020833"/>
            <a:ext cx="32508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360" name="Google Shape;360;p18"/>
          <p:cNvSpPr txBox="1">
            <a:spLocks noGrp="1"/>
          </p:cNvSpPr>
          <p:nvPr>
            <p:ph type="subTitle" idx="7"/>
          </p:nvPr>
        </p:nvSpPr>
        <p:spPr>
          <a:xfrm>
            <a:off x="959067" y="2229763"/>
            <a:ext cx="32508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2133" b="1">
                <a:latin typeface="Saira Semi Condensed"/>
                <a:ea typeface="Saira Semi Condensed"/>
                <a:cs typeface="Saira Semi Condensed"/>
                <a:sym typeface="Saira Semi Condensed"/>
              </a:defRPr>
            </a:lvl1pPr>
            <a:lvl2pPr lvl="1"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2pPr>
            <a:lvl3pPr lvl="2"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3pPr>
            <a:lvl4pPr lvl="3"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4pPr>
            <a:lvl5pPr lvl="4"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5pPr>
            <a:lvl6pPr lvl="5"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6pPr>
            <a:lvl7pPr lvl="6"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7pPr>
            <a:lvl8pPr lvl="7"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8pPr>
            <a:lvl9pPr lvl="8" algn="ctr" rtl="0">
              <a:lnSpc>
                <a:spcPct val="100000"/>
              </a:lnSpc>
              <a:spcBef>
                <a:spcPts val="2133"/>
              </a:spcBef>
              <a:spcAft>
                <a:spcPts val="2133"/>
              </a:spcAft>
              <a:buNone/>
              <a:defRPr sz="2133" b="1">
                <a:latin typeface="Saira Semi Condensed"/>
                <a:ea typeface="Saira Semi Condensed"/>
                <a:cs typeface="Saira Semi Condensed"/>
                <a:sym typeface="Saira Semi Condensed"/>
              </a:defRPr>
            </a:lvl9pPr>
          </a:lstStyle>
          <a:p>
            <a:endParaRPr/>
          </a:p>
        </p:txBody>
      </p:sp>
      <p:sp>
        <p:nvSpPr>
          <p:cNvPr id="361" name="Google Shape;361;p18"/>
          <p:cNvSpPr txBox="1">
            <a:spLocks noGrp="1"/>
          </p:cNvSpPr>
          <p:nvPr>
            <p:ph type="subTitle" idx="8"/>
          </p:nvPr>
        </p:nvSpPr>
        <p:spPr>
          <a:xfrm>
            <a:off x="7982009" y="2229763"/>
            <a:ext cx="32508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2133" b="1">
                <a:latin typeface="Saira Semi Condensed"/>
                <a:ea typeface="Saira Semi Condensed"/>
                <a:cs typeface="Saira Semi Condensed"/>
                <a:sym typeface="Saira Semi Condensed"/>
              </a:defRPr>
            </a:lvl1pPr>
            <a:lvl2pPr lvl="1"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2pPr>
            <a:lvl3pPr lvl="2"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3pPr>
            <a:lvl4pPr lvl="3"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4pPr>
            <a:lvl5pPr lvl="4"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5pPr>
            <a:lvl6pPr lvl="5"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6pPr>
            <a:lvl7pPr lvl="6"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7pPr>
            <a:lvl8pPr lvl="7"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8pPr>
            <a:lvl9pPr lvl="8" algn="ctr" rtl="0">
              <a:lnSpc>
                <a:spcPct val="100000"/>
              </a:lnSpc>
              <a:spcBef>
                <a:spcPts val="2133"/>
              </a:spcBef>
              <a:spcAft>
                <a:spcPts val="2133"/>
              </a:spcAft>
              <a:buNone/>
              <a:defRPr sz="2133" b="1">
                <a:latin typeface="Saira Semi Condensed"/>
                <a:ea typeface="Saira Semi Condensed"/>
                <a:cs typeface="Saira Semi Condensed"/>
                <a:sym typeface="Saira Semi Condensed"/>
              </a:defRPr>
            </a:lvl9pPr>
          </a:lstStyle>
          <a:p>
            <a:endParaRPr/>
          </a:p>
        </p:txBody>
      </p:sp>
      <p:sp>
        <p:nvSpPr>
          <p:cNvPr id="362" name="Google Shape;362;p18"/>
          <p:cNvSpPr txBox="1">
            <a:spLocks noGrp="1"/>
          </p:cNvSpPr>
          <p:nvPr>
            <p:ph type="subTitle" idx="9"/>
          </p:nvPr>
        </p:nvSpPr>
        <p:spPr>
          <a:xfrm>
            <a:off x="4470521" y="4526927"/>
            <a:ext cx="32508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2133" b="1">
                <a:latin typeface="Saira Semi Condensed"/>
                <a:ea typeface="Saira Semi Condensed"/>
                <a:cs typeface="Saira Semi Condensed"/>
                <a:sym typeface="Saira Semi Condensed"/>
              </a:defRPr>
            </a:lvl1pPr>
            <a:lvl2pPr lvl="1"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2pPr>
            <a:lvl3pPr lvl="2"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3pPr>
            <a:lvl4pPr lvl="3"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4pPr>
            <a:lvl5pPr lvl="4"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5pPr>
            <a:lvl6pPr lvl="5"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6pPr>
            <a:lvl7pPr lvl="6"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7pPr>
            <a:lvl8pPr lvl="7"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8pPr>
            <a:lvl9pPr lvl="8" algn="ctr" rtl="0">
              <a:lnSpc>
                <a:spcPct val="100000"/>
              </a:lnSpc>
              <a:spcBef>
                <a:spcPts val="2133"/>
              </a:spcBef>
              <a:spcAft>
                <a:spcPts val="2133"/>
              </a:spcAft>
              <a:buNone/>
              <a:defRPr sz="2133" b="1">
                <a:latin typeface="Saira Semi Condensed"/>
                <a:ea typeface="Saira Semi Condensed"/>
                <a:cs typeface="Saira Semi Condensed"/>
                <a:sym typeface="Saira Semi Condensed"/>
              </a:defRPr>
            </a:lvl9pPr>
          </a:lstStyle>
          <a:p>
            <a:endParaRPr/>
          </a:p>
        </p:txBody>
      </p:sp>
      <p:sp>
        <p:nvSpPr>
          <p:cNvPr id="363" name="Google Shape;363;p18"/>
          <p:cNvSpPr txBox="1">
            <a:spLocks noGrp="1"/>
          </p:cNvSpPr>
          <p:nvPr>
            <p:ph type="subTitle" idx="13"/>
          </p:nvPr>
        </p:nvSpPr>
        <p:spPr>
          <a:xfrm>
            <a:off x="4470521" y="2229760"/>
            <a:ext cx="32508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2133" b="1">
                <a:latin typeface="Saira Semi Condensed"/>
                <a:ea typeface="Saira Semi Condensed"/>
                <a:cs typeface="Saira Semi Condensed"/>
                <a:sym typeface="Saira Semi Condensed"/>
              </a:defRPr>
            </a:lvl1pPr>
            <a:lvl2pPr lvl="1"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2pPr>
            <a:lvl3pPr lvl="2"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3pPr>
            <a:lvl4pPr lvl="3"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4pPr>
            <a:lvl5pPr lvl="4"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5pPr>
            <a:lvl6pPr lvl="5"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6pPr>
            <a:lvl7pPr lvl="6"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7pPr>
            <a:lvl8pPr lvl="7"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8pPr>
            <a:lvl9pPr lvl="8" algn="ctr" rtl="0">
              <a:lnSpc>
                <a:spcPct val="100000"/>
              </a:lnSpc>
              <a:spcBef>
                <a:spcPts val="2133"/>
              </a:spcBef>
              <a:spcAft>
                <a:spcPts val="2133"/>
              </a:spcAft>
              <a:buNone/>
              <a:defRPr sz="2133" b="1">
                <a:latin typeface="Saira Semi Condensed"/>
                <a:ea typeface="Saira Semi Condensed"/>
                <a:cs typeface="Saira Semi Condensed"/>
                <a:sym typeface="Saira Semi Condensed"/>
              </a:defRPr>
            </a:lvl9pPr>
          </a:lstStyle>
          <a:p>
            <a:endParaRPr/>
          </a:p>
        </p:txBody>
      </p:sp>
      <p:sp>
        <p:nvSpPr>
          <p:cNvPr id="364" name="Google Shape;364;p18"/>
          <p:cNvSpPr txBox="1">
            <a:spLocks noGrp="1"/>
          </p:cNvSpPr>
          <p:nvPr>
            <p:ph type="subTitle" idx="14"/>
          </p:nvPr>
        </p:nvSpPr>
        <p:spPr>
          <a:xfrm>
            <a:off x="959067" y="4526928"/>
            <a:ext cx="32508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2133" b="1">
                <a:latin typeface="Saira Semi Condensed"/>
                <a:ea typeface="Saira Semi Condensed"/>
                <a:cs typeface="Saira Semi Condensed"/>
                <a:sym typeface="Saira Semi Condensed"/>
              </a:defRPr>
            </a:lvl1pPr>
            <a:lvl2pPr lvl="1"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2pPr>
            <a:lvl3pPr lvl="2"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3pPr>
            <a:lvl4pPr lvl="3"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4pPr>
            <a:lvl5pPr lvl="4"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5pPr>
            <a:lvl6pPr lvl="5"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6pPr>
            <a:lvl7pPr lvl="6"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7pPr>
            <a:lvl8pPr lvl="7"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8pPr>
            <a:lvl9pPr lvl="8" algn="ctr" rtl="0">
              <a:lnSpc>
                <a:spcPct val="100000"/>
              </a:lnSpc>
              <a:spcBef>
                <a:spcPts val="2133"/>
              </a:spcBef>
              <a:spcAft>
                <a:spcPts val="2133"/>
              </a:spcAft>
              <a:buNone/>
              <a:defRPr sz="2133" b="1">
                <a:latin typeface="Saira Semi Condensed"/>
                <a:ea typeface="Saira Semi Condensed"/>
                <a:cs typeface="Saira Semi Condensed"/>
                <a:sym typeface="Saira Semi Condensed"/>
              </a:defRPr>
            </a:lvl9pPr>
          </a:lstStyle>
          <a:p>
            <a:endParaRPr/>
          </a:p>
        </p:txBody>
      </p:sp>
      <p:sp>
        <p:nvSpPr>
          <p:cNvPr id="365" name="Google Shape;365;p18"/>
          <p:cNvSpPr txBox="1">
            <a:spLocks noGrp="1"/>
          </p:cNvSpPr>
          <p:nvPr>
            <p:ph type="subTitle" idx="15"/>
          </p:nvPr>
        </p:nvSpPr>
        <p:spPr>
          <a:xfrm>
            <a:off x="7982009" y="4526929"/>
            <a:ext cx="32508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2133" b="1">
                <a:latin typeface="Saira Semi Condensed"/>
                <a:ea typeface="Saira Semi Condensed"/>
                <a:cs typeface="Saira Semi Condensed"/>
                <a:sym typeface="Saira Semi Condensed"/>
              </a:defRPr>
            </a:lvl1pPr>
            <a:lvl2pPr lvl="1"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2pPr>
            <a:lvl3pPr lvl="2"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3pPr>
            <a:lvl4pPr lvl="3"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4pPr>
            <a:lvl5pPr lvl="4"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5pPr>
            <a:lvl6pPr lvl="5"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6pPr>
            <a:lvl7pPr lvl="6"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7pPr>
            <a:lvl8pPr lvl="7" algn="ctr" rtl="0">
              <a:lnSpc>
                <a:spcPct val="100000"/>
              </a:lnSpc>
              <a:spcBef>
                <a:spcPts val="2133"/>
              </a:spcBef>
              <a:spcAft>
                <a:spcPts val="0"/>
              </a:spcAft>
              <a:buNone/>
              <a:defRPr sz="2133" b="1">
                <a:latin typeface="Saira Semi Condensed"/>
                <a:ea typeface="Saira Semi Condensed"/>
                <a:cs typeface="Saira Semi Condensed"/>
                <a:sym typeface="Saira Semi Condensed"/>
              </a:defRPr>
            </a:lvl8pPr>
            <a:lvl9pPr lvl="8" algn="ctr" rtl="0">
              <a:lnSpc>
                <a:spcPct val="100000"/>
              </a:lnSpc>
              <a:spcBef>
                <a:spcPts val="2133"/>
              </a:spcBef>
              <a:spcAft>
                <a:spcPts val="2133"/>
              </a:spcAft>
              <a:buNone/>
              <a:defRPr sz="2133" b="1">
                <a:latin typeface="Saira Semi Condensed"/>
                <a:ea typeface="Saira Semi Condensed"/>
                <a:cs typeface="Saira Semi Condensed"/>
                <a:sym typeface="Saira Semi Condensed"/>
              </a:defRPr>
            </a:lvl9pPr>
          </a:lstStyle>
          <a:p>
            <a:endParaRPr/>
          </a:p>
        </p:txBody>
      </p:sp>
      <p:sp>
        <p:nvSpPr>
          <p:cNvPr id="366" name="Google Shape;366;p18"/>
          <p:cNvSpPr txBox="1">
            <a:spLocks noGrp="1"/>
          </p:cNvSpPr>
          <p:nvPr>
            <p:ph type="ctrTitle"/>
          </p:nvPr>
        </p:nvSpPr>
        <p:spPr>
          <a:xfrm>
            <a:off x="1833233" y="495247"/>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latin typeface="Saira Semi Condensed"/>
                <a:ea typeface="Saira Semi Condensed"/>
                <a:cs typeface="Saira Semi Condensed"/>
                <a:sym typeface="Saira Semi Condensed"/>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725900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dk1"/>
        </a:solidFill>
        <a:effectLst/>
      </p:bgPr>
    </p:bg>
    <p:spTree>
      <p:nvGrpSpPr>
        <p:cNvPr id="1" name="Shape 367"/>
        <p:cNvGrpSpPr/>
        <p:nvPr/>
      </p:nvGrpSpPr>
      <p:grpSpPr>
        <a:xfrm>
          <a:off x="0" y="0"/>
          <a:ext cx="0" cy="0"/>
          <a:chOff x="0" y="0"/>
          <a:chExt cx="0" cy="0"/>
        </a:xfrm>
      </p:grpSpPr>
      <p:grpSp>
        <p:nvGrpSpPr>
          <p:cNvPr id="368" name="Google Shape;368;p19"/>
          <p:cNvGrpSpPr/>
          <p:nvPr/>
        </p:nvGrpSpPr>
        <p:grpSpPr>
          <a:xfrm>
            <a:off x="238050" y="165578"/>
            <a:ext cx="11504500" cy="5648031"/>
            <a:chOff x="178537" y="124183"/>
            <a:chExt cx="8628375" cy="4236023"/>
          </a:xfrm>
        </p:grpSpPr>
        <p:grpSp>
          <p:nvGrpSpPr>
            <p:cNvPr id="369" name="Google Shape;369;p19"/>
            <p:cNvGrpSpPr/>
            <p:nvPr/>
          </p:nvGrpSpPr>
          <p:grpSpPr>
            <a:xfrm rot="1704831">
              <a:off x="185406" y="4223075"/>
              <a:ext cx="231174" cy="87394"/>
              <a:chOff x="-733500" y="2949750"/>
              <a:chExt cx="667078" cy="252186"/>
            </a:xfrm>
          </p:grpSpPr>
          <p:sp>
            <p:nvSpPr>
              <p:cNvPr id="370" name="Google Shape;370;p19"/>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9"/>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9"/>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9"/>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4" name="Google Shape;374;p19"/>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9"/>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6" name="Google Shape;376;p19"/>
            <p:cNvGrpSpPr/>
            <p:nvPr/>
          </p:nvGrpSpPr>
          <p:grpSpPr>
            <a:xfrm>
              <a:off x="8515312" y="343348"/>
              <a:ext cx="205233" cy="186935"/>
              <a:chOff x="1852800" y="1280900"/>
              <a:chExt cx="3186854" cy="2902721"/>
            </a:xfrm>
          </p:grpSpPr>
          <p:sp>
            <p:nvSpPr>
              <p:cNvPr id="377" name="Google Shape;377;p19"/>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9"/>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0" name="Google Shape;380;p19"/>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81" name="Google Shape;381;p19"/>
            <p:cNvGrpSpPr/>
            <p:nvPr/>
          </p:nvGrpSpPr>
          <p:grpSpPr>
            <a:xfrm>
              <a:off x="6031622" y="124183"/>
              <a:ext cx="132480" cy="132709"/>
              <a:chOff x="5483425" y="3329250"/>
              <a:chExt cx="56300" cy="56400"/>
            </a:xfrm>
          </p:grpSpPr>
          <p:sp>
            <p:nvSpPr>
              <p:cNvPr id="382" name="Google Shape;382;p19"/>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cxnSp>
        <p:nvCxnSpPr>
          <p:cNvPr id="384" name="Google Shape;384;p19"/>
          <p:cNvCxnSpPr/>
          <p:nvPr/>
        </p:nvCxnSpPr>
        <p:spPr>
          <a:xfrm>
            <a:off x="950000" y="6127800"/>
            <a:ext cx="10292000" cy="0"/>
          </a:xfrm>
          <a:prstGeom prst="straightConnector1">
            <a:avLst/>
          </a:prstGeom>
          <a:noFill/>
          <a:ln w="19050" cap="flat" cmpd="sng">
            <a:solidFill>
              <a:schemeClr val="lt1"/>
            </a:solidFill>
            <a:prstDash val="solid"/>
            <a:round/>
            <a:headEnd type="none" w="med" len="med"/>
            <a:tailEnd type="none" w="med" len="med"/>
          </a:ln>
        </p:spPr>
      </p:cxnSp>
      <p:sp>
        <p:nvSpPr>
          <p:cNvPr id="385" name="Google Shape;385;p19"/>
          <p:cNvSpPr txBox="1">
            <a:spLocks noGrp="1"/>
          </p:cNvSpPr>
          <p:nvPr>
            <p:ph type="ctrTitle"/>
          </p:nvPr>
        </p:nvSpPr>
        <p:spPr>
          <a:xfrm>
            <a:off x="1833233" y="495247"/>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3200" b="1">
                <a:latin typeface="Saira Semi Condensed"/>
                <a:ea typeface="Saira Semi Condensed"/>
                <a:cs typeface="Saira Semi Condensed"/>
                <a:sym typeface="Saira Semi Condensed"/>
              </a:defRPr>
            </a:lvl1pPr>
            <a:lvl2pPr lvl="1" rtl="0">
              <a:spcBef>
                <a:spcPts val="0"/>
              </a:spcBef>
              <a:spcAft>
                <a:spcPts val="0"/>
              </a:spcAft>
              <a:buClr>
                <a:schemeClr val="dk1"/>
              </a:buClr>
              <a:buSzPts val="2400"/>
              <a:buNone/>
              <a:defRPr sz="3200">
                <a:solidFill>
                  <a:schemeClr val="dk1"/>
                </a:solidFill>
              </a:defRPr>
            </a:lvl2pPr>
            <a:lvl3pPr lvl="2" rtl="0">
              <a:spcBef>
                <a:spcPts val="0"/>
              </a:spcBef>
              <a:spcAft>
                <a:spcPts val="0"/>
              </a:spcAft>
              <a:buClr>
                <a:schemeClr val="dk1"/>
              </a:buClr>
              <a:buSzPts val="2400"/>
              <a:buNone/>
              <a:defRPr sz="3200">
                <a:solidFill>
                  <a:schemeClr val="dk1"/>
                </a:solidFill>
              </a:defRPr>
            </a:lvl3pPr>
            <a:lvl4pPr lvl="3" rtl="0">
              <a:spcBef>
                <a:spcPts val="0"/>
              </a:spcBef>
              <a:spcAft>
                <a:spcPts val="0"/>
              </a:spcAft>
              <a:buClr>
                <a:schemeClr val="dk1"/>
              </a:buClr>
              <a:buSzPts val="2400"/>
              <a:buNone/>
              <a:defRPr sz="3200">
                <a:solidFill>
                  <a:schemeClr val="dk1"/>
                </a:solidFill>
              </a:defRPr>
            </a:lvl4pPr>
            <a:lvl5pPr lvl="4" rtl="0">
              <a:spcBef>
                <a:spcPts val="0"/>
              </a:spcBef>
              <a:spcAft>
                <a:spcPts val="0"/>
              </a:spcAft>
              <a:buClr>
                <a:schemeClr val="dk1"/>
              </a:buClr>
              <a:buSzPts val="2400"/>
              <a:buNone/>
              <a:defRPr sz="3200">
                <a:solidFill>
                  <a:schemeClr val="dk1"/>
                </a:solidFill>
              </a:defRPr>
            </a:lvl5pPr>
            <a:lvl6pPr lvl="5" rtl="0">
              <a:spcBef>
                <a:spcPts val="0"/>
              </a:spcBef>
              <a:spcAft>
                <a:spcPts val="0"/>
              </a:spcAft>
              <a:buClr>
                <a:schemeClr val="dk1"/>
              </a:buClr>
              <a:buSzPts val="2400"/>
              <a:buNone/>
              <a:defRPr sz="3200">
                <a:solidFill>
                  <a:schemeClr val="dk1"/>
                </a:solidFill>
              </a:defRPr>
            </a:lvl6pPr>
            <a:lvl7pPr lvl="6" rtl="0">
              <a:spcBef>
                <a:spcPts val="0"/>
              </a:spcBef>
              <a:spcAft>
                <a:spcPts val="0"/>
              </a:spcAft>
              <a:buClr>
                <a:schemeClr val="dk1"/>
              </a:buClr>
              <a:buSzPts val="2400"/>
              <a:buNone/>
              <a:defRPr sz="3200">
                <a:solidFill>
                  <a:schemeClr val="dk1"/>
                </a:solidFill>
              </a:defRPr>
            </a:lvl7pPr>
            <a:lvl8pPr lvl="7" rtl="0">
              <a:spcBef>
                <a:spcPts val="0"/>
              </a:spcBef>
              <a:spcAft>
                <a:spcPts val="0"/>
              </a:spcAft>
              <a:buClr>
                <a:schemeClr val="dk1"/>
              </a:buClr>
              <a:buSzPts val="2400"/>
              <a:buNone/>
              <a:defRPr sz="3200">
                <a:solidFill>
                  <a:schemeClr val="dk1"/>
                </a:solidFill>
              </a:defRPr>
            </a:lvl8pPr>
            <a:lvl9pPr lvl="8" rtl="0">
              <a:spcBef>
                <a:spcPts val="0"/>
              </a:spcBef>
              <a:spcAft>
                <a:spcPts val="0"/>
              </a:spcAft>
              <a:buClr>
                <a:schemeClr val="dk1"/>
              </a:buClr>
              <a:buSzPts val="2400"/>
              <a:buNone/>
              <a:defRPr sz="3200">
                <a:solidFill>
                  <a:schemeClr val="dk1"/>
                </a:solidFill>
              </a:defRPr>
            </a:lvl9pPr>
          </a:lstStyle>
          <a:p>
            <a:endParaRPr/>
          </a:p>
        </p:txBody>
      </p:sp>
    </p:spTree>
    <p:extLst>
      <p:ext uri="{BB962C8B-B14F-4D97-AF65-F5344CB8AC3E}">
        <p14:creationId xmlns:p14="http://schemas.microsoft.com/office/powerpoint/2010/main" val="20756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386"/>
        <p:cNvGrpSpPr/>
        <p:nvPr/>
      </p:nvGrpSpPr>
      <p:grpSpPr>
        <a:xfrm>
          <a:off x="0" y="0"/>
          <a:ext cx="0" cy="0"/>
          <a:chOff x="0" y="0"/>
          <a:chExt cx="0" cy="0"/>
        </a:xfrm>
      </p:grpSpPr>
      <p:sp>
        <p:nvSpPr>
          <p:cNvPr id="387" name="Google Shape;387;p20"/>
          <p:cNvSpPr/>
          <p:nvPr/>
        </p:nvSpPr>
        <p:spPr>
          <a:xfrm rot="875449">
            <a:off x="805052" y="44233"/>
            <a:ext cx="9813720" cy="5714324"/>
          </a:xfrm>
          <a:custGeom>
            <a:avLst/>
            <a:gdLst/>
            <a:ahLst/>
            <a:cxnLst/>
            <a:rect l="l" t="t" r="r" b="b"/>
            <a:pathLst>
              <a:path w="147419" h="85839" extrusionOk="0">
                <a:moveTo>
                  <a:pt x="91438" y="1"/>
                </a:moveTo>
                <a:cubicBezTo>
                  <a:pt x="85124" y="1"/>
                  <a:pt x="78560" y="733"/>
                  <a:pt x="71909" y="2340"/>
                </a:cubicBezTo>
                <a:cubicBezTo>
                  <a:pt x="32978" y="11742"/>
                  <a:pt x="1" y="57078"/>
                  <a:pt x="26152" y="80739"/>
                </a:cubicBezTo>
                <a:cubicBezTo>
                  <a:pt x="30212" y="84412"/>
                  <a:pt x="34137" y="85839"/>
                  <a:pt x="38055" y="85839"/>
                </a:cubicBezTo>
                <a:cubicBezTo>
                  <a:pt x="44874" y="85839"/>
                  <a:pt x="51672" y="81518"/>
                  <a:pt x="59118" y="77197"/>
                </a:cubicBezTo>
                <a:cubicBezTo>
                  <a:pt x="66562" y="72878"/>
                  <a:pt x="74655" y="68559"/>
                  <a:pt x="84062" y="68559"/>
                </a:cubicBezTo>
                <a:cubicBezTo>
                  <a:pt x="84374" y="68559"/>
                  <a:pt x="84688" y="68563"/>
                  <a:pt x="85003" y="68573"/>
                </a:cubicBezTo>
                <a:cubicBezTo>
                  <a:pt x="86667" y="68624"/>
                  <a:pt x="88304" y="68650"/>
                  <a:pt x="89914" y="68650"/>
                </a:cubicBezTo>
                <a:cubicBezTo>
                  <a:pt x="125227" y="68650"/>
                  <a:pt x="147419" y="56430"/>
                  <a:pt x="147113" y="35448"/>
                </a:cubicBezTo>
                <a:cubicBezTo>
                  <a:pt x="146850" y="17252"/>
                  <a:pt x="122087" y="1"/>
                  <a:pt x="9143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8" name="Google Shape;388;p20"/>
          <p:cNvGrpSpPr/>
          <p:nvPr/>
        </p:nvGrpSpPr>
        <p:grpSpPr>
          <a:xfrm>
            <a:off x="238050" y="165578"/>
            <a:ext cx="11504500" cy="5648031"/>
            <a:chOff x="178537" y="124183"/>
            <a:chExt cx="8628375" cy="4236023"/>
          </a:xfrm>
        </p:grpSpPr>
        <p:grpSp>
          <p:nvGrpSpPr>
            <p:cNvPr id="389" name="Google Shape;389;p20"/>
            <p:cNvGrpSpPr/>
            <p:nvPr/>
          </p:nvGrpSpPr>
          <p:grpSpPr>
            <a:xfrm rot="1704831">
              <a:off x="185406" y="4223075"/>
              <a:ext cx="231174" cy="87394"/>
              <a:chOff x="-733500" y="2949750"/>
              <a:chExt cx="667078" cy="252186"/>
            </a:xfrm>
          </p:grpSpPr>
          <p:sp>
            <p:nvSpPr>
              <p:cNvPr id="390" name="Google Shape;390;p20"/>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0"/>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0"/>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0"/>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4" name="Google Shape;394;p20"/>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0"/>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6" name="Google Shape;396;p20"/>
            <p:cNvGrpSpPr/>
            <p:nvPr/>
          </p:nvGrpSpPr>
          <p:grpSpPr>
            <a:xfrm>
              <a:off x="8515312" y="343348"/>
              <a:ext cx="205233" cy="186935"/>
              <a:chOff x="1852800" y="1280900"/>
              <a:chExt cx="3186854" cy="2902721"/>
            </a:xfrm>
          </p:grpSpPr>
          <p:sp>
            <p:nvSpPr>
              <p:cNvPr id="397" name="Google Shape;397;p20"/>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0"/>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0"/>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0" name="Google Shape;400;p20"/>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01" name="Google Shape;401;p20"/>
            <p:cNvGrpSpPr/>
            <p:nvPr/>
          </p:nvGrpSpPr>
          <p:grpSpPr>
            <a:xfrm>
              <a:off x="6031622" y="124183"/>
              <a:ext cx="132480" cy="132709"/>
              <a:chOff x="5483425" y="3329250"/>
              <a:chExt cx="56300" cy="56400"/>
            </a:xfrm>
          </p:grpSpPr>
          <p:sp>
            <p:nvSpPr>
              <p:cNvPr id="402" name="Google Shape;402;p20"/>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0"/>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04" name="Google Shape;404;p20"/>
          <p:cNvSpPr/>
          <p:nvPr/>
        </p:nvSpPr>
        <p:spPr>
          <a:xfrm>
            <a:off x="1330704" y="1055934"/>
            <a:ext cx="277261" cy="252668"/>
          </a:xfrm>
          <a:custGeom>
            <a:avLst/>
            <a:gdLst/>
            <a:ahLst/>
            <a:cxnLst/>
            <a:rect l="l" t="t" r="r" b="b"/>
            <a:pathLst>
              <a:path w="6550" h="5969" extrusionOk="0">
                <a:moveTo>
                  <a:pt x="3273" y="367"/>
                </a:moveTo>
                <a:cubicBezTo>
                  <a:pt x="3943" y="367"/>
                  <a:pt x="4616" y="622"/>
                  <a:pt x="5126" y="1131"/>
                </a:cubicBezTo>
                <a:cubicBezTo>
                  <a:pt x="6145" y="2154"/>
                  <a:pt x="6145" y="3814"/>
                  <a:pt x="5126" y="4837"/>
                </a:cubicBezTo>
                <a:cubicBezTo>
                  <a:pt x="4615" y="5347"/>
                  <a:pt x="3944" y="5601"/>
                  <a:pt x="3274" y="5601"/>
                </a:cubicBezTo>
                <a:cubicBezTo>
                  <a:pt x="2603" y="5601"/>
                  <a:pt x="1934" y="5347"/>
                  <a:pt x="1424" y="4837"/>
                </a:cubicBezTo>
                <a:cubicBezTo>
                  <a:pt x="401" y="3814"/>
                  <a:pt x="401" y="2154"/>
                  <a:pt x="1424" y="1131"/>
                </a:cubicBezTo>
                <a:cubicBezTo>
                  <a:pt x="1934" y="622"/>
                  <a:pt x="2603" y="367"/>
                  <a:pt x="3273" y="367"/>
                </a:cubicBezTo>
                <a:close/>
                <a:moveTo>
                  <a:pt x="3275" y="1"/>
                </a:moveTo>
                <a:cubicBezTo>
                  <a:pt x="2510" y="1"/>
                  <a:pt x="1745" y="292"/>
                  <a:pt x="1162" y="873"/>
                </a:cubicBezTo>
                <a:cubicBezTo>
                  <a:pt x="1" y="2037"/>
                  <a:pt x="1" y="3931"/>
                  <a:pt x="1162" y="5095"/>
                </a:cubicBezTo>
                <a:cubicBezTo>
                  <a:pt x="1744" y="5678"/>
                  <a:pt x="2509" y="5969"/>
                  <a:pt x="3273" y="5969"/>
                </a:cubicBezTo>
                <a:cubicBezTo>
                  <a:pt x="4038" y="5969"/>
                  <a:pt x="4802" y="5678"/>
                  <a:pt x="5385" y="5095"/>
                </a:cubicBezTo>
                <a:cubicBezTo>
                  <a:pt x="6549" y="3931"/>
                  <a:pt x="6549" y="2037"/>
                  <a:pt x="5385" y="873"/>
                </a:cubicBezTo>
                <a:cubicBezTo>
                  <a:pt x="4803" y="291"/>
                  <a:pt x="4039" y="1"/>
                  <a:pt x="3275" y="1"/>
                </a:cubicBezTo>
                <a:close/>
              </a:path>
            </a:pathLst>
          </a:custGeom>
          <a:solidFill>
            <a:srgbClr val="2F49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5" name="Google Shape;405;p20"/>
          <p:cNvSpPr txBox="1"/>
          <p:nvPr/>
        </p:nvSpPr>
        <p:spPr>
          <a:xfrm>
            <a:off x="2945448" y="5110600"/>
            <a:ext cx="6290800" cy="7236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400"/>
              </a:spcBef>
              <a:spcAft>
                <a:spcPts val="0"/>
              </a:spcAft>
              <a:buNone/>
            </a:pPr>
            <a:r>
              <a:rPr lang="en" sz="1333">
                <a:solidFill>
                  <a:schemeClr val="lt1"/>
                </a:solidFill>
                <a:latin typeface="Didact Gothic"/>
                <a:ea typeface="Didact Gothic"/>
                <a:cs typeface="Didact Gothic"/>
                <a:sym typeface="Didact Gothic"/>
              </a:rPr>
              <a:t>CREDITS: This presentation template was created by </a:t>
            </a:r>
            <a:r>
              <a:rPr lang="en" sz="1333">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333">
                <a:solidFill>
                  <a:schemeClr val="lt1"/>
                </a:solidFill>
                <a:latin typeface="Didact Gothic"/>
                <a:ea typeface="Didact Gothic"/>
                <a:cs typeface="Didact Gothic"/>
                <a:sym typeface="Didact Gothic"/>
              </a:rPr>
              <a:t>, including icons by </a:t>
            </a:r>
            <a:r>
              <a:rPr lang="en" sz="1333">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333">
                <a:solidFill>
                  <a:schemeClr val="lt1"/>
                </a:solidFill>
                <a:latin typeface="Didact Gothic"/>
                <a:ea typeface="Didact Gothic"/>
                <a:cs typeface="Didact Gothic"/>
                <a:sym typeface="Didact Gothic"/>
              </a:rPr>
              <a:t>, and infographics &amp; images by </a:t>
            </a:r>
            <a:r>
              <a:rPr lang="en" sz="1333">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endParaRPr sz="1333">
              <a:solidFill>
                <a:schemeClr val="lt1"/>
              </a:solidFill>
              <a:latin typeface="Didact Gothic"/>
              <a:ea typeface="Didact Gothic"/>
              <a:cs typeface="Didact Gothic"/>
              <a:sym typeface="Didact Gothic"/>
            </a:endParaRPr>
          </a:p>
        </p:txBody>
      </p:sp>
      <p:sp>
        <p:nvSpPr>
          <p:cNvPr id="406" name="Google Shape;406;p20"/>
          <p:cNvSpPr txBox="1">
            <a:spLocks noGrp="1"/>
          </p:cNvSpPr>
          <p:nvPr>
            <p:ph type="ctrTitle"/>
          </p:nvPr>
        </p:nvSpPr>
        <p:spPr>
          <a:xfrm>
            <a:off x="3325133" y="716033"/>
            <a:ext cx="5541600" cy="137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A2929"/>
              </a:buClr>
              <a:buSzPts val="5200"/>
              <a:buNone/>
              <a:defRPr sz="6933" b="1">
                <a:latin typeface="Saira Semi Condensed"/>
                <a:ea typeface="Saira Semi Condensed"/>
                <a:cs typeface="Saira Semi Condensed"/>
                <a:sym typeface="Saira Semi Condensed"/>
              </a:defRPr>
            </a:lvl1pPr>
            <a:lvl2pPr lvl="1" algn="ctr" rtl="0">
              <a:spcBef>
                <a:spcPts val="0"/>
              </a:spcBef>
              <a:spcAft>
                <a:spcPts val="0"/>
              </a:spcAft>
              <a:buClr>
                <a:srgbClr val="2A2929"/>
              </a:buClr>
              <a:buSzPts val="5200"/>
              <a:buNone/>
              <a:defRPr sz="6933">
                <a:solidFill>
                  <a:srgbClr val="2A2929"/>
                </a:solidFill>
              </a:defRPr>
            </a:lvl2pPr>
            <a:lvl3pPr lvl="2" algn="ctr" rtl="0">
              <a:spcBef>
                <a:spcPts val="0"/>
              </a:spcBef>
              <a:spcAft>
                <a:spcPts val="0"/>
              </a:spcAft>
              <a:buClr>
                <a:srgbClr val="2A2929"/>
              </a:buClr>
              <a:buSzPts val="5200"/>
              <a:buNone/>
              <a:defRPr sz="6933">
                <a:solidFill>
                  <a:srgbClr val="2A2929"/>
                </a:solidFill>
              </a:defRPr>
            </a:lvl3pPr>
            <a:lvl4pPr lvl="3" algn="ctr" rtl="0">
              <a:spcBef>
                <a:spcPts val="0"/>
              </a:spcBef>
              <a:spcAft>
                <a:spcPts val="0"/>
              </a:spcAft>
              <a:buClr>
                <a:srgbClr val="2A2929"/>
              </a:buClr>
              <a:buSzPts val="5200"/>
              <a:buNone/>
              <a:defRPr sz="6933">
                <a:solidFill>
                  <a:srgbClr val="2A2929"/>
                </a:solidFill>
              </a:defRPr>
            </a:lvl4pPr>
            <a:lvl5pPr lvl="4" algn="ctr" rtl="0">
              <a:spcBef>
                <a:spcPts val="0"/>
              </a:spcBef>
              <a:spcAft>
                <a:spcPts val="0"/>
              </a:spcAft>
              <a:buClr>
                <a:srgbClr val="2A2929"/>
              </a:buClr>
              <a:buSzPts val="5200"/>
              <a:buNone/>
              <a:defRPr sz="6933">
                <a:solidFill>
                  <a:srgbClr val="2A2929"/>
                </a:solidFill>
              </a:defRPr>
            </a:lvl5pPr>
            <a:lvl6pPr lvl="5" algn="ctr" rtl="0">
              <a:spcBef>
                <a:spcPts val="0"/>
              </a:spcBef>
              <a:spcAft>
                <a:spcPts val="0"/>
              </a:spcAft>
              <a:buClr>
                <a:srgbClr val="2A2929"/>
              </a:buClr>
              <a:buSzPts val="5200"/>
              <a:buNone/>
              <a:defRPr sz="6933">
                <a:solidFill>
                  <a:srgbClr val="2A2929"/>
                </a:solidFill>
              </a:defRPr>
            </a:lvl6pPr>
            <a:lvl7pPr lvl="6" algn="ctr" rtl="0">
              <a:spcBef>
                <a:spcPts val="0"/>
              </a:spcBef>
              <a:spcAft>
                <a:spcPts val="0"/>
              </a:spcAft>
              <a:buClr>
                <a:srgbClr val="2A2929"/>
              </a:buClr>
              <a:buSzPts val="5200"/>
              <a:buNone/>
              <a:defRPr sz="6933">
                <a:solidFill>
                  <a:srgbClr val="2A2929"/>
                </a:solidFill>
              </a:defRPr>
            </a:lvl7pPr>
            <a:lvl8pPr lvl="7" algn="ctr" rtl="0">
              <a:spcBef>
                <a:spcPts val="0"/>
              </a:spcBef>
              <a:spcAft>
                <a:spcPts val="0"/>
              </a:spcAft>
              <a:buClr>
                <a:srgbClr val="2A2929"/>
              </a:buClr>
              <a:buSzPts val="5200"/>
              <a:buNone/>
              <a:defRPr sz="6933">
                <a:solidFill>
                  <a:srgbClr val="2A2929"/>
                </a:solidFill>
              </a:defRPr>
            </a:lvl8pPr>
            <a:lvl9pPr lvl="8" algn="ctr" rtl="0">
              <a:spcBef>
                <a:spcPts val="0"/>
              </a:spcBef>
              <a:spcAft>
                <a:spcPts val="0"/>
              </a:spcAft>
              <a:buClr>
                <a:srgbClr val="2A2929"/>
              </a:buClr>
              <a:buSzPts val="5200"/>
              <a:buNone/>
              <a:defRPr sz="6933">
                <a:solidFill>
                  <a:srgbClr val="2A2929"/>
                </a:solidFill>
              </a:defRPr>
            </a:lvl9pPr>
          </a:lstStyle>
          <a:p>
            <a:endParaRPr/>
          </a:p>
        </p:txBody>
      </p:sp>
      <p:sp>
        <p:nvSpPr>
          <p:cNvPr id="407" name="Google Shape;407;p20"/>
          <p:cNvSpPr txBox="1">
            <a:spLocks noGrp="1"/>
          </p:cNvSpPr>
          <p:nvPr>
            <p:ph type="subTitle" idx="1"/>
          </p:nvPr>
        </p:nvSpPr>
        <p:spPr>
          <a:xfrm>
            <a:off x="3378067" y="2782967"/>
            <a:ext cx="5435600" cy="182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A2929"/>
              </a:buClr>
              <a:buSzPts val="2800"/>
              <a:buNone/>
              <a:defRPr sz="1867">
                <a:solidFill>
                  <a:srgbClr val="2A2929"/>
                </a:solidFill>
                <a:latin typeface="Didact Gothic"/>
                <a:ea typeface="Didact Gothic"/>
                <a:cs typeface="Didact Gothic"/>
                <a:sym typeface="Didact Gothic"/>
              </a:defRPr>
            </a:lvl1pPr>
            <a:lvl2pPr lvl="1" algn="ctr" rtl="0">
              <a:lnSpc>
                <a:spcPct val="100000"/>
              </a:lnSpc>
              <a:spcBef>
                <a:spcPts val="0"/>
              </a:spcBef>
              <a:spcAft>
                <a:spcPts val="0"/>
              </a:spcAft>
              <a:buClr>
                <a:srgbClr val="2A2929"/>
              </a:buClr>
              <a:buSzPts val="2800"/>
              <a:buNone/>
              <a:defRPr sz="3733">
                <a:solidFill>
                  <a:srgbClr val="2A2929"/>
                </a:solidFill>
              </a:defRPr>
            </a:lvl2pPr>
            <a:lvl3pPr lvl="2" algn="ctr" rtl="0">
              <a:lnSpc>
                <a:spcPct val="100000"/>
              </a:lnSpc>
              <a:spcBef>
                <a:spcPts val="0"/>
              </a:spcBef>
              <a:spcAft>
                <a:spcPts val="0"/>
              </a:spcAft>
              <a:buClr>
                <a:srgbClr val="2A2929"/>
              </a:buClr>
              <a:buSzPts val="2800"/>
              <a:buNone/>
              <a:defRPr sz="3733">
                <a:solidFill>
                  <a:srgbClr val="2A2929"/>
                </a:solidFill>
              </a:defRPr>
            </a:lvl3pPr>
            <a:lvl4pPr lvl="3" algn="ctr" rtl="0">
              <a:lnSpc>
                <a:spcPct val="100000"/>
              </a:lnSpc>
              <a:spcBef>
                <a:spcPts val="0"/>
              </a:spcBef>
              <a:spcAft>
                <a:spcPts val="0"/>
              </a:spcAft>
              <a:buClr>
                <a:srgbClr val="2A2929"/>
              </a:buClr>
              <a:buSzPts val="2800"/>
              <a:buNone/>
              <a:defRPr sz="3733">
                <a:solidFill>
                  <a:srgbClr val="2A2929"/>
                </a:solidFill>
              </a:defRPr>
            </a:lvl4pPr>
            <a:lvl5pPr lvl="4" algn="ctr" rtl="0">
              <a:lnSpc>
                <a:spcPct val="100000"/>
              </a:lnSpc>
              <a:spcBef>
                <a:spcPts val="0"/>
              </a:spcBef>
              <a:spcAft>
                <a:spcPts val="0"/>
              </a:spcAft>
              <a:buClr>
                <a:srgbClr val="2A2929"/>
              </a:buClr>
              <a:buSzPts val="2800"/>
              <a:buNone/>
              <a:defRPr sz="3733">
                <a:solidFill>
                  <a:srgbClr val="2A2929"/>
                </a:solidFill>
              </a:defRPr>
            </a:lvl5pPr>
            <a:lvl6pPr lvl="5" algn="ctr" rtl="0">
              <a:lnSpc>
                <a:spcPct val="100000"/>
              </a:lnSpc>
              <a:spcBef>
                <a:spcPts val="0"/>
              </a:spcBef>
              <a:spcAft>
                <a:spcPts val="0"/>
              </a:spcAft>
              <a:buClr>
                <a:srgbClr val="2A2929"/>
              </a:buClr>
              <a:buSzPts val="2800"/>
              <a:buNone/>
              <a:defRPr sz="3733">
                <a:solidFill>
                  <a:srgbClr val="2A2929"/>
                </a:solidFill>
              </a:defRPr>
            </a:lvl6pPr>
            <a:lvl7pPr lvl="6" algn="ctr" rtl="0">
              <a:lnSpc>
                <a:spcPct val="100000"/>
              </a:lnSpc>
              <a:spcBef>
                <a:spcPts val="0"/>
              </a:spcBef>
              <a:spcAft>
                <a:spcPts val="0"/>
              </a:spcAft>
              <a:buClr>
                <a:srgbClr val="2A2929"/>
              </a:buClr>
              <a:buSzPts val="2800"/>
              <a:buNone/>
              <a:defRPr sz="3733">
                <a:solidFill>
                  <a:srgbClr val="2A2929"/>
                </a:solidFill>
              </a:defRPr>
            </a:lvl7pPr>
            <a:lvl8pPr lvl="7" algn="ctr" rtl="0">
              <a:lnSpc>
                <a:spcPct val="100000"/>
              </a:lnSpc>
              <a:spcBef>
                <a:spcPts val="0"/>
              </a:spcBef>
              <a:spcAft>
                <a:spcPts val="0"/>
              </a:spcAft>
              <a:buClr>
                <a:srgbClr val="2A2929"/>
              </a:buClr>
              <a:buSzPts val="2800"/>
              <a:buNone/>
              <a:defRPr sz="3733">
                <a:solidFill>
                  <a:srgbClr val="2A2929"/>
                </a:solidFill>
              </a:defRPr>
            </a:lvl8pPr>
            <a:lvl9pPr lvl="8" algn="ctr" rtl="0">
              <a:lnSpc>
                <a:spcPct val="100000"/>
              </a:lnSpc>
              <a:spcBef>
                <a:spcPts val="0"/>
              </a:spcBef>
              <a:spcAft>
                <a:spcPts val="0"/>
              </a:spcAft>
              <a:buClr>
                <a:srgbClr val="2A2929"/>
              </a:buClr>
              <a:buSzPts val="2800"/>
              <a:buNone/>
              <a:defRPr sz="3733">
                <a:solidFill>
                  <a:srgbClr val="2A2929"/>
                </a:solidFill>
              </a:defRPr>
            </a:lvl9pPr>
          </a:lstStyle>
          <a:p>
            <a:endParaRPr/>
          </a:p>
        </p:txBody>
      </p:sp>
    </p:spTree>
    <p:extLst>
      <p:ext uri="{BB962C8B-B14F-4D97-AF65-F5344CB8AC3E}">
        <p14:creationId xmlns:p14="http://schemas.microsoft.com/office/powerpoint/2010/main" val="1358857883"/>
      </p:ext>
    </p:extLst>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1"/>
        </a:solidFill>
        <a:effectLst/>
      </p:bgPr>
    </p:bg>
    <p:spTree>
      <p:nvGrpSpPr>
        <p:cNvPr id="1" name="Shape 408"/>
        <p:cNvGrpSpPr/>
        <p:nvPr/>
      </p:nvGrpSpPr>
      <p:grpSpPr>
        <a:xfrm>
          <a:off x="0" y="0"/>
          <a:ext cx="0" cy="0"/>
          <a:chOff x="0" y="0"/>
          <a:chExt cx="0" cy="0"/>
        </a:xfrm>
      </p:grpSpPr>
      <p:grpSp>
        <p:nvGrpSpPr>
          <p:cNvPr id="409" name="Google Shape;409;p21"/>
          <p:cNvGrpSpPr/>
          <p:nvPr/>
        </p:nvGrpSpPr>
        <p:grpSpPr>
          <a:xfrm>
            <a:off x="238050" y="165578"/>
            <a:ext cx="11504500" cy="5648031"/>
            <a:chOff x="178537" y="124183"/>
            <a:chExt cx="8628375" cy="4236023"/>
          </a:xfrm>
        </p:grpSpPr>
        <p:grpSp>
          <p:nvGrpSpPr>
            <p:cNvPr id="410" name="Google Shape;410;p21"/>
            <p:cNvGrpSpPr/>
            <p:nvPr/>
          </p:nvGrpSpPr>
          <p:grpSpPr>
            <a:xfrm rot="1704831">
              <a:off x="185406" y="4223075"/>
              <a:ext cx="231174" cy="87394"/>
              <a:chOff x="-733500" y="2949750"/>
              <a:chExt cx="667078" cy="252186"/>
            </a:xfrm>
          </p:grpSpPr>
          <p:sp>
            <p:nvSpPr>
              <p:cNvPr id="411" name="Google Shape;411;p21"/>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1"/>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1"/>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1"/>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5" name="Google Shape;415;p21"/>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1"/>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17" name="Google Shape;417;p21"/>
            <p:cNvGrpSpPr/>
            <p:nvPr/>
          </p:nvGrpSpPr>
          <p:grpSpPr>
            <a:xfrm>
              <a:off x="8515312" y="343348"/>
              <a:ext cx="205233" cy="186935"/>
              <a:chOff x="1852800" y="1280900"/>
              <a:chExt cx="3186854" cy="2902721"/>
            </a:xfrm>
          </p:grpSpPr>
          <p:sp>
            <p:nvSpPr>
              <p:cNvPr id="418" name="Google Shape;418;p21"/>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1"/>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1"/>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1" name="Google Shape;421;p21"/>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22" name="Google Shape;422;p21"/>
            <p:cNvGrpSpPr/>
            <p:nvPr/>
          </p:nvGrpSpPr>
          <p:grpSpPr>
            <a:xfrm>
              <a:off x="6031622" y="124183"/>
              <a:ext cx="132480" cy="132709"/>
              <a:chOff x="5483425" y="3329250"/>
              <a:chExt cx="56300" cy="56400"/>
            </a:xfrm>
          </p:grpSpPr>
          <p:sp>
            <p:nvSpPr>
              <p:cNvPr id="423" name="Google Shape;423;p21"/>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1"/>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547663612"/>
      </p:ext>
    </p:extLst>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1"/>
        <p:cNvGrpSpPr/>
        <p:nvPr/>
      </p:nvGrpSpPr>
      <p:grpSpPr>
        <a:xfrm>
          <a:off x="0" y="0"/>
          <a:ext cx="0" cy="0"/>
          <a:chOff x="0" y="0"/>
          <a:chExt cx="0" cy="0"/>
        </a:xfrm>
      </p:grpSpPr>
      <p:cxnSp>
        <p:nvCxnSpPr>
          <p:cNvPr id="12" name="Google Shape;12;p3"/>
          <p:cNvCxnSpPr/>
          <p:nvPr/>
        </p:nvCxnSpPr>
        <p:spPr>
          <a:xfrm>
            <a:off x="950000" y="6127800"/>
            <a:ext cx="10292000" cy="0"/>
          </a:xfrm>
          <a:prstGeom prst="straightConnector1">
            <a:avLst/>
          </a:prstGeom>
          <a:noFill/>
          <a:ln w="19050" cap="flat" cmpd="sng">
            <a:solidFill>
              <a:schemeClr val="lt1"/>
            </a:solidFill>
            <a:prstDash val="solid"/>
            <a:round/>
            <a:headEnd type="none" w="med" len="med"/>
            <a:tailEnd type="none" w="med" len="med"/>
          </a:ln>
        </p:spPr>
      </p:cxnSp>
      <p:grpSp>
        <p:nvGrpSpPr>
          <p:cNvPr id="13" name="Google Shape;13;p3"/>
          <p:cNvGrpSpPr/>
          <p:nvPr/>
        </p:nvGrpSpPr>
        <p:grpSpPr>
          <a:xfrm>
            <a:off x="238050" y="165578"/>
            <a:ext cx="11504500" cy="5648031"/>
            <a:chOff x="178537" y="124183"/>
            <a:chExt cx="8628375" cy="4236023"/>
          </a:xfrm>
        </p:grpSpPr>
        <p:grpSp>
          <p:nvGrpSpPr>
            <p:cNvPr id="14" name="Google Shape;14;p3"/>
            <p:cNvGrpSpPr/>
            <p:nvPr/>
          </p:nvGrpSpPr>
          <p:grpSpPr>
            <a:xfrm rot="1704831">
              <a:off x="185406" y="4223075"/>
              <a:ext cx="231174" cy="87394"/>
              <a:chOff x="-733500" y="2949750"/>
              <a:chExt cx="667078" cy="252186"/>
            </a:xfrm>
          </p:grpSpPr>
          <p:sp>
            <p:nvSpPr>
              <p:cNvPr id="15" name="Google Shape;15;p3"/>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3"/>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3"/>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 name="Google Shape;19;p3"/>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 name="Google Shape;21;p3"/>
            <p:cNvGrpSpPr/>
            <p:nvPr/>
          </p:nvGrpSpPr>
          <p:grpSpPr>
            <a:xfrm>
              <a:off x="8515312" y="343348"/>
              <a:ext cx="205233" cy="186935"/>
              <a:chOff x="1852800" y="1280900"/>
              <a:chExt cx="3186854" cy="2902721"/>
            </a:xfrm>
          </p:grpSpPr>
          <p:sp>
            <p:nvSpPr>
              <p:cNvPr id="22" name="Google Shape;22;p3"/>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3"/>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 name="Google Shape;26;p3"/>
            <p:cNvGrpSpPr/>
            <p:nvPr/>
          </p:nvGrpSpPr>
          <p:grpSpPr>
            <a:xfrm>
              <a:off x="6031622" y="124183"/>
              <a:ext cx="132480" cy="132709"/>
              <a:chOff x="5483425" y="3329250"/>
              <a:chExt cx="56300" cy="56400"/>
            </a:xfrm>
          </p:grpSpPr>
          <p:sp>
            <p:nvSpPr>
              <p:cNvPr id="27" name="Google Shape;27;p3"/>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9" name="Google Shape;29;p3"/>
          <p:cNvSpPr txBox="1">
            <a:spLocks noGrp="1"/>
          </p:cNvSpPr>
          <p:nvPr>
            <p:ph type="ctrTitle"/>
          </p:nvPr>
        </p:nvSpPr>
        <p:spPr>
          <a:xfrm>
            <a:off x="964133" y="641400"/>
            <a:ext cx="4492000" cy="4214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400"/>
            </a:lvl1pPr>
            <a:lvl2pPr lvl="1" algn="ctr" rtl="0">
              <a:spcBef>
                <a:spcPts val="0"/>
              </a:spcBef>
              <a:spcAft>
                <a:spcPts val="0"/>
              </a:spcAft>
              <a:buClr>
                <a:schemeClr val="dk1"/>
              </a:buClr>
              <a:buSzPts val="5200"/>
              <a:buNone/>
              <a:defRPr sz="6933">
                <a:solidFill>
                  <a:schemeClr val="dk1"/>
                </a:solidFill>
              </a:defRPr>
            </a:lvl2pPr>
            <a:lvl3pPr lvl="2" algn="ctr" rtl="0">
              <a:spcBef>
                <a:spcPts val="0"/>
              </a:spcBef>
              <a:spcAft>
                <a:spcPts val="0"/>
              </a:spcAft>
              <a:buClr>
                <a:schemeClr val="dk1"/>
              </a:buClr>
              <a:buSzPts val="5200"/>
              <a:buNone/>
              <a:defRPr sz="6933">
                <a:solidFill>
                  <a:schemeClr val="dk1"/>
                </a:solidFill>
              </a:defRPr>
            </a:lvl3pPr>
            <a:lvl4pPr lvl="3" algn="ctr" rtl="0">
              <a:spcBef>
                <a:spcPts val="0"/>
              </a:spcBef>
              <a:spcAft>
                <a:spcPts val="0"/>
              </a:spcAft>
              <a:buClr>
                <a:schemeClr val="dk1"/>
              </a:buClr>
              <a:buSzPts val="5200"/>
              <a:buNone/>
              <a:defRPr sz="6933">
                <a:solidFill>
                  <a:schemeClr val="dk1"/>
                </a:solidFill>
              </a:defRPr>
            </a:lvl4pPr>
            <a:lvl5pPr lvl="4" algn="ctr" rtl="0">
              <a:spcBef>
                <a:spcPts val="0"/>
              </a:spcBef>
              <a:spcAft>
                <a:spcPts val="0"/>
              </a:spcAft>
              <a:buClr>
                <a:schemeClr val="dk1"/>
              </a:buClr>
              <a:buSzPts val="5200"/>
              <a:buNone/>
              <a:defRPr sz="6933">
                <a:solidFill>
                  <a:schemeClr val="dk1"/>
                </a:solidFill>
              </a:defRPr>
            </a:lvl5pPr>
            <a:lvl6pPr lvl="5" algn="ctr" rtl="0">
              <a:spcBef>
                <a:spcPts val="0"/>
              </a:spcBef>
              <a:spcAft>
                <a:spcPts val="0"/>
              </a:spcAft>
              <a:buClr>
                <a:schemeClr val="dk1"/>
              </a:buClr>
              <a:buSzPts val="5200"/>
              <a:buNone/>
              <a:defRPr sz="6933">
                <a:solidFill>
                  <a:schemeClr val="dk1"/>
                </a:solidFill>
              </a:defRPr>
            </a:lvl6pPr>
            <a:lvl7pPr lvl="6" algn="ctr" rtl="0">
              <a:spcBef>
                <a:spcPts val="0"/>
              </a:spcBef>
              <a:spcAft>
                <a:spcPts val="0"/>
              </a:spcAft>
              <a:buClr>
                <a:schemeClr val="dk1"/>
              </a:buClr>
              <a:buSzPts val="5200"/>
              <a:buNone/>
              <a:defRPr sz="6933">
                <a:solidFill>
                  <a:schemeClr val="dk1"/>
                </a:solidFill>
              </a:defRPr>
            </a:lvl7pPr>
            <a:lvl8pPr lvl="7" algn="ctr" rtl="0">
              <a:spcBef>
                <a:spcPts val="0"/>
              </a:spcBef>
              <a:spcAft>
                <a:spcPts val="0"/>
              </a:spcAft>
              <a:buClr>
                <a:schemeClr val="dk1"/>
              </a:buClr>
              <a:buSzPts val="5200"/>
              <a:buNone/>
              <a:defRPr sz="6933">
                <a:solidFill>
                  <a:schemeClr val="dk1"/>
                </a:solidFill>
              </a:defRPr>
            </a:lvl8pPr>
            <a:lvl9pPr lvl="8" algn="ctr" rtl="0">
              <a:spcBef>
                <a:spcPts val="0"/>
              </a:spcBef>
              <a:spcAft>
                <a:spcPts val="0"/>
              </a:spcAft>
              <a:buClr>
                <a:schemeClr val="dk1"/>
              </a:buClr>
              <a:buSzPts val="5200"/>
              <a:buNone/>
              <a:defRPr sz="6933">
                <a:solidFill>
                  <a:schemeClr val="dk1"/>
                </a:solidFill>
              </a:defRPr>
            </a:lvl9pPr>
          </a:lstStyle>
          <a:p>
            <a:endParaRPr/>
          </a:p>
        </p:txBody>
      </p:sp>
      <p:sp>
        <p:nvSpPr>
          <p:cNvPr id="30" name="Google Shape;30;p3"/>
          <p:cNvSpPr txBox="1">
            <a:spLocks noGrp="1"/>
          </p:cNvSpPr>
          <p:nvPr>
            <p:ph type="subTitle" idx="1"/>
          </p:nvPr>
        </p:nvSpPr>
        <p:spPr>
          <a:xfrm>
            <a:off x="959067" y="5061667"/>
            <a:ext cx="5237600" cy="56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800"/>
              <a:buNone/>
              <a:defRPr sz="2133"/>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628197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2"/>
        </a:solidFill>
        <a:effectLst/>
      </p:bgPr>
    </p:bg>
    <p:spTree>
      <p:nvGrpSpPr>
        <p:cNvPr id="1" name="Shape 425"/>
        <p:cNvGrpSpPr/>
        <p:nvPr/>
      </p:nvGrpSpPr>
      <p:grpSpPr>
        <a:xfrm>
          <a:off x="0" y="0"/>
          <a:ext cx="0" cy="0"/>
          <a:chOff x="0" y="0"/>
          <a:chExt cx="0" cy="0"/>
        </a:xfrm>
      </p:grpSpPr>
      <p:grpSp>
        <p:nvGrpSpPr>
          <p:cNvPr id="426" name="Google Shape;426;p22"/>
          <p:cNvGrpSpPr/>
          <p:nvPr/>
        </p:nvGrpSpPr>
        <p:grpSpPr>
          <a:xfrm>
            <a:off x="238050" y="165578"/>
            <a:ext cx="11504500" cy="5648031"/>
            <a:chOff x="178537" y="124183"/>
            <a:chExt cx="8628375" cy="4236023"/>
          </a:xfrm>
        </p:grpSpPr>
        <p:grpSp>
          <p:nvGrpSpPr>
            <p:cNvPr id="427" name="Google Shape;427;p22"/>
            <p:cNvGrpSpPr/>
            <p:nvPr/>
          </p:nvGrpSpPr>
          <p:grpSpPr>
            <a:xfrm rot="1704831">
              <a:off x="185406" y="4223075"/>
              <a:ext cx="231174" cy="87394"/>
              <a:chOff x="-733500" y="2949750"/>
              <a:chExt cx="667078" cy="252186"/>
            </a:xfrm>
          </p:grpSpPr>
          <p:sp>
            <p:nvSpPr>
              <p:cNvPr id="428" name="Google Shape;428;p22"/>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2"/>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2"/>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2"/>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2" name="Google Shape;432;p22"/>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2"/>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4" name="Google Shape;434;p22"/>
            <p:cNvGrpSpPr/>
            <p:nvPr/>
          </p:nvGrpSpPr>
          <p:grpSpPr>
            <a:xfrm>
              <a:off x="8515312" y="343348"/>
              <a:ext cx="205233" cy="186935"/>
              <a:chOff x="1852800" y="1280900"/>
              <a:chExt cx="3186854" cy="2902721"/>
            </a:xfrm>
          </p:grpSpPr>
          <p:sp>
            <p:nvSpPr>
              <p:cNvPr id="435" name="Google Shape;435;p22"/>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2"/>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2"/>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8" name="Google Shape;438;p22"/>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9" name="Google Shape;439;p22"/>
            <p:cNvGrpSpPr/>
            <p:nvPr/>
          </p:nvGrpSpPr>
          <p:grpSpPr>
            <a:xfrm>
              <a:off x="6031622" y="124183"/>
              <a:ext cx="132480" cy="132709"/>
              <a:chOff x="5483425" y="3329250"/>
              <a:chExt cx="56300" cy="56400"/>
            </a:xfrm>
          </p:grpSpPr>
          <p:sp>
            <p:nvSpPr>
              <p:cNvPr id="440" name="Google Shape;440;p22"/>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2"/>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711259065"/>
      </p:ext>
    </p:extLst>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dk1"/>
        </a:solidFill>
        <a:effectLst/>
      </p:bgPr>
    </p:bg>
    <p:spTree>
      <p:nvGrpSpPr>
        <p:cNvPr id="1" name="Shape 442"/>
        <p:cNvGrpSpPr/>
        <p:nvPr/>
      </p:nvGrpSpPr>
      <p:grpSpPr>
        <a:xfrm>
          <a:off x="0" y="0"/>
          <a:ext cx="0" cy="0"/>
          <a:chOff x="0" y="0"/>
          <a:chExt cx="0" cy="0"/>
        </a:xfrm>
      </p:grpSpPr>
    </p:spTree>
    <p:extLst>
      <p:ext uri="{BB962C8B-B14F-4D97-AF65-F5344CB8AC3E}">
        <p14:creationId xmlns:p14="http://schemas.microsoft.com/office/powerpoint/2010/main" val="3480873834"/>
      </p:ext>
    </p:extLst>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2"/>
        </a:solidFill>
        <a:effectLst/>
      </p:bgPr>
    </p:bg>
    <p:spTree>
      <p:nvGrpSpPr>
        <p:cNvPr id="1" name="Shape 31"/>
        <p:cNvGrpSpPr/>
        <p:nvPr/>
      </p:nvGrpSpPr>
      <p:grpSpPr>
        <a:xfrm>
          <a:off x="0" y="0"/>
          <a:ext cx="0" cy="0"/>
          <a:chOff x="0" y="0"/>
          <a:chExt cx="0" cy="0"/>
        </a:xfrm>
      </p:grpSpPr>
      <p:sp>
        <p:nvSpPr>
          <p:cNvPr id="32" name="Google Shape;32;p4"/>
          <p:cNvSpPr/>
          <p:nvPr/>
        </p:nvSpPr>
        <p:spPr>
          <a:xfrm rot="5400024">
            <a:off x="1420032" y="-2874940"/>
            <a:ext cx="9279696" cy="11814909"/>
          </a:xfrm>
          <a:custGeom>
            <a:avLst/>
            <a:gdLst/>
            <a:ahLst/>
            <a:cxnLst/>
            <a:rect l="l" t="t" r="r" b="b"/>
            <a:pathLst>
              <a:path w="19446" h="23258" extrusionOk="0">
                <a:moveTo>
                  <a:pt x="10452" y="1"/>
                </a:moveTo>
                <a:cubicBezTo>
                  <a:pt x="9681" y="1"/>
                  <a:pt x="8894" y="189"/>
                  <a:pt x="8108" y="590"/>
                </a:cubicBezTo>
                <a:cubicBezTo>
                  <a:pt x="1221" y="4106"/>
                  <a:pt x="1" y="19238"/>
                  <a:pt x="7276" y="22697"/>
                </a:cubicBezTo>
                <a:cubicBezTo>
                  <a:pt x="8077" y="23079"/>
                  <a:pt x="8926" y="23257"/>
                  <a:pt x="9785" y="23257"/>
                </a:cubicBezTo>
                <a:cubicBezTo>
                  <a:pt x="14469" y="23257"/>
                  <a:pt x="19445" y="17945"/>
                  <a:pt x="18676" y="11395"/>
                </a:cubicBezTo>
                <a:cubicBezTo>
                  <a:pt x="17913" y="4910"/>
                  <a:pt x="14391" y="1"/>
                  <a:pt x="1045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4"/>
          <p:cNvSpPr txBox="1">
            <a:spLocks noGrp="1"/>
          </p:cNvSpPr>
          <p:nvPr>
            <p:ph type="body" idx="1"/>
          </p:nvPr>
        </p:nvSpPr>
        <p:spPr>
          <a:xfrm>
            <a:off x="959067" y="1676800"/>
            <a:ext cx="10272800" cy="40208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SzPts val="1200"/>
              <a:buFont typeface="Abel"/>
              <a:buChar char="●"/>
              <a:defRPr sz="1600"/>
            </a:lvl1pPr>
            <a:lvl2pPr marL="1219170" lvl="1" indent="-423323" rtl="0">
              <a:spcBef>
                <a:spcPts val="0"/>
              </a:spcBef>
              <a:spcAft>
                <a:spcPts val="0"/>
              </a:spcAft>
              <a:buSzPts val="1400"/>
              <a:buFont typeface="Arial"/>
              <a:buChar char="○"/>
              <a:defRPr/>
            </a:lvl2pPr>
            <a:lvl3pPr marL="1828754" lvl="2" indent="-423323" rtl="0">
              <a:spcBef>
                <a:spcPts val="2133"/>
              </a:spcBef>
              <a:spcAft>
                <a:spcPts val="0"/>
              </a:spcAft>
              <a:buSzPts val="1400"/>
              <a:buFont typeface="Arial"/>
              <a:buChar char="■"/>
              <a:defRPr/>
            </a:lvl3pPr>
            <a:lvl4pPr marL="2438339" lvl="3" indent="-423323" rtl="0">
              <a:spcBef>
                <a:spcPts val="2133"/>
              </a:spcBef>
              <a:spcAft>
                <a:spcPts val="0"/>
              </a:spcAft>
              <a:buSzPts val="1400"/>
              <a:buFont typeface="Arial"/>
              <a:buChar char="●"/>
              <a:defRPr/>
            </a:lvl4pPr>
            <a:lvl5pPr marL="3047924" lvl="4" indent="-423323" rtl="0">
              <a:spcBef>
                <a:spcPts val="2133"/>
              </a:spcBef>
              <a:spcAft>
                <a:spcPts val="0"/>
              </a:spcAft>
              <a:buSzPts val="1400"/>
              <a:buFont typeface="Arial"/>
              <a:buChar char="○"/>
              <a:defRPr/>
            </a:lvl5pPr>
            <a:lvl6pPr marL="3657509" lvl="5" indent="-423323" rtl="0">
              <a:spcBef>
                <a:spcPts val="2133"/>
              </a:spcBef>
              <a:spcAft>
                <a:spcPts val="0"/>
              </a:spcAft>
              <a:buSzPts val="1400"/>
              <a:buFont typeface="Arial"/>
              <a:buChar char="■"/>
              <a:defRPr/>
            </a:lvl6pPr>
            <a:lvl7pPr marL="4267093" lvl="6" indent="-423323" rtl="0">
              <a:spcBef>
                <a:spcPts val="2133"/>
              </a:spcBef>
              <a:spcAft>
                <a:spcPts val="0"/>
              </a:spcAft>
              <a:buSzPts val="1400"/>
              <a:buFont typeface="Arial"/>
              <a:buChar char="●"/>
              <a:defRPr/>
            </a:lvl7pPr>
            <a:lvl8pPr marL="4876678" lvl="7" indent="-423323" rtl="0">
              <a:spcBef>
                <a:spcPts val="2133"/>
              </a:spcBef>
              <a:spcAft>
                <a:spcPts val="0"/>
              </a:spcAft>
              <a:buSzPts val="1400"/>
              <a:buFont typeface="Arial"/>
              <a:buChar char="○"/>
              <a:defRPr/>
            </a:lvl8pPr>
            <a:lvl9pPr marL="5486263" lvl="8" indent="-423323" rtl="0">
              <a:spcBef>
                <a:spcPts val="2133"/>
              </a:spcBef>
              <a:spcAft>
                <a:spcPts val="2133"/>
              </a:spcAft>
              <a:buSzPts val="1400"/>
              <a:buFont typeface="Arial"/>
              <a:buChar char="■"/>
              <a:defRPr/>
            </a:lvl9pPr>
          </a:lstStyle>
          <a:p>
            <a:endParaRPr/>
          </a:p>
        </p:txBody>
      </p:sp>
      <p:sp>
        <p:nvSpPr>
          <p:cNvPr id="34" name="Google Shape;34;p4"/>
          <p:cNvSpPr txBox="1">
            <a:spLocks noGrp="1"/>
          </p:cNvSpPr>
          <p:nvPr>
            <p:ph type="ctrTitle"/>
          </p:nvPr>
        </p:nvSpPr>
        <p:spPr>
          <a:xfrm>
            <a:off x="1833233" y="495247"/>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3200" b="1">
                <a:latin typeface="Saira Semi Condensed"/>
                <a:ea typeface="Saira Semi Condensed"/>
                <a:cs typeface="Saira Semi Condensed"/>
                <a:sym typeface="Saira Semi Condensed"/>
              </a:defRPr>
            </a:lvl1pPr>
            <a:lvl2pPr lvl="1" rtl="0">
              <a:spcBef>
                <a:spcPts val="0"/>
              </a:spcBef>
              <a:spcAft>
                <a:spcPts val="0"/>
              </a:spcAft>
              <a:buClr>
                <a:schemeClr val="dk1"/>
              </a:buClr>
              <a:buSzPts val="2400"/>
              <a:buNone/>
              <a:defRPr sz="3200">
                <a:solidFill>
                  <a:schemeClr val="dk1"/>
                </a:solidFill>
              </a:defRPr>
            </a:lvl2pPr>
            <a:lvl3pPr lvl="2" rtl="0">
              <a:spcBef>
                <a:spcPts val="0"/>
              </a:spcBef>
              <a:spcAft>
                <a:spcPts val="0"/>
              </a:spcAft>
              <a:buClr>
                <a:schemeClr val="dk1"/>
              </a:buClr>
              <a:buSzPts val="2400"/>
              <a:buNone/>
              <a:defRPr sz="3200">
                <a:solidFill>
                  <a:schemeClr val="dk1"/>
                </a:solidFill>
              </a:defRPr>
            </a:lvl3pPr>
            <a:lvl4pPr lvl="3" rtl="0">
              <a:spcBef>
                <a:spcPts val="0"/>
              </a:spcBef>
              <a:spcAft>
                <a:spcPts val="0"/>
              </a:spcAft>
              <a:buClr>
                <a:schemeClr val="dk1"/>
              </a:buClr>
              <a:buSzPts val="2400"/>
              <a:buNone/>
              <a:defRPr sz="3200">
                <a:solidFill>
                  <a:schemeClr val="dk1"/>
                </a:solidFill>
              </a:defRPr>
            </a:lvl4pPr>
            <a:lvl5pPr lvl="4" rtl="0">
              <a:spcBef>
                <a:spcPts val="0"/>
              </a:spcBef>
              <a:spcAft>
                <a:spcPts val="0"/>
              </a:spcAft>
              <a:buClr>
                <a:schemeClr val="dk1"/>
              </a:buClr>
              <a:buSzPts val="2400"/>
              <a:buNone/>
              <a:defRPr sz="3200">
                <a:solidFill>
                  <a:schemeClr val="dk1"/>
                </a:solidFill>
              </a:defRPr>
            </a:lvl5pPr>
            <a:lvl6pPr lvl="5" rtl="0">
              <a:spcBef>
                <a:spcPts val="0"/>
              </a:spcBef>
              <a:spcAft>
                <a:spcPts val="0"/>
              </a:spcAft>
              <a:buClr>
                <a:schemeClr val="dk1"/>
              </a:buClr>
              <a:buSzPts val="2400"/>
              <a:buNone/>
              <a:defRPr sz="3200">
                <a:solidFill>
                  <a:schemeClr val="dk1"/>
                </a:solidFill>
              </a:defRPr>
            </a:lvl6pPr>
            <a:lvl7pPr lvl="6" rtl="0">
              <a:spcBef>
                <a:spcPts val="0"/>
              </a:spcBef>
              <a:spcAft>
                <a:spcPts val="0"/>
              </a:spcAft>
              <a:buClr>
                <a:schemeClr val="dk1"/>
              </a:buClr>
              <a:buSzPts val="2400"/>
              <a:buNone/>
              <a:defRPr sz="3200">
                <a:solidFill>
                  <a:schemeClr val="dk1"/>
                </a:solidFill>
              </a:defRPr>
            </a:lvl7pPr>
            <a:lvl8pPr lvl="7" rtl="0">
              <a:spcBef>
                <a:spcPts val="0"/>
              </a:spcBef>
              <a:spcAft>
                <a:spcPts val="0"/>
              </a:spcAft>
              <a:buClr>
                <a:schemeClr val="dk1"/>
              </a:buClr>
              <a:buSzPts val="2400"/>
              <a:buNone/>
              <a:defRPr sz="3200">
                <a:solidFill>
                  <a:schemeClr val="dk1"/>
                </a:solidFill>
              </a:defRPr>
            </a:lvl8pPr>
            <a:lvl9pPr lvl="8" rtl="0">
              <a:spcBef>
                <a:spcPts val="0"/>
              </a:spcBef>
              <a:spcAft>
                <a:spcPts val="0"/>
              </a:spcAft>
              <a:buClr>
                <a:schemeClr val="dk1"/>
              </a:buClr>
              <a:buSzPts val="2400"/>
              <a:buNone/>
              <a:defRPr sz="3200">
                <a:solidFill>
                  <a:schemeClr val="dk1"/>
                </a:solidFill>
              </a:defRPr>
            </a:lvl9pPr>
          </a:lstStyle>
          <a:p>
            <a:endParaRPr/>
          </a:p>
        </p:txBody>
      </p:sp>
      <p:grpSp>
        <p:nvGrpSpPr>
          <p:cNvPr id="35" name="Google Shape;35;p4"/>
          <p:cNvGrpSpPr/>
          <p:nvPr/>
        </p:nvGrpSpPr>
        <p:grpSpPr>
          <a:xfrm>
            <a:off x="238050" y="165578"/>
            <a:ext cx="11504500" cy="5648031"/>
            <a:chOff x="178537" y="124183"/>
            <a:chExt cx="8628375" cy="4236023"/>
          </a:xfrm>
        </p:grpSpPr>
        <p:grpSp>
          <p:nvGrpSpPr>
            <p:cNvPr id="36" name="Google Shape;36;p4"/>
            <p:cNvGrpSpPr/>
            <p:nvPr/>
          </p:nvGrpSpPr>
          <p:grpSpPr>
            <a:xfrm rot="1704831">
              <a:off x="185406" y="4223075"/>
              <a:ext cx="231174" cy="87394"/>
              <a:chOff x="-733500" y="2949750"/>
              <a:chExt cx="667078" cy="252186"/>
            </a:xfrm>
          </p:grpSpPr>
          <p:sp>
            <p:nvSpPr>
              <p:cNvPr id="37" name="Google Shape;37;p4"/>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4"/>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4"/>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4"/>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 name="Google Shape;41;p4"/>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4"/>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 name="Google Shape;43;p4"/>
            <p:cNvGrpSpPr/>
            <p:nvPr/>
          </p:nvGrpSpPr>
          <p:grpSpPr>
            <a:xfrm>
              <a:off x="8515312" y="343348"/>
              <a:ext cx="205233" cy="186935"/>
              <a:chOff x="1852800" y="1280900"/>
              <a:chExt cx="3186854" cy="2902721"/>
            </a:xfrm>
          </p:grpSpPr>
          <p:sp>
            <p:nvSpPr>
              <p:cNvPr id="44" name="Google Shape;44;p4"/>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4"/>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4"/>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4"/>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 name="Google Shape;48;p4"/>
            <p:cNvGrpSpPr/>
            <p:nvPr/>
          </p:nvGrpSpPr>
          <p:grpSpPr>
            <a:xfrm>
              <a:off x="6031622" y="124183"/>
              <a:ext cx="132480" cy="132709"/>
              <a:chOff x="5483425" y="3329250"/>
              <a:chExt cx="56300" cy="56400"/>
            </a:xfrm>
          </p:grpSpPr>
          <p:sp>
            <p:nvSpPr>
              <p:cNvPr id="49" name="Google Shape;49;p4"/>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65914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51"/>
        <p:cNvGrpSpPr/>
        <p:nvPr/>
      </p:nvGrpSpPr>
      <p:grpSpPr>
        <a:xfrm>
          <a:off x="0" y="0"/>
          <a:ext cx="0" cy="0"/>
          <a:chOff x="0" y="0"/>
          <a:chExt cx="0" cy="0"/>
        </a:xfrm>
      </p:grpSpPr>
      <p:sp>
        <p:nvSpPr>
          <p:cNvPr id="52" name="Google Shape;52;p5"/>
          <p:cNvSpPr txBox="1">
            <a:spLocks noGrp="1"/>
          </p:cNvSpPr>
          <p:nvPr>
            <p:ph type="subTitle" idx="1"/>
          </p:nvPr>
        </p:nvSpPr>
        <p:spPr>
          <a:xfrm>
            <a:off x="6567053" y="4438200"/>
            <a:ext cx="4393600" cy="16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2133"/>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3" name="Google Shape;53;p5"/>
          <p:cNvSpPr txBox="1">
            <a:spLocks noGrp="1"/>
          </p:cNvSpPr>
          <p:nvPr>
            <p:ph type="subTitle" idx="2"/>
          </p:nvPr>
        </p:nvSpPr>
        <p:spPr>
          <a:xfrm>
            <a:off x="1231351" y="4438200"/>
            <a:ext cx="4393600" cy="16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2133"/>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4" name="Google Shape;54;p5"/>
          <p:cNvSpPr txBox="1">
            <a:spLocks noGrp="1"/>
          </p:cNvSpPr>
          <p:nvPr>
            <p:ph type="subTitle" idx="3"/>
          </p:nvPr>
        </p:nvSpPr>
        <p:spPr>
          <a:xfrm>
            <a:off x="6674853" y="3398033"/>
            <a:ext cx="4178000" cy="76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3F3F3"/>
              </a:buClr>
              <a:buSzPts val="2800"/>
              <a:buNone/>
              <a:defRPr sz="3200" b="1">
                <a:latin typeface="Saira Semi Condensed"/>
                <a:ea typeface="Saira Semi Condensed"/>
                <a:cs typeface="Saira Semi Condensed"/>
                <a:sym typeface="Saira Semi Condensed"/>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5" name="Google Shape;55;p5"/>
          <p:cNvSpPr txBox="1">
            <a:spLocks noGrp="1"/>
          </p:cNvSpPr>
          <p:nvPr>
            <p:ph type="subTitle" idx="4"/>
          </p:nvPr>
        </p:nvSpPr>
        <p:spPr>
          <a:xfrm>
            <a:off x="1339151" y="3398033"/>
            <a:ext cx="4178000" cy="76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3F3F3"/>
              </a:buClr>
              <a:buSzPts val="2800"/>
              <a:buNone/>
              <a:defRPr sz="3200" b="1">
                <a:latin typeface="Saira Semi Condensed"/>
                <a:ea typeface="Saira Semi Condensed"/>
                <a:cs typeface="Saira Semi Condensed"/>
                <a:sym typeface="Saira Semi Condensed"/>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cxnSp>
        <p:nvCxnSpPr>
          <p:cNvPr id="56" name="Google Shape;56;p5"/>
          <p:cNvCxnSpPr/>
          <p:nvPr/>
        </p:nvCxnSpPr>
        <p:spPr>
          <a:xfrm>
            <a:off x="950000" y="6127800"/>
            <a:ext cx="10292000" cy="0"/>
          </a:xfrm>
          <a:prstGeom prst="straightConnector1">
            <a:avLst/>
          </a:prstGeom>
          <a:noFill/>
          <a:ln w="19050" cap="flat" cmpd="sng">
            <a:solidFill>
              <a:schemeClr val="lt1"/>
            </a:solidFill>
            <a:prstDash val="solid"/>
            <a:round/>
            <a:headEnd type="none" w="med" len="med"/>
            <a:tailEnd type="none" w="med" len="med"/>
          </a:ln>
        </p:spPr>
      </p:cxnSp>
      <p:grpSp>
        <p:nvGrpSpPr>
          <p:cNvPr id="57" name="Google Shape;57;p5"/>
          <p:cNvGrpSpPr/>
          <p:nvPr/>
        </p:nvGrpSpPr>
        <p:grpSpPr>
          <a:xfrm>
            <a:off x="238050" y="165578"/>
            <a:ext cx="11504500" cy="5648031"/>
            <a:chOff x="178537" y="124183"/>
            <a:chExt cx="8628375" cy="4236023"/>
          </a:xfrm>
        </p:grpSpPr>
        <p:grpSp>
          <p:nvGrpSpPr>
            <p:cNvPr id="58" name="Google Shape;58;p5"/>
            <p:cNvGrpSpPr/>
            <p:nvPr/>
          </p:nvGrpSpPr>
          <p:grpSpPr>
            <a:xfrm rot="1704831">
              <a:off x="185406" y="4223075"/>
              <a:ext cx="231174" cy="87394"/>
              <a:chOff x="-733500" y="2949750"/>
              <a:chExt cx="667078" cy="252186"/>
            </a:xfrm>
          </p:grpSpPr>
          <p:sp>
            <p:nvSpPr>
              <p:cNvPr id="59" name="Google Shape;59;p5"/>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5"/>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5"/>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5"/>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 name="Google Shape;63;p5"/>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5"/>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5" name="Google Shape;65;p5"/>
            <p:cNvGrpSpPr/>
            <p:nvPr/>
          </p:nvGrpSpPr>
          <p:grpSpPr>
            <a:xfrm>
              <a:off x="8515312" y="343348"/>
              <a:ext cx="205233" cy="186935"/>
              <a:chOff x="1852800" y="1280900"/>
              <a:chExt cx="3186854" cy="2902721"/>
            </a:xfrm>
          </p:grpSpPr>
          <p:sp>
            <p:nvSpPr>
              <p:cNvPr id="66" name="Google Shape;66;p5"/>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5"/>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5"/>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 name="Google Shape;69;p5"/>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0" name="Google Shape;70;p5"/>
            <p:cNvGrpSpPr/>
            <p:nvPr/>
          </p:nvGrpSpPr>
          <p:grpSpPr>
            <a:xfrm>
              <a:off x="6031622" y="124183"/>
              <a:ext cx="132480" cy="132709"/>
              <a:chOff x="5483425" y="3329250"/>
              <a:chExt cx="56300" cy="56400"/>
            </a:xfrm>
          </p:grpSpPr>
          <p:sp>
            <p:nvSpPr>
              <p:cNvPr id="71" name="Google Shape;71;p5"/>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5"/>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98977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73"/>
        <p:cNvGrpSpPr/>
        <p:nvPr/>
      </p:nvGrpSpPr>
      <p:grpSpPr>
        <a:xfrm>
          <a:off x="0" y="0"/>
          <a:ext cx="0" cy="0"/>
          <a:chOff x="0" y="0"/>
          <a:chExt cx="0" cy="0"/>
        </a:xfrm>
      </p:grpSpPr>
      <p:cxnSp>
        <p:nvCxnSpPr>
          <p:cNvPr id="74" name="Google Shape;74;p6"/>
          <p:cNvCxnSpPr/>
          <p:nvPr/>
        </p:nvCxnSpPr>
        <p:spPr>
          <a:xfrm>
            <a:off x="950000" y="6127800"/>
            <a:ext cx="10292000" cy="0"/>
          </a:xfrm>
          <a:prstGeom prst="straightConnector1">
            <a:avLst/>
          </a:prstGeom>
          <a:noFill/>
          <a:ln w="19050" cap="flat" cmpd="sng">
            <a:solidFill>
              <a:srgbClr val="2F497E"/>
            </a:solidFill>
            <a:prstDash val="solid"/>
            <a:round/>
            <a:headEnd type="none" w="med" len="med"/>
            <a:tailEnd type="none" w="med" len="med"/>
          </a:ln>
        </p:spPr>
      </p:cxnSp>
      <p:grpSp>
        <p:nvGrpSpPr>
          <p:cNvPr id="75" name="Google Shape;75;p6"/>
          <p:cNvGrpSpPr/>
          <p:nvPr/>
        </p:nvGrpSpPr>
        <p:grpSpPr>
          <a:xfrm>
            <a:off x="238050" y="165578"/>
            <a:ext cx="11504500" cy="5648031"/>
            <a:chOff x="178537" y="124183"/>
            <a:chExt cx="8628375" cy="4236023"/>
          </a:xfrm>
        </p:grpSpPr>
        <p:grpSp>
          <p:nvGrpSpPr>
            <p:cNvPr id="76" name="Google Shape;76;p6"/>
            <p:cNvGrpSpPr/>
            <p:nvPr/>
          </p:nvGrpSpPr>
          <p:grpSpPr>
            <a:xfrm rot="1704831">
              <a:off x="185406" y="4223075"/>
              <a:ext cx="231174" cy="87394"/>
              <a:chOff x="-733500" y="2949750"/>
              <a:chExt cx="667078" cy="252186"/>
            </a:xfrm>
          </p:grpSpPr>
          <p:sp>
            <p:nvSpPr>
              <p:cNvPr id="77" name="Google Shape;77;p6"/>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6"/>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6"/>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6"/>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1" name="Google Shape;81;p6"/>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6"/>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3" name="Google Shape;83;p6"/>
            <p:cNvGrpSpPr/>
            <p:nvPr/>
          </p:nvGrpSpPr>
          <p:grpSpPr>
            <a:xfrm>
              <a:off x="8515312" y="343348"/>
              <a:ext cx="205233" cy="186935"/>
              <a:chOff x="1852800" y="1280900"/>
              <a:chExt cx="3186854" cy="2902721"/>
            </a:xfrm>
          </p:grpSpPr>
          <p:sp>
            <p:nvSpPr>
              <p:cNvPr id="84" name="Google Shape;84;p6"/>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6"/>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6"/>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6"/>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8" name="Google Shape;88;p6"/>
            <p:cNvGrpSpPr/>
            <p:nvPr/>
          </p:nvGrpSpPr>
          <p:grpSpPr>
            <a:xfrm>
              <a:off x="6031622" y="124183"/>
              <a:ext cx="132480" cy="132709"/>
              <a:chOff x="5483425" y="3329250"/>
              <a:chExt cx="56300" cy="56400"/>
            </a:xfrm>
          </p:grpSpPr>
          <p:sp>
            <p:nvSpPr>
              <p:cNvPr id="89" name="Google Shape;89;p6"/>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6"/>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1" name="Google Shape;91;p6"/>
          <p:cNvSpPr txBox="1">
            <a:spLocks noGrp="1"/>
          </p:cNvSpPr>
          <p:nvPr>
            <p:ph type="ctrTitle"/>
          </p:nvPr>
        </p:nvSpPr>
        <p:spPr>
          <a:xfrm>
            <a:off x="1833233" y="495247"/>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3200" b="1">
                <a:latin typeface="Saira Semi Condensed"/>
                <a:ea typeface="Saira Semi Condensed"/>
                <a:cs typeface="Saira Semi Condensed"/>
                <a:sym typeface="Saira Semi Condensed"/>
              </a:defRPr>
            </a:lvl1pPr>
            <a:lvl2pPr lvl="1" rtl="0">
              <a:spcBef>
                <a:spcPts val="0"/>
              </a:spcBef>
              <a:spcAft>
                <a:spcPts val="0"/>
              </a:spcAft>
              <a:buClr>
                <a:schemeClr val="dk1"/>
              </a:buClr>
              <a:buSzPts val="2400"/>
              <a:buNone/>
              <a:defRPr sz="3200">
                <a:solidFill>
                  <a:schemeClr val="dk1"/>
                </a:solidFill>
              </a:defRPr>
            </a:lvl2pPr>
            <a:lvl3pPr lvl="2" rtl="0">
              <a:spcBef>
                <a:spcPts val="0"/>
              </a:spcBef>
              <a:spcAft>
                <a:spcPts val="0"/>
              </a:spcAft>
              <a:buClr>
                <a:schemeClr val="dk1"/>
              </a:buClr>
              <a:buSzPts val="2400"/>
              <a:buNone/>
              <a:defRPr sz="3200">
                <a:solidFill>
                  <a:schemeClr val="dk1"/>
                </a:solidFill>
              </a:defRPr>
            </a:lvl3pPr>
            <a:lvl4pPr lvl="3" rtl="0">
              <a:spcBef>
                <a:spcPts val="0"/>
              </a:spcBef>
              <a:spcAft>
                <a:spcPts val="0"/>
              </a:spcAft>
              <a:buClr>
                <a:schemeClr val="dk1"/>
              </a:buClr>
              <a:buSzPts val="2400"/>
              <a:buNone/>
              <a:defRPr sz="3200">
                <a:solidFill>
                  <a:schemeClr val="dk1"/>
                </a:solidFill>
              </a:defRPr>
            </a:lvl4pPr>
            <a:lvl5pPr lvl="4" rtl="0">
              <a:spcBef>
                <a:spcPts val="0"/>
              </a:spcBef>
              <a:spcAft>
                <a:spcPts val="0"/>
              </a:spcAft>
              <a:buClr>
                <a:schemeClr val="dk1"/>
              </a:buClr>
              <a:buSzPts val="2400"/>
              <a:buNone/>
              <a:defRPr sz="3200">
                <a:solidFill>
                  <a:schemeClr val="dk1"/>
                </a:solidFill>
              </a:defRPr>
            </a:lvl5pPr>
            <a:lvl6pPr lvl="5" rtl="0">
              <a:spcBef>
                <a:spcPts val="0"/>
              </a:spcBef>
              <a:spcAft>
                <a:spcPts val="0"/>
              </a:spcAft>
              <a:buClr>
                <a:schemeClr val="dk1"/>
              </a:buClr>
              <a:buSzPts val="2400"/>
              <a:buNone/>
              <a:defRPr sz="3200">
                <a:solidFill>
                  <a:schemeClr val="dk1"/>
                </a:solidFill>
              </a:defRPr>
            </a:lvl6pPr>
            <a:lvl7pPr lvl="6" rtl="0">
              <a:spcBef>
                <a:spcPts val="0"/>
              </a:spcBef>
              <a:spcAft>
                <a:spcPts val="0"/>
              </a:spcAft>
              <a:buClr>
                <a:schemeClr val="dk1"/>
              </a:buClr>
              <a:buSzPts val="2400"/>
              <a:buNone/>
              <a:defRPr sz="3200">
                <a:solidFill>
                  <a:schemeClr val="dk1"/>
                </a:solidFill>
              </a:defRPr>
            </a:lvl7pPr>
            <a:lvl8pPr lvl="7" rtl="0">
              <a:spcBef>
                <a:spcPts val="0"/>
              </a:spcBef>
              <a:spcAft>
                <a:spcPts val="0"/>
              </a:spcAft>
              <a:buClr>
                <a:schemeClr val="dk1"/>
              </a:buClr>
              <a:buSzPts val="2400"/>
              <a:buNone/>
              <a:defRPr sz="3200">
                <a:solidFill>
                  <a:schemeClr val="dk1"/>
                </a:solidFill>
              </a:defRPr>
            </a:lvl8pPr>
            <a:lvl9pPr lvl="8" rtl="0">
              <a:spcBef>
                <a:spcPts val="0"/>
              </a:spcBef>
              <a:spcAft>
                <a:spcPts val="0"/>
              </a:spcAft>
              <a:buClr>
                <a:schemeClr val="dk1"/>
              </a:buClr>
              <a:buSzPts val="2400"/>
              <a:buNone/>
              <a:defRPr sz="3200">
                <a:solidFill>
                  <a:schemeClr val="dk1"/>
                </a:solidFill>
              </a:defRPr>
            </a:lvl9pPr>
          </a:lstStyle>
          <a:p>
            <a:endParaRPr/>
          </a:p>
        </p:txBody>
      </p:sp>
    </p:spTree>
    <p:extLst>
      <p:ext uri="{BB962C8B-B14F-4D97-AF65-F5344CB8AC3E}">
        <p14:creationId xmlns:p14="http://schemas.microsoft.com/office/powerpoint/2010/main" val="185765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92"/>
        <p:cNvGrpSpPr/>
        <p:nvPr/>
      </p:nvGrpSpPr>
      <p:grpSpPr>
        <a:xfrm>
          <a:off x="0" y="0"/>
          <a:ext cx="0" cy="0"/>
          <a:chOff x="0" y="0"/>
          <a:chExt cx="0" cy="0"/>
        </a:xfrm>
      </p:grpSpPr>
      <p:grpSp>
        <p:nvGrpSpPr>
          <p:cNvPr id="93" name="Google Shape;93;p7"/>
          <p:cNvGrpSpPr/>
          <p:nvPr/>
        </p:nvGrpSpPr>
        <p:grpSpPr>
          <a:xfrm>
            <a:off x="238050" y="165578"/>
            <a:ext cx="11504500" cy="5648031"/>
            <a:chOff x="178537" y="124183"/>
            <a:chExt cx="8628375" cy="4236023"/>
          </a:xfrm>
        </p:grpSpPr>
        <p:grpSp>
          <p:nvGrpSpPr>
            <p:cNvPr id="94" name="Google Shape;94;p7"/>
            <p:cNvGrpSpPr/>
            <p:nvPr/>
          </p:nvGrpSpPr>
          <p:grpSpPr>
            <a:xfrm rot="1704831">
              <a:off x="185406" y="4223075"/>
              <a:ext cx="231174" cy="87394"/>
              <a:chOff x="-733500" y="2949750"/>
              <a:chExt cx="667078" cy="252186"/>
            </a:xfrm>
          </p:grpSpPr>
          <p:sp>
            <p:nvSpPr>
              <p:cNvPr id="95" name="Google Shape;95;p7"/>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7"/>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7"/>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9" name="Google Shape;99;p7"/>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7"/>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1" name="Google Shape;101;p7"/>
            <p:cNvGrpSpPr/>
            <p:nvPr/>
          </p:nvGrpSpPr>
          <p:grpSpPr>
            <a:xfrm>
              <a:off x="8515312" y="343348"/>
              <a:ext cx="205233" cy="186935"/>
              <a:chOff x="1852800" y="1280900"/>
              <a:chExt cx="3186854" cy="2902721"/>
            </a:xfrm>
          </p:grpSpPr>
          <p:sp>
            <p:nvSpPr>
              <p:cNvPr id="102" name="Google Shape;102;p7"/>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7"/>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7"/>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 name="Google Shape;105;p7"/>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6" name="Google Shape;106;p7"/>
            <p:cNvGrpSpPr/>
            <p:nvPr/>
          </p:nvGrpSpPr>
          <p:grpSpPr>
            <a:xfrm>
              <a:off x="6031622" y="124183"/>
              <a:ext cx="132480" cy="132709"/>
              <a:chOff x="5483425" y="3329250"/>
              <a:chExt cx="56300" cy="56400"/>
            </a:xfrm>
          </p:grpSpPr>
          <p:sp>
            <p:nvSpPr>
              <p:cNvPr id="107" name="Google Shape;107;p7"/>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7"/>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cxnSp>
        <p:nvCxnSpPr>
          <p:cNvPr id="109" name="Google Shape;109;p7"/>
          <p:cNvCxnSpPr/>
          <p:nvPr/>
        </p:nvCxnSpPr>
        <p:spPr>
          <a:xfrm>
            <a:off x="950000" y="6127800"/>
            <a:ext cx="10292000" cy="0"/>
          </a:xfrm>
          <a:prstGeom prst="straightConnector1">
            <a:avLst/>
          </a:prstGeom>
          <a:noFill/>
          <a:ln w="19050" cap="flat" cmpd="sng">
            <a:solidFill>
              <a:schemeClr val="lt1"/>
            </a:solidFill>
            <a:prstDash val="solid"/>
            <a:round/>
            <a:headEnd type="none" w="med" len="med"/>
            <a:tailEnd type="none" w="med" len="med"/>
          </a:ln>
        </p:spPr>
      </p:cxnSp>
      <p:sp>
        <p:nvSpPr>
          <p:cNvPr id="110" name="Google Shape;110;p7"/>
          <p:cNvSpPr txBox="1">
            <a:spLocks noGrp="1"/>
          </p:cNvSpPr>
          <p:nvPr>
            <p:ph type="subTitle" idx="1"/>
          </p:nvPr>
        </p:nvSpPr>
        <p:spPr>
          <a:xfrm>
            <a:off x="7052867" y="3319300"/>
            <a:ext cx="4176400" cy="235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3F3F3"/>
              </a:buClr>
              <a:buSzPts val="1100"/>
              <a:buNone/>
              <a:defRPr sz="2133"/>
            </a:lvl1pPr>
            <a:lvl2pPr lvl="1" algn="r" rtl="0">
              <a:lnSpc>
                <a:spcPct val="100000"/>
              </a:lnSpc>
              <a:spcBef>
                <a:spcPts val="0"/>
              </a:spcBef>
              <a:spcAft>
                <a:spcPts val="0"/>
              </a:spcAft>
              <a:buClr>
                <a:schemeClr val="dk1"/>
              </a:buClr>
              <a:buSzPts val="1100"/>
              <a:buNone/>
              <a:defRPr sz="1467">
                <a:solidFill>
                  <a:schemeClr val="dk1"/>
                </a:solidFill>
              </a:defRPr>
            </a:lvl2pPr>
            <a:lvl3pPr lvl="2" algn="r" rtl="0">
              <a:lnSpc>
                <a:spcPct val="100000"/>
              </a:lnSpc>
              <a:spcBef>
                <a:spcPts val="0"/>
              </a:spcBef>
              <a:spcAft>
                <a:spcPts val="0"/>
              </a:spcAft>
              <a:buClr>
                <a:schemeClr val="dk1"/>
              </a:buClr>
              <a:buSzPts val="1100"/>
              <a:buNone/>
              <a:defRPr sz="1467">
                <a:solidFill>
                  <a:schemeClr val="dk1"/>
                </a:solidFill>
              </a:defRPr>
            </a:lvl3pPr>
            <a:lvl4pPr lvl="3" algn="r" rtl="0">
              <a:lnSpc>
                <a:spcPct val="100000"/>
              </a:lnSpc>
              <a:spcBef>
                <a:spcPts val="0"/>
              </a:spcBef>
              <a:spcAft>
                <a:spcPts val="0"/>
              </a:spcAft>
              <a:buClr>
                <a:schemeClr val="dk1"/>
              </a:buClr>
              <a:buSzPts val="1100"/>
              <a:buNone/>
              <a:defRPr sz="1467">
                <a:solidFill>
                  <a:schemeClr val="dk1"/>
                </a:solidFill>
              </a:defRPr>
            </a:lvl4pPr>
            <a:lvl5pPr lvl="4" algn="r" rtl="0">
              <a:lnSpc>
                <a:spcPct val="100000"/>
              </a:lnSpc>
              <a:spcBef>
                <a:spcPts val="0"/>
              </a:spcBef>
              <a:spcAft>
                <a:spcPts val="0"/>
              </a:spcAft>
              <a:buClr>
                <a:schemeClr val="dk1"/>
              </a:buClr>
              <a:buSzPts val="1100"/>
              <a:buNone/>
              <a:defRPr sz="1467">
                <a:solidFill>
                  <a:schemeClr val="dk1"/>
                </a:solidFill>
              </a:defRPr>
            </a:lvl5pPr>
            <a:lvl6pPr lvl="5" algn="r" rtl="0">
              <a:lnSpc>
                <a:spcPct val="100000"/>
              </a:lnSpc>
              <a:spcBef>
                <a:spcPts val="0"/>
              </a:spcBef>
              <a:spcAft>
                <a:spcPts val="0"/>
              </a:spcAft>
              <a:buClr>
                <a:schemeClr val="dk1"/>
              </a:buClr>
              <a:buSzPts val="1100"/>
              <a:buNone/>
              <a:defRPr sz="1467">
                <a:solidFill>
                  <a:schemeClr val="dk1"/>
                </a:solidFill>
              </a:defRPr>
            </a:lvl6pPr>
            <a:lvl7pPr lvl="6" algn="r" rtl="0">
              <a:lnSpc>
                <a:spcPct val="100000"/>
              </a:lnSpc>
              <a:spcBef>
                <a:spcPts val="0"/>
              </a:spcBef>
              <a:spcAft>
                <a:spcPts val="0"/>
              </a:spcAft>
              <a:buClr>
                <a:schemeClr val="dk1"/>
              </a:buClr>
              <a:buSzPts val="1100"/>
              <a:buNone/>
              <a:defRPr sz="1467">
                <a:solidFill>
                  <a:schemeClr val="dk1"/>
                </a:solidFill>
              </a:defRPr>
            </a:lvl7pPr>
            <a:lvl8pPr lvl="7" algn="r" rtl="0">
              <a:lnSpc>
                <a:spcPct val="100000"/>
              </a:lnSpc>
              <a:spcBef>
                <a:spcPts val="0"/>
              </a:spcBef>
              <a:spcAft>
                <a:spcPts val="0"/>
              </a:spcAft>
              <a:buClr>
                <a:schemeClr val="dk1"/>
              </a:buClr>
              <a:buSzPts val="1100"/>
              <a:buNone/>
              <a:defRPr sz="1467">
                <a:solidFill>
                  <a:schemeClr val="dk1"/>
                </a:solidFill>
              </a:defRPr>
            </a:lvl8pPr>
            <a:lvl9pPr lvl="8" algn="r" rtl="0">
              <a:lnSpc>
                <a:spcPct val="100000"/>
              </a:lnSpc>
              <a:spcBef>
                <a:spcPts val="0"/>
              </a:spcBef>
              <a:spcAft>
                <a:spcPts val="0"/>
              </a:spcAft>
              <a:buClr>
                <a:schemeClr val="dk1"/>
              </a:buClr>
              <a:buSzPts val="1100"/>
              <a:buNone/>
              <a:defRPr sz="1467">
                <a:solidFill>
                  <a:schemeClr val="dk1"/>
                </a:solidFill>
              </a:defRPr>
            </a:lvl9pPr>
          </a:lstStyle>
          <a:p>
            <a:endParaRPr/>
          </a:p>
        </p:txBody>
      </p:sp>
      <p:sp>
        <p:nvSpPr>
          <p:cNvPr id="111" name="Google Shape;111;p7"/>
          <p:cNvSpPr txBox="1">
            <a:spLocks noGrp="1"/>
          </p:cNvSpPr>
          <p:nvPr>
            <p:ph type="ctrTitle"/>
          </p:nvPr>
        </p:nvSpPr>
        <p:spPr>
          <a:xfrm>
            <a:off x="4726600" y="474567"/>
            <a:ext cx="6506400" cy="1315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3F3F3"/>
              </a:buClr>
              <a:buSzPts val="2400"/>
              <a:buNone/>
              <a:defRPr sz="6400"/>
            </a:lvl1pPr>
            <a:lvl2pPr lvl="1" rtl="0">
              <a:spcBef>
                <a:spcPts val="0"/>
              </a:spcBef>
              <a:spcAft>
                <a:spcPts val="0"/>
              </a:spcAft>
              <a:buClr>
                <a:schemeClr val="dk1"/>
              </a:buClr>
              <a:buSzPts val="2400"/>
              <a:buNone/>
              <a:defRPr sz="3200">
                <a:solidFill>
                  <a:schemeClr val="dk1"/>
                </a:solidFill>
              </a:defRPr>
            </a:lvl2pPr>
            <a:lvl3pPr lvl="2" rtl="0">
              <a:spcBef>
                <a:spcPts val="0"/>
              </a:spcBef>
              <a:spcAft>
                <a:spcPts val="0"/>
              </a:spcAft>
              <a:buClr>
                <a:schemeClr val="dk1"/>
              </a:buClr>
              <a:buSzPts val="2400"/>
              <a:buNone/>
              <a:defRPr sz="3200">
                <a:solidFill>
                  <a:schemeClr val="dk1"/>
                </a:solidFill>
              </a:defRPr>
            </a:lvl3pPr>
            <a:lvl4pPr lvl="3" rtl="0">
              <a:spcBef>
                <a:spcPts val="0"/>
              </a:spcBef>
              <a:spcAft>
                <a:spcPts val="0"/>
              </a:spcAft>
              <a:buClr>
                <a:schemeClr val="dk1"/>
              </a:buClr>
              <a:buSzPts val="2400"/>
              <a:buNone/>
              <a:defRPr sz="3200">
                <a:solidFill>
                  <a:schemeClr val="dk1"/>
                </a:solidFill>
              </a:defRPr>
            </a:lvl4pPr>
            <a:lvl5pPr lvl="4" rtl="0">
              <a:spcBef>
                <a:spcPts val="0"/>
              </a:spcBef>
              <a:spcAft>
                <a:spcPts val="0"/>
              </a:spcAft>
              <a:buClr>
                <a:schemeClr val="dk1"/>
              </a:buClr>
              <a:buSzPts val="2400"/>
              <a:buNone/>
              <a:defRPr sz="3200">
                <a:solidFill>
                  <a:schemeClr val="dk1"/>
                </a:solidFill>
              </a:defRPr>
            </a:lvl5pPr>
            <a:lvl6pPr lvl="5" rtl="0">
              <a:spcBef>
                <a:spcPts val="0"/>
              </a:spcBef>
              <a:spcAft>
                <a:spcPts val="0"/>
              </a:spcAft>
              <a:buClr>
                <a:schemeClr val="dk1"/>
              </a:buClr>
              <a:buSzPts val="2400"/>
              <a:buNone/>
              <a:defRPr sz="3200">
                <a:solidFill>
                  <a:schemeClr val="dk1"/>
                </a:solidFill>
              </a:defRPr>
            </a:lvl6pPr>
            <a:lvl7pPr lvl="6" rtl="0">
              <a:spcBef>
                <a:spcPts val="0"/>
              </a:spcBef>
              <a:spcAft>
                <a:spcPts val="0"/>
              </a:spcAft>
              <a:buClr>
                <a:schemeClr val="dk1"/>
              </a:buClr>
              <a:buSzPts val="2400"/>
              <a:buNone/>
              <a:defRPr sz="3200">
                <a:solidFill>
                  <a:schemeClr val="dk1"/>
                </a:solidFill>
              </a:defRPr>
            </a:lvl7pPr>
            <a:lvl8pPr lvl="7" rtl="0">
              <a:spcBef>
                <a:spcPts val="0"/>
              </a:spcBef>
              <a:spcAft>
                <a:spcPts val="0"/>
              </a:spcAft>
              <a:buClr>
                <a:schemeClr val="dk1"/>
              </a:buClr>
              <a:buSzPts val="2400"/>
              <a:buNone/>
              <a:defRPr sz="3200">
                <a:solidFill>
                  <a:schemeClr val="dk1"/>
                </a:solidFill>
              </a:defRPr>
            </a:lvl8pPr>
            <a:lvl9pPr lvl="8" rtl="0">
              <a:spcBef>
                <a:spcPts val="0"/>
              </a:spcBef>
              <a:spcAft>
                <a:spcPts val="0"/>
              </a:spcAft>
              <a:buClr>
                <a:schemeClr val="dk1"/>
              </a:buClr>
              <a:buSzPts val="2400"/>
              <a:buNone/>
              <a:defRPr sz="3200">
                <a:solidFill>
                  <a:schemeClr val="dk1"/>
                </a:solidFill>
              </a:defRPr>
            </a:lvl9pPr>
          </a:lstStyle>
          <a:p>
            <a:endParaRPr/>
          </a:p>
        </p:txBody>
      </p:sp>
    </p:spTree>
    <p:extLst>
      <p:ext uri="{BB962C8B-B14F-4D97-AF65-F5344CB8AC3E}">
        <p14:creationId xmlns:p14="http://schemas.microsoft.com/office/powerpoint/2010/main" val="331599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2"/>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124331" y="165578"/>
            <a:ext cx="12191884" cy="6318151"/>
            <a:chOff x="-93249" y="124183"/>
            <a:chExt cx="9143913" cy="4738613"/>
          </a:xfrm>
        </p:grpSpPr>
        <p:sp>
          <p:nvSpPr>
            <p:cNvPr id="114" name="Google Shape;114;p8"/>
            <p:cNvSpPr/>
            <p:nvPr/>
          </p:nvSpPr>
          <p:spPr>
            <a:xfrm>
              <a:off x="-93249" y="474427"/>
              <a:ext cx="9143913" cy="4388369"/>
            </a:xfrm>
            <a:custGeom>
              <a:avLst/>
              <a:gdLst/>
              <a:ahLst/>
              <a:cxnLst/>
              <a:rect l="l" t="t" r="r" b="b"/>
              <a:pathLst>
                <a:path w="100364" h="62134" extrusionOk="0">
                  <a:moveTo>
                    <a:pt x="52863" y="1"/>
                  </a:moveTo>
                  <a:cubicBezTo>
                    <a:pt x="27791" y="1"/>
                    <a:pt x="14245" y="20725"/>
                    <a:pt x="14245" y="20725"/>
                  </a:cubicBezTo>
                  <a:cubicBezTo>
                    <a:pt x="14245" y="20725"/>
                    <a:pt x="1" y="41944"/>
                    <a:pt x="16445" y="58122"/>
                  </a:cubicBezTo>
                  <a:cubicBezTo>
                    <a:pt x="19205" y="60837"/>
                    <a:pt x="23558" y="62134"/>
                    <a:pt x="28625" y="62134"/>
                  </a:cubicBezTo>
                  <a:cubicBezTo>
                    <a:pt x="35955" y="62134"/>
                    <a:pt x="44781" y="59420"/>
                    <a:pt x="52451" y="54361"/>
                  </a:cubicBezTo>
                  <a:cubicBezTo>
                    <a:pt x="54473" y="53027"/>
                    <a:pt x="56555" y="52493"/>
                    <a:pt x="58669" y="52493"/>
                  </a:cubicBezTo>
                  <a:cubicBezTo>
                    <a:pt x="67131" y="52493"/>
                    <a:pt x="76095" y="61049"/>
                    <a:pt x="83650" y="61049"/>
                  </a:cubicBezTo>
                  <a:cubicBezTo>
                    <a:pt x="86517" y="61049"/>
                    <a:pt x="89182" y="59816"/>
                    <a:pt x="91539" y="56416"/>
                  </a:cubicBezTo>
                  <a:cubicBezTo>
                    <a:pt x="100363" y="43684"/>
                    <a:pt x="89018" y="3440"/>
                    <a:pt x="57602" y="244"/>
                  </a:cubicBezTo>
                  <a:cubicBezTo>
                    <a:pt x="55980" y="79"/>
                    <a:pt x="54400" y="1"/>
                    <a:pt x="52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8"/>
            <p:cNvSpPr/>
            <p:nvPr/>
          </p:nvSpPr>
          <p:spPr>
            <a:xfrm>
              <a:off x="2423288" y="421361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6" name="Google Shape;116;p8"/>
            <p:cNvGrpSpPr/>
            <p:nvPr/>
          </p:nvGrpSpPr>
          <p:grpSpPr>
            <a:xfrm rot="1704831">
              <a:off x="1635281" y="3164937"/>
              <a:ext cx="231174" cy="87394"/>
              <a:chOff x="-733500" y="2949750"/>
              <a:chExt cx="667078" cy="252186"/>
            </a:xfrm>
          </p:grpSpPr>
          <p:sp>
            <p:nvSpPr>
              <p:cNvPr id="117" name="Google Shape;117;p8"/>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8"/>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8"/>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 name="Google Shape;121;p8"/>
            <p:cNvGrpSpPr/>
            <p:nvPr/>
          </p:nvGrpSpPr>
          <p:grpSpPr>
            <a:xfrm>
              <a:off x="7540773" y="2415259"/>
              <a:ext cx="183303" cy="183055"/>
              <a:chOff x="-180925" y="1252875"/>
              <a:chExt cx="275726" cy="275354"/>
            </a:xfrm>
          </p:grpSpPr>
          <p:sp>
            <p:nvSpPr>
              <p:cNvPr id="122" name="Google Shape;122;p8"/>
              <p:cNvSpPr/>
              <p:nvPr/>
            </p:nvSpPr>
            <p:spPr>
              <a:xfrm>
                <a:off x="-173948" y="1259852"/>
                <a:ext cx="261772" cy="261400"/>
              </a:xfrm>
              <a:custGeom>
                <a:avLst/>
                <a:gdLst/>
                <a:ahLst/>
                <a:cxnLst/>
                <a:rect l="l" t="t" r="r" b="b"/>
                <a:pathLst>
                  <a:path w="2814" h="2810" extrusionOk="0">
                    <a:moveTo>
                      <a:pt x="997" y="0"/>
                    </a:moveTo>
                    <a:lnTo>
                      <a:pt x="997" y="993"/>
                    </a:lnTo>
                    <a:lnTo>
                      <a:pt x="0" y="993"/>
                    </a:lnTo>
                    <a:lnTo>
                      <a:pt x="0" y="1813"/>
                    </a:lnTo>
                    <a:lnTo>
                      <a:pt x="997" y="1813"/>
                    </a:lnTo>
                    <a:lnTo>
                      <a:pt x="997" y="2809"/>
                    </a:lnTo>
                    <a:lnTo>
                      <a:pt x="1817" y="2809"/>
                    </a:lnTo>
                    <a:lnTo>
                      <a:pt x="1817" y="1813"/>
                    </a:lnTo>
                    <a:lnTo>
                      <a:pt x="2813" y="1813"/>
                    </a:lnTo>
                    <a:lnTo>
                      <a:pt x="2813" y="993"/>
                    </a:lnTo>
                    <a:lnTo>
                      <a:pt x="1817" y="993"/>
                    </a:lnTo>
                    <a:lnTo>
                      <a:pt x="1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180925" y="1252875"/>
                <a:ext cx="275726" cy="275354"/>
              </a:xfrm>
              <a:custGeom>
                <a:avLst/>
                <a:gdLst/>
                <a:ahLst/>
                <a:cxnLst/>
                <a:rect l="l" t="t" r="r" b="b"/>
                <a:pathLst>
                  <a:path w="2964" h="2960" extrusionOk="0">
                    <a:moveTo>
                      <a:pt x="1817" y="146"/>
                    </a:moveTo>
                    <a:lnTo>
                      <a:pt x="1817" y="1068"/>
                    </a:lnTo>
                    <a:cubicBezTo>
                      <a:pt x="1817" y="1109"/>
                      <a:pt x="1851" y="1143"/>
                      <a:pt x="1892" y="1143"/>
                    </a:cubicBezTo>
                    <a:lnTo>
                      <a:pt x="2813" y="1143"/>
                    </a:lnTo>
                    <a:lnTo>
                      <a:pt x="2813" y="1813"/>
                    </a:lnTo>
                    <a:lnTo>
                      <a:pt x="1892" y="1813"/>
                    </a:lnTo>
                    <a:cubicBezTo>
                      <a:pt x="1851" y="1813"/>
                      <a:pt x="1817" y="1847"/>
                      <a:pt x="1817" y="1888"/>
                    </a:cubicBezTo>
                    <a:lnTo>
                      <a:pt x="1817" y="2810"/>
                    </a:lnTo>
                    <a:lnTo>
                      <a:pt x="1147" y="2810"/>
                    </a:lnTo>
                    <a:lnTo>
                      <a:pt x="1147" y="1888"/>
                    </a:lnTo>
                    <a:cubicBezTo>
                      <a:pt x="1147" y="1847"/>
                      <a:pt x="1113" y="1813"/>
                      <a:pt x="1072" y="1813"/>
                    </a:cubicBezTo>
                    <a:lnTo>
                      <a:pt x="151" y="1813"/>
                    </a:lnTo>
                    <a:lnTo>
                      <a:pt x="151" y="1143"/>
                    </a:lnTo>
                    <a:lnTo>
                      <a:pt x="1072" y="1143"/>
                    </a:lnTo>
                    <a:cubicBezTo>
                      <a:pt x="1113" y="1143"/>
                      <a:pt x="1147" y="1109"/>
                      <a:pt x="1147" y="1068"/>
                    </a:cubicBezTo>
                    <a:lnTo>
                      <a:pt x="1147" y="146"/>
                    </a:lnTo>
                    <a:close/>
                    <a:moveTo>
                      <a:pt x="1072" y="0"/>
                    </a:moveTo>
                    <a:cubicBezTo>
                      <a:pt x="1031" y="0"/>
                      <a:pt x="997" y="31"/>
                      <a:pt x="997" y="72"/>
                    </a:cubicBezTo>
                    <a:lnTo>
                      <a:pt x="997" y="994"/>
                    </a:lnTo>
                    <a:lnTo>
                      <a:pt x="75" y="994"/>
                    </a:lnTo>
                    <a:cubicBezTo>
                      <a:pt x="35" y="994"/>
                      <a:pt x="0" y="1027"/>
                      <a:pt x="0" y="1068"/>
                    </a:cubicBezTo>
                    <a:lnTo>
                      <a:pt x="0" y="1888"/>
                    </a:lnTo>
                    <a:cubicBezTo>
                      <a:pt x="0" y="1929"/>
                      <a:pt x="35" y="1963"/>
                      <a:pt x="75" y="1963"/>
                    </a:cubicBezTo>
                    <a:lnTo>
                      <a:pt x="997" y="1963"/>
                    </a:lnTo>
                    <a:lnTo>
                      <a:pt x="997" y="2884"/>
                    </a:lnTo>
                    <a:cubicBezTo>
                      <a:pt x="997" y="2925"/>
                      <a:pt x="1031" y="2959"/>
                      <a:pt x="1072" y="2959"/>
                    </a:cubicBezTo>
                    <a:lnTo>
                      <a:pt x="1892" y="2959"/>
                    </a:lnTo>
                    <a:cubicBezTo>
                      <a:pt x="1932" y="2959"/>
                      <a:pt x="1967" y="2925"/>
                      <a:pt x="1967" y="2884"/>
                    </a:cubicBezTo>
                    <a:lnTo>
                      <a:pt x="1967" y="1963"/>
                    </a:lnTo>
                    <a:lnTo>
                      <a:pt x="2888" y="1963"/>
                    </a:lnTo>
                    <a:cubicBezTo>
                      <a:pt x="2929" y="1963"/>
                      <a:pt x="2963" y="1929"/>
                      <a:pt x="2963" y="1888"/>
                    </a:cubicBezTo>
                    <a:lnTo>
                      <a:pt x="2963" y="1068"/>
                    </a:lnTo>
                    <a:cubicBezTo>
                      <a:pt x="2963" y="1027"/>
                      <a:pt x="2929" y="994"/>
                      <a:pt x="2888" y="994"/>
                    </a:cubicBezTo>
                    <a:lnTo>
                      <a:pt x="1967" y="994"/>
                    </a:lnTo>
                    <a:lnTo>
                      <a:pt x="1967" y="72"/>
                    </a:lnTo>
                    <a:cubicBezTo>
                      <a:pt x="1967" y="31"/>
                      <a:pt x="1932" y="0"/>
                      <a:pt x="1892"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 name="Google Shape;124;p8"/>
            <p:cNvGrpSpPr/>
            <p:nvPr/>
          </p:nvGrpSpPr>
          <p:grpSpPr>
            <a:xfrm rot="7358391">
              <a:off x="6723122" y="3943024"/>
              <a:ext cx="231159" cy="87388"/>
              <a:chOff x="-733500" y="2949750"/>
              <a:chExt cx="667078" cy="252186"/>
            </a:xfrm>
          </p:grpSpPr>
          <p:sp>
            <p:nvSpPr>
              <p:cNvPr id="125" name="Google Shape;125;p8"/>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8"/>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8149763" y="60321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4383650" y="109311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1" name="Google Shape;131;p8"/>
            <p:cNvGrpSpPr/>
            <p:nvPr/>
          </p:nvGrpSpPr>
          <p:grpSpPr>
            <a:xfrm>
              <a:off x="1490398" y="797271"/>
              <a:ext cx="183303" cy="183055"/>
              <a:chOff x="-180925" y="1252875"/>
              <a:chExt cx="275726" cy="275354"/>
            </a:xfrm>
          </p:grpSpPr>
          <p:sp>
            <p:nvSpPr>
              <p:cNvPr id="132" name="Google Shape;132;p8"/>
              <p:cNvSpPr/>
              <p:nvPr/>
            </p:nvSpPr>
            <p:spPr>
              <a:xfrm>
                <a:off x="-173948" y="1259852"/>
                <a:ext cx="261772" cy="261400"/>
              </a:xfrm>
              <a:custGeom>
                <a:avLst/>
                <a:gdLst/>
                <a:ahLst/>
                <a:cxnLst/>
                <a:rect l="l" t="t" r="r" b="b"/>
                <a:pathLst>
                  <a:path w="2814" h="2810" extrusionOk="0">
                    <a:moveTo>
                      <a:pt x="997" y="0"/>
                    </a:moveTo>
                    <a:lnTo>
                      <a:pt x="997" y="993"/>
                    </a:lnTo>
                    <a:lnTo>
                      <a:pt x="0" y="993"/>
                    </a:lnTo>
                    <a:lnTo>
                      <a:pt x="0" y="1813"/>
                    </a:lnTo>
                    <a:lnTo>
                      <a:pt x="997" y="1813"/>
                    </a:lnTo>
                    <a:lnTo>
                      <a:pt x="997" y="2809"/>
                    </a:lnTo>
                    <a:lnTo>
                      <a:pt x="1817" y="2809"/>
                    </a:lnTo>
                    <a:lnTo>
                      <a:pt x="1817" y="1813"/>
                    </a:lnTo>
                    <a:lnTo>
                      <a:pt x="2813" y="1813"/>
                    </a:lnTo>
                    <a:lnTo>
                      <a:pt x="2813" y="993"/>
                    </a:lnTo>
                    <a:lnTo>
                      <a:pt x="1817" y="993"/>
                    </a:lnTo>
                    <a:lnTo>
                      <a:pt x="1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8"/>
              <p:cNvSpPr/>
              <p:nvPr/>
            </p:nvSpPr>
            <p:spPr>
              <a:xfrm>
                <a:off x="-180925" y="1252875"/>
                <a:ext cx="275726" cy="275354"/>
              </a:xfrm>
              <a:custGeom>
                <a:avLst/>
                <a:gdLst/>
                <a:ahLst/>
                <a:cxnLst/>
                <a:rect l="l" t="t" r="r" b="b"/>
                <a:pathLst>
                  <a:path w="2964" h="2960" extrusionOk="0">
                    <a:moveTo>
                      <a:pt x="1817" y="146"/>
                    </a:moveTo>
                    <a:lnTo>
                      <a:pt x="1817" y="1068"/>
                    </a:lnTo>
                    <a:cubicBezTo>
                      <a:pt x="1817" y="1109"/>
                      <a:pt x="1851" y="1143"/>
                      <a:pt x="1892" y="1143"/>
                    </a:cubicBezTo>
                    <a:lnTo>
                      <a:pt x="2813" y="1143"/>
                    </a:lnTo>
                    <a:lnTo>
                      <a:pt x="2813" y="1813"/>
                    </a:lnTo>
                    <a:lnTo>
                      <a:pt x="1892" y="1813"/>
                    </a:lnTo>
                    <a:cubicBezTo>
                      <a:pt x="1851" y="1813"/>
                      <a:pt x="1817" y="1847"/>
                      <a:pt x="1817" y="1888"/>
                    </a:cubicBezTo>
                    <a:lnTo>
                      <a:pt x="1817" y="2810"/>
                    </a:lnTo>
                    <a:lnTo>
                      <a:pt x="1147" y="2810"/>
                    </a:lnTo>
                    <a:lnTo>
                      <a:pt x="1147" y="1888"/>
                    </a:lnTo>
                    <a:cubicBezTo>
                      <a:pt x="1147" y="1847"/>
                      <a:pt x="1113" y="1813"/>
                      <a:pt x="1072" y="1813"/>
                    </a:cubicBezTo>
                    <a:lnTo>
                      <a:pt x="151" y="1813"/>
                    </a:lnTo>
                    <a:lnTo>
                      <a:pt x="151" y="1143"/>
                    </a:lnTo>
                    <a:lnTo>
                      <a:pt x="1072" y="1143"/>
                    </a:lnTo>
                    <a:cubicBezTo>
                      <a:pt x="1113" y="1143"/>
                      <a:pt x="1147" y="1109"/>
                      <a:pt x="1147" y="1068"/>
                    </a:cubicBezTo>
                    <a:lnTo>
                      <a:pt x="1147" y="146"/>
                    </a:lnTo>
                    <a:close/>
                    <a:moveTo>
                      <a:pt x="1072" y="0"/>
                    </a:moveTo>
                    <a:cubicBezTo>
                      <a:pt x="1031" y="0"/>
                      <a:pt x="997" y="31"/>
                      <a:pt x="997" y="72"/>
                    </a:cubicBezTo>
                    <a:lnTo>
                      <a:pt x="997" y="994"/>
                    </a:lnTo>
                    <a:lnTo>
                      <a:pt x="75" y="994"/>
                    </a:lnTo>
                    <a:cubicBezTo>
                      <a:pt x="35" y="994"/>
                      <a:pt x="0" y="1027"/>
                      <a:pt x="0" y="1068"/>
                    </a:cubicBezTo>
                    <a:lnTo>
                      <a:pt x="0" y="1888"/>
                    </a:lnTo>
                    <a:cubicBezTo>
                      <a:pt x="0" y="1929"/>
                      <a:pt x="35" y="1963"/>
                      <a:pt x="75" y="1963"/>
                    </a:cubicBezTo>
                    <a:lnTo>
                      <a:pt x="997" y="1963"/>
                    </a:lnTo>
                    <a:lnTo>
                      <a:pt x="997" y="2884"/>
                    </a:lnTo>
                    <a:cubicBezTo>
                      <a:pt x="997" y="2925"/>
                      <a:pt x="1031" y="2959"/>
                      <a:pt x="1072" y="2959"/>
                    </a:cubicBezTo>
                    <a:lnTo>
                      <a:pt x="1892" y="2959"/>
                    </a:lnTo>
                    <a:cubicBezTo>
                      <a:pt x="1932" y="2959"/>
                      <a:pt x="1967" y="2925"/>
                      <a:pt x="1967" y="2884"/>
                    </a:cubicBezTo>
                    <a:lnTo>
                      <a:pt x="1967" y="1963"/>
                    </a:lnTo>
                    <a:lnTo>
                      <a:pt x="2888" y="1963"/>
                    </a:lnTo>
                    <a:cubicBezTo>
                      <a:pt x="2929" y="1963"/>
                      <a:pt x="2963" y="1929"/>
                      <a:pt x="2963" y="1888"/>
                    </a:cubicBezTo>
                    <a:lnTo>
                      <a:pt x="2963" y="1068"/>
                    </a:lnTo>
                    <a:cubicBezTo>
                      <a:pt x="2963" y="1027"/>
                      <a:pt x="2929" y="994"/>
                      <a:pt x="2888" y="994"/>
                    </a:cubicBezTo>
                    <a:lnTo>
                      <a:pt x="1967" y="994"/>
                    </a:lnTo>
                    <a:lnTo>
                      <a:pt x="1967" y="72"/>
                    </a:lnTo>
                    <a:cubicBezTo>
                      <a:pt x="1967" y="31"/>
                      <a:pt x="1932" y="0"/>
                      <a:pt x="1892"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 name="Google Shape;134;p8"/>
            <p:cNvGrpSpPr/>
            <p:nvPr/>
          </p:nvGrpSpPr>
          <p:grpSpPr>
            <a:xfrm>
              <a:off x="178537" y="124183"/>
              <a:ext cx="8628375" cy="4236023"/>
              <a:chOff x="178537" y="124183"/>
              <a:chExt cx="8628375" cy="4236023"/>
            </a:xfrm>
          </p:grpSpPr>
          <p:grpSp>
            <p:nvGrpSpPr>
              <p:cNvPr id="135" name="Google Shape;135;p8"/>
              <p:cNvGrpSpPr/>
              <p:nvPr/>
            </p:nvGrpSpPr>
            <p:grpSpPr>
              <a:xfrm rot="1704831">
                <a:off x="185406" y="4223075"/>
                <a:ext cx="231174" cy="87394"/>
                <a:chOff x="-733500" y="2949750"/>
                <a:chExt cx="667078" cy="252186"/>
              </a:xfrm>
            </p:grpSpPr>
            <p:sp>
              <p:nvSpPr>
                <p:cNvPr id="136" name="Google Shape;136;p8"/>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8"/>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8"/>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0" name="Google Shape;140;p8"/>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8"/>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2" name="Google Shape;142;p8"/>
              <p:cNvGrpSpPr/>
              <p:nvPr/>
            </p:nvGrpSpPr>
            <p:grpSpPr>
              <a:xfrm>
                <a:off x="8515312" y="343348"/>
                <a:ext cx="205233" cy="186935"/>
                <a:chOff x="1852800" y="1280900"/>
                <a:chExt cx="3186854" cy="2902721"/>
              </a:xfrm>
            </p:grpSpPr>
            <p:sp>
              <p:nvSpPr>
                <p:cNvPr id="143" name="Google Shape;143;p8"/>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6" name="Google Shape;146;p8"/>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7" name="Google Shape;147;p8"/>
              <p:cNvGrpSpPr/>
              <p:nvPr/>
            </p:nvGrpSpPr>
            <p:grpSpPr>
              <a:xfrm>
                <a:off x="6031622" y="124183"/>
                <a:ext cx="132480" cy="132709"/>
                <a:chOff x="5483425" y="3329250"/>
                <a:chExt cx="56300" cy="56400"/>
              </a:xfrm>
            </p:grpSpPr>
            <p:sp>
              <p:nvSpPr>
                <p:cNvPr id="148" name="Google Shape;148;p8"/>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50" name="Google Shape;150;p8"/>
          <p:cNvSpPr txBox="1">
            <a:spLocks noGrp="1"/>
          </p:cNvSpPr>
          <p:nvPr>
            <p:ph type="title"/>
          </p:nvPr>
        </p:nvSpPr>
        <p:spPr>
          <a:xfrm>
            <a:off x="2540000" y="2197351"/>
            <a:ext cx="7112000" cy="272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4800"/>
              <a:buNone/>
              <a:defRPr sz="8000" b="1"/>
            </a:lvl1pPr>
            <a:lvl2pPr lvl="1" rtl="0">
              <a:spcBef>
                <a:spcPts val="0"/>
              </a:spcBef>
              <a:spcAft>
                <a:spcPts val="0"/>
              </a:spcAft>
              <a:buClr>
                <a:schemeClr val="dk1"/>
              </a:buClr>
              <a:buSzPts val="4800"/>
              <a:buNone/>
              <a:defRPr sz="6400" b="1">
                <a:solidFill>
                  <a:schemeClr val="dk1"/>
                </a:solidFill>
              </a:defRPr>
            </a:lvl2pPr>
            <a:lvl3pPr lvl="2" rtl="0">
              <a:spcBef>
                <a:spcPts val="0"/>
              </a:spcBef>
              <a:spcAft>
                <a:spcPts val="0"/>
              </a:spcAft>
              <a:buClr>
                <a:schemeClr val="dk1"/>
              </a:buClr>
              <a:buSzPts val="4800"/>
              <a:buNone/>
              <a:defRPr sz="6400" b="1">
                <a:solidFill>
                  <a:schemeClr val="dk1"/>
                </a:solidFill>
              </a:defRPr>
            </a:lvl3pPr>
            <a:lvl4pPr lvl="3" rtl="0">
              <a:spcBef>
                <a:spcPts val="0"/>
              </a:spcBef>
              <a:spcAft>
                <a:spcPts val="0"/>
              </a:spcAft>
              <a:buClr>
                <a:schemeClr val="dk1"/>
              </a:buClr>
              <a:buSzPts val="4800"/>
              <a:buNone/>
              <a:defRPr sz="6400" b="1">
                <a:solidFill>
                  <a:schemeClr val="dk1"/>
                </a:solidFill>
              </a:defRPr>
            </a:lvl4pPr>
            <a:lvl5pPr lvl="4" rtl="0">
              <a:spcBef>
                <a:spcPts val="0"/>
              </a:spcBef>
              <a:spcAft>
                <a:spcPts val="0"/>
              </a:spcAft>
              <a:buClr>
                <a:schemeClr val="dk1"/>
              </a:buClr>
              <a:buSzPts val="4800"/>
              <a:buNone/>
              <a:defRPr sz="6400" b="1">
                <a:solidFill>
                  <a:schemeClr val="dk1"/>
                </a:solidFill>
              </a:defRPr>
            </a:lvl5pPr>
            <a:lvl6pPr lvl="5" rtl="0">
              <a:spcBef>
                <a:spcPts val="0"/>
              </a:spcBef>
              <a:spcAft>
                <a:spcPts val="0"/>
              </a:spcAft>
              <a:buClr>
                <a:schemeClr val="dk1"/>
              </a:buClr>
              <a:buSzPts val="4800"/>
              <a:buNone/>
              <a:defRPr sz="6400" b="1">
                <a:solidFill>
                  <a:schemeClr val="dk1"/>
                </a:solidFill>
              </a:defRPr>
            </a:lvl6pPr>
            <a:lvl7pPr lvl="6" rtl="0">
              <a:spcBef>
                <a:spcPts val="0"/>
              </a:spcBef>
              <a:spcAft>
                <a:spcPts val="0"/>
              </a:spcAft>
              <a:buClr>
                <a:schemeClr val="dk1"/>
              </a:buClr>
              <a:buSzPts val="4800"/>
              <a:buNone/>
              <a:defRPr sz="6400" b="1">
                <a:solidFill>
                  <a:schemeClr val="dk1"/>
                </a:solidFill>
              </a:defRPr>
            </a:lvl7pPr>
            <a:lvl8pPr lvl="7" rtl="0">
              <a:spcBef>
                <a:spcPts val="0"/>
              </a:spcBef>
              <a:spcAft>
                <a:spcPts val="0"/>
              </a:spcAft>
              <a:buClr>
                <a:schemeClr val="dk1"/>
              </a:buClr>
              <a:buSzPts val="4800"/>
              <a:buNone/>
              <a:defRPr sz="6400" b="1">
                <a:solidFill>
                  <a:schemeClr val="dk1"/>
                </a:solidFill>
              </a:defRPr>
            </a:lvl8pPr>
            <a:lvl9pPr lvl="8" rtl="0">
              <a:spcBef>
                <a:spcPts val="0"/>
              </a:spcBef>
              <a:spcAft>
                <a:spcPts val="0"/>
              </a:spcAft>
              <a:buClr>
                <a:schemeClr val="dk1"/>
              </a:buClr>
              <a:buSzPts val="4800"/>
              <a:buNone/>
              <a:defRPr sz="6400" b="1">
                <a:solidFill>
                  <a:schemeClr val="dk1"/>
                </a:solidFill>
              </a:defRPr>
            </a:lvl9pPr>
          </a:lstStyle>
          <a:p>
            <a:endParaRPr/>
          </a:p>
        </p:txBody>
      </p:sp>
    </p:spTree>
    <p:extLst>
      <p:ext uri="{BB962C8B-B14F-4D97-AF65-F5344CB8AC3E}">
        <p14:creationId xmlns:p14="http://schemas.microsoft.com/office/powerpoint/2010/main" val="931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2"/>
        </a:solidFill>
        <a:effectLst/>
      </p:bgPr>
    </p:bg>
    <p:spTree>
      <p:nvGrpSpPr>
        <p:cNvPr id="1" name="Shape 151"/>
        <p:cNvGrpSpPr/>
        <p:nvPr/>
      </p:nvGrpSpPr>
      <p:grpSpPr>
        <a:xfrm>
          <a:off x="0" y="0"/>
          <a:ext cx="0" cy="0"/>
          <a:chOff x="0" y="0"/>
          <a:chExt cx="0" cy="0"/>
        </a:xfrm>
      </p:grpSpPr>
      <p:sp>
        <p:nvSpPr>
          <p:cNvPr id="152" name="Google Shape;152;p9"/>
          <p:cNvSpPr txBox="1">
            <a:spLocks noGrp="1"/>
          </p:cNvSpPr>
          <p:nvPr>
            <p:ph type="ctrTitle"/>
          </p:nvPr>
        </p:nvSpPr>
        <p:spPr>
          <a:xfrm flipH="1">
            <a:off x="2222700" y="2053200"/>
            <a:ext cx="7746800" cy="296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5200"/>
              <a:buNone/>
              <a:defRPr sz="4933" b="1">
                <a:solidFill>
                  <a:schemeClr val="dk1"/>
                </a:solidFill>
                <a:latin typeface="Saira Semi Condensed"/>
                <a:ea typeface="Saira Semi Condensed"/>
                <a:cs typeface="Saira Semi Condensed"/>
                <a:sym typeface="Saira Semi Condensed"/>
              </a:defRPr>
            </a:lvl1pPr>
            <a:lvl2pPr lvl="1" algn="r" rtl="0">
              <a:spcBef>
                <a:spcPts val="0"/>
              </a:spcBef>
              <a:spcAft>
                <a:spcPts val="0"/>
              </a:spcAft>
              <a:buClr>
                <a:schemeClr val="dk1"/>
              </a:buClr>
              <a:buSzPts val="5200"/>
              <a:buNone/>
              <a:defRPr sz="6933">
                <a:solidFill>
                  <a:schemeClr val="dk1"/>
                </a:solidFill>
              </a:defRPr>
            </a:lvl2pPr>
            <a:lvl3pPr lvl="2" algn="r" rtl="0">
              <a:spcBef>
                <a:spcPts val="0"/>
              </a:spcBef>
              <a:spcAft>
                <a:spcPts val="0"/>
              </a:spcAft>
              <a:buClr>
                <a:schemeClr val="dk1"/>
              </a:buClr>
              <a:buSzPts val="5200"/>
              <a:buNone/>
              <a:defRPr sz="6933">
                <a:solidFill>
                  <a:schemeClr val="dk1"/>
                </a:solidFill>
              </a:defRPr>
            </a:lvl3pPr>
            <a:lvl4pPr lvl="3" algn="r" rtl="0">
              <a:spcBef>
                <a:spcPts val="0"/>
              </a:spcBef>
              <a:spcAft>
                <a:spcPts val="0"/>
              </a:spcAft>
              <a:buClr>
                <a:schemeClr val="dk1"/>
              </a:buClr>
              <a:buSzPts val="5200"/>
              <a:buNone/>
              <a:defRPr sz="6933">
                <a:solidFill>
                  <a:schemeClr val="dk1"/>
                </a:solidFill>
              </a:defRPr>
            </a:lvl4pPr>
            <a:lvl5pPr lvl="4" algn="r" rtl="0">
              <a:spcBef>
                <a:spcPts val="0"/>
              </a:spcBef>
              <a:spcAft>
                <a:spcPts val="0"/>
              </a:spcAft>
              <a:buClr>
                <a:schemeClr val="dk1"/>
              </a:buClr>
              <a:buSzPts val="5200"/>
              <a:buNone/>
              <a:defRPr sz="6933">
                <a:solidFill>
                  <a:schemeClr val="dk1"/>
                </a:solidFill>
              </a:defRPr>
            </a:lvl5pPr>
            <a:lvl6pPr lvl="5" algn="r" rtl="0">
              <a:spcBef>
                <a:spcPts val="0"/>
              </a:spcBef>
              <a:spcAft>
                <a:spcPts val="0"/>
              </a:spcAft>
              <a:buClr>
                <a:schemeClr val="dk1"/>
              </a:buClr>
              <a:buSzPts val="5200"/>
              <a:buNone/>
              <a:defRPr sz="6933">
                <a:solidFill>
                  <a:schemeClr val="dk1"/>
                </a:solidFill>
              </a:defRPr>
            </a:lvl6pPr>
            <a:lvl7pPr lvl="6" algn="r" rtl="0">
              <a:spcBef>
                <a:spcPts val="0"/>
              </a:spcBef>
              <a:spcAft>
                <a:spcPts val="0"/>
              </a:spcAft>
              <a:buClr>
                <a:schemeClr val="dk1"/>
              </a:buClr>
              <a:buSzPts val="5200"/>
              <a:buNone/>
              <a:defRPr sz="6933">
                <a:solidFill>
                  <a:schemeClr val="dk1"/>
                </a:solidFill>
              </a:defRPr>
            </a:lvl7pPr>
            <a:lvl8pPr lvl="7" algn="r" rtl="0">
              <a:spcBef>
                <a:spcPts val="0"/>
              </a:spcBef>
              <a:spcAft>
                <a:spcPts val="0"/>
              </a:spcAft>
              <a:buClr>
                <a:schemeClr val="dk1"/>
              </a:buClr>
              <a:buSzPts val="5200"/>
              <a:buNone/>
              <a:defRPr sz="6933">
                <a:solidFill>
                  <a:schemeClr val="dk1"/>
                </a:solidFill>
              </a:defRPr>
            </a:lvl8pPr>
            <a:lvl9pPr lvl="8" algn="r" rtl="0">
              <a:spcBef>
                <a:spcPts val="0"/>
              </a:spcBef>
              <a:spcAft>
                <a:spcPts val="0"/>
              </a:spcAft>
              <a:buClr>
                <a:schemeClr val="dk1"/>
              </a:buClr>
              <a:buSzPts val="5200"/>
              <a:buNone/>
              <a:defRPr sz="6933">
                <a:solidFill>
                  <a:schemeClr val="dk1"/>
                </a:solidFill>
              </a:defRPr>
            </a:lvl9pPr>
          </a:lstStyle>
          <a:p>
            <a:endParaRPr/>
          </a:p>
        </p:txBody>
      </p:sp>
      <p:grpSp>
        <p:nvGrpSpPr>
          <p:cNvPr id="153" name="Google Shape;153;p9"/>
          <p:cNvGrpSpPr/>
          <p:nvPr/>
        </p:nvGrpSpPr>
        <p:grpSpPr>
          <a:xfrm>
            <a:off x="238050" y="165578"/>
            <a:ext cx="11504500" cy="5648031"/>
            <a:chOff x="178537" y="124183"/>
            <a:chExt cx="8628375" cy="4236023"/>
          </a:xfrm>
        </p:grpSpPr>
        <p:grpSp>
          <p:nvGrpSpPr>
            <p:cNvPr id="154" name="Google Shape;154;p9"/>
            <p:cNvGrpSpPr/>
            <p:nvPr/>
          </p:nvGrpSpPr>
          <p:grpSpPr>
            <a:xfrm rot="1704831">
              <a:off x="185406" y="4223075"/>
              <a:ext cx="231174" cy="87394"/>
              <a:chOff x="-733500" y="2949750"/>
              <a:chExt cx="667078" cy="252186"/>
            </a:xfrm>
          </p:grpSpPr>
          <p:sp>
            <p:nvSpPr>
              <p:cNvPr id="155" name="Google Shape;155;p9"/>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9"/>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9"/>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9" name="Google Shape;159;p9"/>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9"/>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 name="Google Shape;161;p9"/>
            <p:cNvGrpSpPr/>
            <p:nvPr/>
          </p:nvGrpSpPr>
          <p:grpSpPr>
            <a:xfrm>
              <a:off x="8515312" y="343348"/>
              <a:ext cx="205233" cy="186935"/>
              <a:chOff x="1852800" y="1280900"/>
              <a:chExt cx="3186854" cy="2902721"/>
            </a:xfrm>
          </p:grpSpPr>
          <p:sp>
            <p:nvSpPr>
              <p:cNvPr id="162" name="Google Shape;162;p9"/>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9"/>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9"/>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5" name="Google Shape;165;p9"/>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6" name="Google Shape;166;p9"/>
            <p:cNvGrpSpPr/>
            <p:nvPr/>
          </p:nvGrpSpPr>
          <p:grpSpPr>
            <a:xfrm>
              <a:off x="6031622" y="124183"/>
              <a:ext cx="132480" cy="132709"/>
              <a:chOff x="5483425" y="3329250"/>
              <a:chExt cx="56300" cy="56400"/>
            </a:xfrm>
          </p:grpSpPr>
          <p:sp>
            <p:nvSpPr>
              <p:cNvPr id="167" name="Google Shape;167;p9"/>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9"/>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03252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2"/>
        </a:solidFill>
        <a:effectLst/>
      </p:bgPr>
    </p:bg>
    <p:spTree>
      <p:nvGrpSpPr>
        <p:cNvPr id="1" name="Shape 188"/>
        <p:cNvGrpSpPr/>
        <p:nvPr/>
      </p:nvGrpSpPr>
      <p:grpSpPr>
        <a:xfrm>
          <a:off x="0" y="0"/>
          <a:ext cx="0" cy="0"/>
          <a:chOff x="0" y="0"/>
          <a:chExt cx="0" cy="0"/>
        </a:xfrm>
      </p:grpSpPr>
      <p:sp>
        <p:nvSpPr>
          <p:cNvPr id="189" name="Google Shape;189;p11"/>
          <p:cNvSpPr/>
          <p:nvPr/>
        </p:nvSpPr>
        <p:spPr>
          <a:xfrm rot="5101501">
            <a:off x="2705313" y="-1969679"/>
            <a:ext cx="6786163" cy="10404987"/>
          </a:xfrm>
          <a:custGeom>
            <a:avLst/>
            <a:gdLst/>
            <a:ahLst/>
            <a:cxnLst/>
            <a:rect l="l" t="t" r="r" b="b"/>
            <a:pathLst>
              <a:path w="19446" h="23258" extrusionOk="0">
                <a:moveTo>
                  <a:pt x="10452" y="1"/>
                </a:moveTo>
                <a:cubicBezTo>
                  <a:pt x="9681" y="1"/>
                  <a:pt x="8894" y="189"/>
                  <a:pt x="8108" y="590"/>
                </a:cubicBezTo>
                <a:cubicBezTo>
                  <a:pt x="1221" y="4106"/>
                  <a:pt x="1" y="19238"/>
                  <a:pt x="7276" y="22697"/>
                </a:cubicBezTo>
                <a:cubicBezTo>
                  <a:pt x="8077" y="23079"/>
                  <a:pt x="8926" y="23257"/>
                  <a:pt x="9785" y="23257"/>
                </a:cubicBezTo>
                <a:cubicBezTo>
                  <a:pt x="14469" y="23257"/>
                  <a:pt x="19445" y="17945"/>
                  <a:pt x="18676" y="11395"/>
                </a:cubicBezTo>
                <a:cubicBezTo>
                  <a:pt x="17913" y="4910"/>
                  <a:pt x="14391" y="1"/>
                  <a:pt x="1045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11"/>
          <p:cNvSpPr txBox="1">
            <a:spLocks noGrp="1"/>
          </p:cNvSpPr>
          <p:nvPr>
            <p:ph type="title" hasCustomPrompt="1"/>
          </p:nvPr>
        </p:nvSpPr>
        <p:spPr>
          <a:xfrm>
            <a:off x="1737600" y="2703600"/>
            <a:ext cx="8721600" cy="7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b="1"/>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91" name="Google Shape;191;p11"/>
          <p:cNvSpPr txBox="1">
            <a:spLocks noGrp="1"/>
          </p:cNvSpPr>
          <p:nvPr>
            <p:ph type="body" idx="1"/>
          </p:nvPr>
        </p:nvSpPr>
        <p:spPr>
          <a:xfrm>
            <a:off x="963600" y="3925529"/>
            <a:ext cx="10269600" cy="8672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sz="2133"/>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grpSp>
        <p:nvGrpSpPr>
          <p:cNvPr id="192" name="Google Shape;192;p11"/>
          <p:cNvGrpSpPr/>
          <p:nvPr/>
        </p:nvGrpSpPr>
        <p:grpSpPr>
          <a:xfrm>
            <a:off x="238050" y="267178"/>
            <a:ext cx="11504500" cy="5648031"/>
            <a:chOff x="178537" y="124183"/>
            <a:chExt cx="8628375" cy="4236023"/>
          </a:xfrm>
        </p:grpSpPr>
        <p:grpSp>
          <p:nvGrpSpPr>
            <p:cNvPr id="193" name="Google Shape;193;p11"/>
            <p:cNvGrpSpPr/>
            <p:nvPr/>
          </p:nvGrpSpPr>
          <p:grpSpPr>
            <a:xfrm rot="1704831">
              <a:off x="185406" y="4223075"/>
              <a:ext cx="231174" cy="87394"/>
              <a:chOff x="-733500" y="2949750"/>
              <a:chExt cx="667078" cy="252186"/>
            </a:xfrm>
          </p:grpSpPr>
          <p:sp>
            <p:nvSpPr>
              <p:cNvPr id="194" name="Google Shape;194;p11"/>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1"/>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8" name="Google Shape;198;p11"/>
            <p:cNvSpPr/>
            <p:nvPr/>
          </p:nvSpPr>
          <p:spPr>
            <a:xfrm>
              <a:off x="8720538" y="36195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1"/>
            <p:cNvSpPr/>
            <p:nvPr/>
          </p:nvSpPr>
          <p:spPr>
            <a:xfrm>
              <a:off x="2047525" y="256892"/>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0" name="Google Shape;200;p11"/>
            <p:cNvGrpSpPr/>
            <p:nvPr/>
          </p:nvGrpSpPr>
          <p:grpSpPr>
            <a:xfrm>
              <a:off x="8515312" y="343348"/>
              <a:ext cx="205233" cy="186935"/>
              <a:chOff x="1852800" y="1280900"/>
              <a:chExt cx="3186854" cy="2902721"/>
            </a:xfrm>
          </p:grpSpPr>
          <p:sp>
            <p:nvSpPr>
              <p:cNvPr id="201" name="Google Shape;201;p11"/>
              <p:cNvSpPr/>
              <p:nvPr/>
            </p:nvSpPr>
            <p:spPr>
              <a:xfrm>
                <a:off x="1950516" y="1369583"/>
                <a:ext cx="2991422" cy="2726177"/>
              </a:xfrm>
              <a:custGeom>
                <a:avLst/>
                <a:gdLst/>
                <a:ahLst/>
                <a:cxnLst/>
                <a:rect l="l" t="t" r="r" b="b"/>
                <a:pathLst>
                  <a:path w="3643" h="3320" extrusionOk="0">
                    <a:moveTo>
                      <a:pt x="1821" y="0"/>
                    </a:moveTo>
                    <a:cubicBezTo>
                      <a:pt x="1396" y="0"/>
                      <a:pt x="971" y="162"/>
                      <a:pt x="646" y="485"/>
                    </a:cubicBezTo>
                    <a:cubicBezTo>
                      <a:pt x="1" y="1135"/>
                      <a:pt x="1" y="2185"/>
                      <a:pt x="646" y="2832"/>
                    </a:cubicBezTo>
                    <a:cubicBezTo>
                      <a:pt x="971" y="3157"/>
                      <a:pt x="1396" y="3319"/>
                      <a:pt x="1821" y="3319"/>
                    </a:cubicBezTo>
                    <a:cubicBezTo>
                      <a:pt x="2246" y="3319"/>
                      <a:pt x="2670" y="3157"/>
                      <a:pt x="2993" y="2832"/>
                    </a:cubicBezTo>
                    <a:cubicBezTo>
                      <a:pt x="3643" y="2185"/>
                      <a:pt x="3643" y="1135"/>
                      <a:pt x="2993" y="485"/>
                    </a:cubicBezTo>
                    <a:cubicBezTo>
                      <a:pt x="2670" y="162"/>
                      <a:pt x="2246"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a:off x="1852800" y="1280900"/>
                <a:ext cx="3186854" cy="2902721"/>
              </a:xfrm>
              <a:custGeom>
                <a:avLst/>
                <a:gdLst/>
                <a:ahLst/>
                <a:cxnLst/>
                <a:rect l="l" t="t" r="r" b="b"/>
                <a:pathLst>
                  <a:path w="3881" h="3535" extrusionOk="0">
                    <a:moveTo>
                      <a:pt x="1939" y="218"/>
                    </a:moveTo>
                    <a:cubicBezTo>
                      <a:pt x="2337" y="218"/>
                      <a:pt x="2735" y="369"/>
                      <a:pt x="3038" y="671"/>
                    </a:cubicBezTo>
                    <a:cubicBezTo>
                      <a:pt x="3643" y="1276"/>
                      <a:pt x="3643" y="2259"/>
                      <a:pt x="3038" y="2865"/>
                    </a:cubicBezTo>
                    <a:cubicBezTo>
                      <a:pt x="2745" y="3157"/>
                      <a:pt x="2354" y="3317"/>
                      <a:pt x="1939" y="3317"/>
                    </a:cubicBezTo>
                    <a:cubicBezTo>
                      <a:pt x="1528" y="3317"/>
                      <a:pt x="1137" y="3157"/>
                      <a:pt x="844" y="2865"/>
                    </a:cubicBezTo>
                    <a:cubicBezTo>
                      <a:pt x="239" y="2259"/>
                      <a:pt x="239" y="1276"/>
                      <a:pt x="844" y="671"/>
                    </a:cubicBezTo>
                    <a:cubicBezTo>
                      <a:pt x="1146" y="369"/>
                      <a:pt x="1545" y="218"/>
                      <a:pt x="1939" y="218"/>
                    </a:cubicBezTo>
                    <a:close/>
                    <a:moveTo>
                      <a:pt x="1941" y="0"/>
                    </a:moveTo>
                    <a:cubicBezTo>
                      <a:pt x="1488" y="0"/>
                      <a:pt x="1036" y="173"/>
                      <a:pt x="691" y="518"/>
                    </a:cubicBezTo>
                    <a:cubicBezTo>
                      <a:pt x="0" y="1205"/>
                      <a:pt x="0" y="2328"/>
                      <a:pt x="691" y="3018"/>
                    </a:cubicBezTo>
                    <a:cubicBezTo>
                      <a:pt x="1024" y="3351"/>
                      <a:pt x="1470" y="3535"/>
                      <a:pt x="1939" y="3535"/>
                    </a:cubicBezTo>
                    <a:cubicBezTo>
                      <a:pt x="2412" y="3535"/>
                      <a:pt x="2857" y="3351"/>
                      <a:pt x="3190" y="3018"/>
                    </a:cubicBezTo>
                    <a:cubicBezTo>
                      <a:pt x="3881" y="2328"/>
                      <a:pt x="3881" y="1205"/>
                      <a:pt x="3190" y="518"/>
                    </a:cubicBezTo>
                    <a:cubicBezTo>
                      <a:pt x="2845" y="173"/>
                      <a:pt x="2393" y="0"/>
                      <a:pt x="1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631242" y="1927136"/>
                <a:ext cx="1629968" cy="1611072"/>
              </a:xfrm>
              <a:custGeom>
                <a:avLst/>
                <a:gdLst/>
                <a:ahLst/>
                <a:cxnLst/>
                <a:rect l="l" t="t" r="r" b="b"/>
                <a:pathLst>
                  <a:path w="1985" h="1962" extrusionOk="0">
                    <a:moveTo>
                      <a:pt x="121" y="1"/>
                    </a:moveTo>
                    <a:cubicBezTo>
                      <a:pt x="93" y="1"/>
                      <a:pt x="66" y="12"/>
                      <a:pt x="46" y="34"/>
                    </a:cubicBezTo>
                    <a:cubicBezTo>
                      <a:pt x="1" y="75"/>
                      <a:pt x="1" y="142"/>
                      <a:pt x="46" y="186"/>
                    </a:cubicBezTo>
                    <a:lnTo>
                      <a:pt x="1787" y="1928"/>
                    </a:lnTo>
                    <a:cubicBezTo>
                      <a:pt x="1807" y="1952"/>
                      <a:pt x="1837" y="1962"/>
                      <a:pt x="1865" y="1962"/>
                    </a:cubicBezTo>
                    <a:cubicBezTo>
                      <a:pt x="1892" y="1962"/>
                      <a:pt x="1919" y="1952"/>
                      <a:pt x="1940" y="1928"/>
                    </a:cubicBezTo>
                    <a:cubicBezTo>
                      <a:pt x="1984" y="1887"/>
                      <a:pt x="1984" y="1819"/>
                      <a:pt x="1940" y="1775"/>
                    </a:cubicBezTo>
                    <a:lnTo>
                      <a:pt x="198" y="34"/>
                    </a:lnTo>
                    <a:cubicBezTo>
                      <a:pt x="176" y="12"/>
                      <a:pt x="148"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298463" y="22646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031622" y="124183"/>
              <a:ext cx="132480" cy="132709"/>
              <a:chOff x="5483425" y="3329250"/>
              <a:chExt cx="56300" cy="56400"/>
            </a:xfrm>
          </p:grpSpPr>
          <p:sp>
            <p:nvSpPr>
              <p:cNvPr id="206" name="Google Shape;206;p11"/>
              <p:cNvSpPr/>
              <p:nvPr/>
            </p:nvSpPr>
            <p:spPr>
              <a:xfrm>
                <a:off x="5509025" y="3329250"/>
                <a:ext cx="5125" cy="56400"/>
              </a:xfrm>
              <a:custGeom>
                <a:avLst/>
                <a:gdLst/>
                <a:ahLst/>
                <a:cxnLst/>
                <a:rect l="l" t="t" r="r" b="b"/>
                <a:pathLst>
                  <a:path w="205" h="2256" extrusionOk="0">
                    <a:moveTo>
                      <a:pt x="102" y="1"/>
                    </a:moveTo>
                    <a:cubicBezTo>
                      <a:pt x="44" y="1"/>
                      <a:pt x="0" y="49"/>
                      <a:pt x="0" y="103"/>
                    </a:cubicBezTo>
                    <a:lnTo>
                      <a:pt x="0" y="2151"/>
                    </a:lnTo>
                    <a:cubicBezTo>
                      <a:pt x="0" y="2208"/>
                      <a:pt x="44" y="2256"/>
                      <a:pt x="102" y="2256"/>
                    </a:cubicBezTo>
                    <a:cubicBezTo>
                      <a:pt x="160" y="2256"/>
                      <a:pt x="204" y="2208"/>
                      <a:pt x="204" y="2151"/>
                    </a:cubicBezTo>
                    <a:lnTo>
                      <a:pt x="204" y="103"/>
                    </a:lnTo>
                    <a:cubicBezTo>
                      <a:pt x="204" y="49"/>
                      <a:pt x="160"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5483425" y="3354850"/>
                <a:ext cx="56300" cy="5225"/>
              </a:xfrm>
              <a:custGeom>
                <a:avLst/>
                <a:gdLst/>
                <a:ahLst/>
                <a:cxnLst/>
                <a:rect l="l" t="t" r="r" b="b"/>
                <a:pathLst>
                  <a:path w="2252" h="209" extrusionOk="0">
                    <a:moveTo>
                      <a:pt x="103" y="0"/>
                    </a:moveTo>
                    <a:cubicBezTo>
                      <a:pt x="45" y="0"/>
                      <a:pt x="1" y="45"/>
                      <a:pt x="1" y="102"/>
                    </a:cubicBezTo>
                    <a:cubicBezTo>
                      <a:pt x="1" y="160"/>
                      <a:pt x="45" y="208"/>
                      <a:pt x="103" y="208"/>
                    </a:cubicBezTo>
                    <a:lnTo>
                      <a:pt x="2150" y="208"/>
                    </a:lnTo>
                    <a:cubicBezTo>
                      <a:pt x="2208" y="208"/>
                      <a:pt x="2252" y="160"/>
                      <a:pt x="2252" y="102"/>
                    </a:cubicBezTo>
                    <a:cubicBezTo>
                      <a:pt x="2252" y="45"/>
                      <a:pt x="2208" y="0"/>
                      <a:pt x="2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55348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Saira SemiCondensed SemiBold"/>
              <a:buNone/>
              <a:defRPr sz="2800">
                <a:solidFill>
                  <a:schemeClr val="lt1"/>
                </a:solidFill>
                <a:latin typeface="Saira SemiCondensed SemiBold"/>
                <a:ea typeface="Saira SemiCondensed SemiBold"/>
                <a:cs typeface="Saira SemiCondensed SemiBold"/>
                <a:sym typeface="Saira SemiCondensed SemiBold"/>
              </a:defRPr>
            </a:lvl1pPr>
            <a:lvl2pPr lvl="1" rtl="0">
              <a:spcBef>
                <a:spcPts val="0"/>
              </a:spcBef>
              <a:spcAft>
                <a:spcPts val="0"/>
              </a:spcAft>
              <a:buClr>
                <a:schemeClr val="lt1"/>
              </a:buClr>
              <a:buSzPts val="2800"/>
              <a:buFont typeface="Saira SemiCondensed SemiBold"/>
              <a:buNone/>
              <a:defRPr sz="2800">
                <a:solidFill>
                  <a:schemeClr val="lt1"/>
                </a:solidFill>
                <a:latin typeface="Saira SemiCondensed SemiBold"/>
                <a:ea typeface="Saira SemiCondensed SemiBold"/>
                <a:cs typeface="Saira SemiCondensed SemiBold"/>
                <a:sym typeface="Saira SemiCondensed SemiBold"/>
              </a:defRPr>
            </a:lvl2pPr>
            <a:lvl3pPr lvl="2" rtl="0">
              <a:spcBef>
                <a:spcPts val="0"/>
              </a:spcBef>
              <a:spcAft>
                <a:spcPts val="0"/>
              </a:spcAft>
              <a:buClr>
                <a:schemeClr val="lt1"/>
              </a:buClr>
              <a:buSzPts val="2800"/>
              <a:buFont typeface="Saira SemiCondensed SemiBold"/>
              <a:buNone/>
              <a:defRPr sz="2800">
                <a:solidFill>
                  <a:schemeClr val="lt1"/>
                </a:solidFill>
                <a:latin typeface="Saira SemiCondensed SemiBold"/>
                <a:ea typeface="Saira SemiCondensed SemiBold"/>
                <a:cs typeface="Saira SemiCondensed SemiBold"/>
                <a:sym typeface="Saira SemiCondensed SemiBold"/>
              </a:defRPr>
            </a:lvl3pPr>
            <a:lvl4pPr lvl="3" rtl="0">
              <a:spcBef>
                <a:spcPts val="0"/>
              </a:spcBef>
              <a:spcAft>
                <a:spcPts val="0"/>
              </a:spcAft>
              <a:buClr>
                <a:schemeClr val="lt1"/>
              </a:buClr>
              <a:buSzPts val="2800"/>
              <a:buFont typeface="Saira SemiCondensed SemiBold"/>
              <a:buNone/>
              <a:defRPr sz="2800">
                <a:solidFill>
                  <a:schemeClr val="lt1"/>
                </a:solidFill>
                <a:latin typeface="Saira SemiCondensed SemiBold"/>
                <a:ea typeface="Saira SemiCondensed SemiBold"/>
                <a:cs typeface="Saira SemiCondensed SemiBold"/>
                <a:sym typeface="Saira SemiCondensed SemiBold"/>
              </a:defRPr>
            </a:lvl4pPr>
            <a:lvl5pPr lvl="4" rtl="0">
              <a:spcBef>
                <a:spcPts val="0"/>
              </a:spcBef>
              <a:spcAft>
                <a:spcPts val="0"/>
              </a:spcAft>
              <a:buClr>
                <a:schemeClr val="lt1"/>
              </a:buClr>
              <a:buSzPts val="2800"/>
              <a:buFont typeface="Saira SemiCondensed SemiBold"/>
              <a:buNone/>
              <a:defRPr sz="2800">
                <a:solidFill>
                  <a:schemeClr val="lt1"/>
                </a:solidFill>
                <a:latin typeface="Saira SemiCondensed SemiBold"/>
                <a:ea typeface="Saira SemiCondensed SemiBold"/>
                <a:cs typeface="Saira SemiCondensed SemiBold"/>
                <a:sym typeface="Saira SemiCondensed SemiBold"/>
              </a:defRPr>
            </a:lvl5pPr>
            <a:lvl6pPr lvl="5" rtl="0">
              <a:spcBef>
                <a:spcPts val="0"/>
              </a:spcBef>
              <a:spcAft>
                <a:spcPts val="0"/>
              </a:spcAft>
              <a:buClr>
                <a:schemeClr val="lt1"/>
              </a:buClr>
              <a:buSzPts val="2800"/>
              <a:buFont typeface="Saira SemiCondensed SemiBold"/>
              <a:buNone/>
              <a:defRPr sz="2800">
                <a:solidFill>
                  <a:schemeClr val="lt1"/>
                </a:solidFill>
                <a:latin typeface="Saira SemiCondensed SemiBold"/>
                <a:ea typeface="Saira SemiCondensed SemiBold"/>
                <a:cs typeface="Saira SemiCondensed SemiBold"/>
                <a:sym typeface="Saira SemiCondensed SemiBold"/>
              </a:defRPr>
            </a:lvl6pPr>
            <a:lvl7pPr lvl="6" rtl="0">
              <a:spcBef>
                <a:spcPts val="0"/>
              </a:spcBef>
              <a:spcAft>
                <a:spcPts val="0"/>
              </a:spcAft>
              <a:buClr>
                <a:schemeClr val="lt1"/>
              </a:buClr>
              <a:buSzPts val="2800"/>
              <a:buFont typeface="Saira SemiCondensed SemiBold"/>
              <a:buNone/>
              <a:defRPr sz="2800">
                <a:solidFill>
                  <a:schemeClr val="lt1"/>
                </a:solidFill>
                <a:latin typeface="Saira SemiCondensed SemiBold"/>
                <a:ea typeface="Saira SemiCondensed SemiBold"/>
                <a:cs typeface="Saira SemiCondensed SemiBold"/>
                <a:sym typeface="Saira SemiCondensed SemiBold"/>
              </a:defRPr>
            </a:lvl7pPr>
            <a:lvl8pPr lvl="7" rtl="0">
              <a:spcBef>
                <a:spcPts val="0"/>
              </a:spcBef>
              <a:spcAft>
                <a:spcPts val="0"/>
              </a:spcAft>
              <a:buClr>
                <a:schemeClr val="lt1"/>
              </a:buClr>
              <a:buSzPts val="2800"/>
              <a:buFont typeface="Saira SemiCondensed SemiBold"/>
              <a:buNone/>
              <a:defRPr sz="2800">
                <a:solidFill>
                  <a:schemeClr val="lt1"/>
                </a:solidFill>
                <a:latin typeface="Saira SemiCondensed SemiBold"/>
                <a:ea typeface="Saira SemiCondensed SemiBold"/>
                <a:cs typeface="Saira SemiCondensed SemiBold"/>
                <a:sym typeface="Saira SemiCondensed SemiBold"/>
              </a:defRPr>
            </a:lvl8pPr>
            <a:lvl9pPr lvl="8" rtl="0">
              <a:spcBef>
                <a:spcPts val="0"/>
              </a:spcBef>
              <a:spcAft>
                <a:spcPts val="0"/>
              </a:spcAft>
              <a:buClr>
                <a:schemeClr val="lt1"/>
              </a:buClr>
              <a:buSzPts val="2800"/>
              <a:buFont typeface="Saira SemiCondensed SemiBold"/>
              <a:buNone/>
              <a:defRPr sz="2800">
                <a:solidFill>
                  <a:schemeClr val="lt1"/>
                </a:solidFill>
                <a:latin typeface="Saira SemiCondensed SemiBold"/>
                <a:ea typeface="Saira SemiCondensed SemiBold"/>
                <a:cs typeface="Saira SemiCondensed SemiBold"/>
                <a:sym typeface="Saira SemiCondensed SemiBold"/>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Catamaran Thin"/>
              <a:buChar char="●"/>
              <a:defRPr sz="1800">
                <a:solidFill>
                  <a:schemeClr val="lt1"/>
                </a:solidFill>
                <a:latin typeface="Catamaran Thin"/>
                <a:ea typeface="Catamaran Thin"/>
                <a:cs typeface="Catamaran Thin"/>
                <a:sym typeface="Catamaran Thin"/>
              </a:defRPr>
            </a:lvl1pPr>
            <a:lvl2pPr marL="914400" lvl="1"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2pPr>
            <a:lvl3pPr marL="1371600" lvl="2"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3pPr>
            <a:lvl4pPr marL="1828800" lvl="3"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4pPr>
            <a:lvl5pPr marL="2286000" lvl="4"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5pPr>
            <a:lvl6pPr marL="2743200" lvl="5"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6pPr>
            <a:lvl7pPr marL="3200400" lvl="6"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7pPr>
            <a:lvl8pPr marL="3657600" lvl="7"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8pPr>
            <a:lvl9pPr marL="4114800" lvl="8" indent="-317500" rtl="0">
              <a:lnSpc>
                <a:spcPct val="115000"/>
              </a:lnSpc>
              <a:spcBef>
                <a:spcPts val="1600"/>
              </a:spcBef>
              <a:spcAft>
                <a:spcPts val="1600"/>
              </a:spcAft>
              <a:buClr>
                <a:schemeClr val="lt1"/>
              </a:buClr>
              <a:buSzPts val="1400"/>
              <a:buFont typeface="Catamaran Thin"/>
              <a:buChar char="■"/>
              <a:defRPr>
                <a:solidFill>
                  <a:schemeClr val="lt1"/>
                </a:solidFill>
                <a:latin typeface="Catamaran Thin"/>
                <a:ea typeface="Catamaran Thin"/>
                <a:cs typeface="Catamaran Thin"/>
                <a:sym typeface="Catamaran Thin"/>
              </a:defRPr>
            </a:lvl9pPr>
          </a:lstStyle>
          <a:p>
            <a:endParaRPr/>
          </a:p>
        </p:txBody>
      </p:sp>
    </p:spTree>
    <p:extLst>
      <p:ext uri="{BB962C8B-B14F-4D97-AF65-F5344CB8AC3E}">
        <p14:creationId xmlns:p14="http://schemas.microsoft.com/office/powerpoint/2010/main" val="111119953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50"/>
        <p:cNvGrpSpPr/>
        <p:nvPr/>
      </p:nvGrpSpPr>
      <p:grpSpPr>
        <a:xfrm>
          <a:off x="0" y="0"/>
          <a:ext cx="0" cy="0"/>
          <a:chOff x="0" y="0"/>
          <a:chExt cx="0" cy="0"/>
        </a:xfrm>
      </p:grpSpPr>
      <p:sp>
        <p:nvSpPr>
          <p:cNvPr id="451" name="Google Shape;451;p26"/>
          <p:cNvSpPr txBox="1">
            <a:spLocks noGrp="1"/>
          </p:cNvSpPr>
          <p:nvPr>
            <p:ph type="ctrTitle"/>
          </p:nvPr>
        </p:nvSpPr>
        <p:spPr>
          <a:xfrm>
            <a:off x="959067" y="666699"/>
            <a:ext cx="7896800" cy="4279600"/>
          </a:xfrm>
          <a:prstGeom prst="rect">
            <a:avLst/>
          </a:prstGeom>
        </p:spPr>
        <p:txBody>
          <a:bodyPr spcFirstLastPara="1" wrap="square" lIns="121900" tIns="121900" rIns="121900" bIns="121900" anchor="t" anchorCtr="0">
            <a:noAutofit/>
          </a:bodyPr>
          <a:lstStyle/>
          <a:p>
            <a:r>
              <a:rPr lang="en-US" dirty="0">
                <a:solidFill>
                  <a:srgbClr val="2F497E"/>
                </a:solidFill>
              </a:rPr>
              <a:t>WEB</a:t>
            </a:r>
            <a:r>
              <a:rPr lang="ru-RU" dirty="0">
                <a:solidFill>
                  <a:srgbClr val="2F497E"/>
                </a:solidFill>
              </a:rPr>
              <a:t> - Приложение</a:t>
            </a:r>
            <a:br>
              <a:rPr lang="en" dirty="0">
                <a:solidFill>
                  <a:srgbClr val="2F497E"/>
                </a:solidFill>
              </a:rPr>
            </a:br>
            <a:r>
              <a:rPr lang="en" dirty="0">
                <a:solidFill>
                  <a:schemeClr val="accent2"/>
                </a:solidFill>
              </a:rPr>
              <a:t>Pills in your pocket</a:t>
            </a:r>
            <a:endParaRPr dirty="0">
              <a:solidFill>
                <a:schemeClr val="accent2"/>
              </a:solidFill>
            </a:endParaRPr>
          </a:p>
        </p:txBody>
      </p:sp>
      <p:sp>
        <p:nvSpPr>
          <p:cNvPr id="452" name="Google Shape;452;p26"/>
          <p:cNvSpPr txBox="1">
            <a:spLocks noGrp="1"/>
          </p:cNvSpPr>
          <p:nvPr>
            <p:ph type="subTitle" idx="1"/>
          </p:nvPr>
        </p:nvSpPr>
        <p:spPr>
          <a:xfrm>
            <a:off x="959066" y="5312663"/>
            <a:ext cx="4467115" cy="781200"/>
          </a:xfrm>
          <a:prstGeom prst="rect">
            <a:avLst/>
          </a:prstGeom>
        </p:spPr>
        <p:txBody>
          <a:bodyPr spcFirstLastPara="1" wrap="square" lIns="121900" tIns="121900" rIns="121900" bIns="121900" anchor="b" anchorCtr="0">
            <a:noAutofit/>
          </a:bodyPr>
          <a:lstStyle/>
          <a:p>
            <a:pPr marL="0" indent="0"/>
            <a:br>
              <a:rPr lang="ru-RU" dirty="0">
                <a:solidFill>
                  <a:schemeClr val="lt1"/>
                </a:solidFill>
              </a:rPr>
            </a:br>
            <a:endParaRPr lang="ru-RU" dirty="0">
              <a:solidFill>
                <a:schemeClr val="lt1"/>
              </a:solidFill>
            </a:endParaRPr>
          </a:p>
          <a:p>
            <a:pPr marL="0" indent="0"/>
            <a:r>
              <a:rPr lang="en-US" dirty="0">
                <a:solidFill>
                  <a:schemeClr val="lt1"/>
                </a:solidFill>
              </a:rPr>
              <a:t>CEO </a:t>
            </a:r>
            <a:r>
              <a:rPr lang="ru-RU" dirty="0">
                <a:solidFill>
                  <a:schemeClr val="lt1"/>
                </a:solidFill>
              </a:rPr>
              <a:t>Шакина Анастасия</a:t>
            </a:r>
            <a:br>
              <a:rPr lang="ru-RU" dirty="0">
                <a:solidFill>
                  <a:schemeClr val="lt1"/>
                </a:solidFill>
              </a:rPr>
            </a:br>
            <a:r>
              <a:rPr lang="en-US" dirty="0">
                <a:solidFill>
                  <a:schemeClr val="lt1"/>
                </a:solidFill>
              </a:rPr>
              <a:t>CPO </a:t>
            </a:r>
            <a:r>
              <a:rPr lang="ru-RU" dirty="0">
                <a:solidFill>
                  <a:schemeClr val="lt1"/>
                </a:solidFill>
              </a:rPr>
              <a:t>Перепелицына Екатерина</a:t>
            </a:r>
          </a:p>
          <a:p>
            <a:pPr marL="0" indent="0"/>
            <a:r>
              <a:rPr lang="en-US" dirty="0">
                <a:solidFill>
                  <a:schemeClr val="lt1"/>
                </a:solidFill>
              </a:rPr>
              <a:t>CMO </a:t>
            </a:r>
            <a:r>
              <a:rPr lang="ru-RU" dirty="0">
                <a:solidFill>
                  <a:schemeClr val="lt1"/>
                </a:solidFill>
              </a:rPr>
              <a:t>Аркадьева Екатерина</a:t>
            </a:r>
            <a:br>
              <a:rPr lang="ru-RU" dirty="0">
                <a:solidFill>
                  <a:schemeClr val="lt1"/>
                </a:solidFill>
              </a:rPr>
            </a:br>
            <a:r>
              <a:rPr lang="en-US" dirty="0">
                <a:solidFill>
                  <a:schemeClr val="lt1"/>
                </a:solidFill>
              </a:rPr>
              <a:t>CTO </a:t>
            </a:r>
            <a:r>
              <a:rPr lang="ru-RU" dirty="0">
                <a:solidFill>
                  <a:schemeClr val="lt1"/>
                </a:solidFill>
              </a:rPr>
              <a:t>Плетнева Мария</a:t>
            </a:r>
          </a:p>
          <a:p>
            <a:pPr marL="0" indent="0"/>
            <a:endParaRPr lang="ru-RU" dirty="0">
              <a:solidFill>
                <a:schemeClr val="lt1"/>
              </a:solidFill>
            </a:endParaRPr>
          </a:p>
          <a:p>
            <a:pPr marL="0" indent="0"/>
            <a:r>
              <a:rPr lang="ru-RU" dirty="0" err="1">
                <a:solidFill>
                  <a:schemeClr val="lt1"/>
                </a:solidFill>
              </a:rPr>
              <a:t>ИСЭбд</a:t>
            </a:r>
            <a:r>
              <a:rPr lang="ru-RU" dirty="0">
                <a:solidFill>
                  <a:schemeClr val="lt1"/>
                </a:solidFill>
              </a:rPr>
              <a:t> - 41</a:t>
            </a:r>
            <a:endParaRPr dirty="0">
              <a:solidFill>
                <a:schemeClr val="lt1"/>
              </a:solidFill>
            </a:endParaRPr>
          </a:p>
        </p:txBody>
      </p:sp>
      <p:grpSp>
        <p:nvGrpSpPr>
          <p:cNvPr id="453" name="Google Shape;453;p26"/>
          <p:cNvGrpSpPr/>
          <p:nvPr/>
        </p:nvGrpSpPr>
        <p:grpSpPr>
          <a:xfrm>
            <a:off x="5592210" y="2474708"/>
            <a:ext cx="5897449" cy="4279599"/>
            <a:chOff x="3195923" y="695651"/>
            <a:chExt cx="5471573" cy="3904000"/>
          </a:xfrm>
        </p:grpSpPr>
        <p:sp>
          <p:nvSpPr>
            <p:cNvPr id="454" name="Google Shape;454;p26"/>
            <p:cNvSpPr/>
            <p:nvPr/>
          </p:nvSpPr>
          <p:spPr>
            <a:xfrm>
              <a:off x="3450074" y="1874478"/>
              <a:ext cx="4680185" cy="2725174"/>
            </a:xfrm>
            <a:custGeom>
              <a:avLst/>
              <a:gdLst/>
              <a:ahLst/>
              <a:cxnLst/>
              <a:rect l="l" t="t" r="r" b="b"/>
              <a:pathLst>
                <a:path w="147419" h="85839" extrusionOk="0">
                  <a:moveTo>
                    <a:pt x="91438" y="1"/>
                  </a:moveTo>
                  <a:cubicBezTo>
                    <a:pt x="85124" y="1"/>
                    <a:pt x="78560" y="733"/>
                    <a:pt x="71909" y="2340"/>
                  </a:cubicBezTo>
                  <a:cubicBezTo>
                    <a:pt x="32978" y="11742"/>
                    <a:pt x="1" y="57078"/>
                    <a:pt x="26152" y="80739"/>
                  </a:cubicBezTo>
                  <a:cubicBezTo>
                    <a:pt x="30212" y="84412"/>
                    <a:pt x="34137" y="85839"/>
                    <a:pt x="38055" y="85839"/>
                  </a:cubicBezTo>
                  <a:cubicBezTo>
                    <a:pt x="44874" y="85839"/>
                    <a:pt x="51672" y="81518"/>
                    <a:pt x="59118" y="77197"/>
                  </a:cubicBezTo>
                  <a:cubicBezTo>
                    <a:pt x="66562" y="72878"/>
                    <a:pt x="74655" y="68559"/>
                    <a:pt x="84062" y="68559"/>
                  </a:cubicBezTo>
                  <a:cubicBezTo>
                    <a:pt x="84374" y="68559"/>
                    <a:pt x="84688" y="68563"/>
                    <a:pt x="85003" y="68573"/>
                  </a:cubicBezTo>
                  <a:cubicBezTo>
                    <a:pt x="86667" y="68624"/>
                    <a:pt x="88304" y="68650"/>
                    <a:pt x="89914" y="68650"/>
                  </a:cubicBezTo>
                  <a:cubicBezTo>
                    <a:pt x="125227" y="68650"/>
                    <a:pt x="147419" y="56430"/>
                    <a:pt x="147113" y="35448"/>
                  </a:cubicBezTo>
                  <a:cubicBezTo>
                    <a:pt x="146850" y="17252"/>
                    <a:pt x="122087" y="1"/>
                    <a:pt x="9143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5" name="Google Shape;455;p26"/>
            <p:cNvGrpSpPr/>
            <p:nvPr/>
          </p:nvGrpSpPr>
          <p:grpSpPr>
            <a:xfrm>
              <a:off x="5981432" y="738170"/>
              <a:ext cx="263860" cy="1923473"/>
              <a:chOff x="5878023" y="922179"/>
              <a:chExt cx="274055" cy="1997790"/>
            </a:xfrm>
          </p:grpSpPr>
          <p:sp>
            <p:nvSpPr>
              <p:cNvPr id="456" name="Google Shape;456;p26"/>
              <p:cNvSpPr/>
              <p:nvPr/>
            </p:nvSpPr>
            <p:spPr>
              <a:xfrm>
                <a:off x="5934048" y="1139056"/>
                <a:ext cx="161973" cy="642485"/>
              </a:xfrm>
              <a:custGeom>
                <a:avLst/>
                <a:gdLst/>
                <a:ahLst/>
                <a:cxnLst/>
                <a:rect l="l" t="t" r="r" b="b"/>
                <a:pathLst>
                  <a:path w="4912" h="19484" extrusionOk="0">
                    <a:moveTo>
                      <a:pt x="1" y="1"/>
                    </a:moveTo>
                    <a:lnTo>
                      <a:pt x="1" y="19483"/>
                    </a:lnTo>
                    <a:lnTo>
                      <a:pt x="4912" y="19483"/>
                    </a:lnTo>
                    <a:lnTo>
                      <a:pt x="491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7" name="Google Shape;457;p26"/>
              <p:cNvSpPr/>
              <p:nvPr/>
            </p:nvSpPr>
            <p:spPr>
              <a:xfrm>
                <a:off x="5928079" y="1132955"/>
                <a:ext cx="173976" cy="654587"/>
              </a:xfrm>
              <a:custGeom>
                <a:avLst/>
                <a:gdLst/>
                <a:ahLst/>
                <a:cxnLst/>
                <a:rect l="l" t="t" r="r" b="b"/>
                <a:pathLst>
                  <a:path w="5276" h="19851" extrusionOk="0">
                    <a:moveTo>
                      <a:pt x="4907" y="368"/>
                    </a:moveTo>
                    <a:lnTo>
                      <a:pt x="4907" y="19487"/>
                    </a:lnTo>
                    <a:lnTo>
                      <a:pt x="368" y="19487"/>
                    </a:lnTo>
                    <a:lnTo>
                      <a:pt x="368" y="368"/>
                    </a:lnTo>
                    <a:close/>
                    <a:moveTo>
                      <a:pt x="182" y="1"/>
                    </a:moveTo>
                    <a:cubicBezTo>
                      <a:pt x="84" y="1"/>
                      <a:pt x="0" y="85"/>
                      <a:pt x="0" y="186"/>
                    </a:cubicBezTo>
                    <a:lnTo>
                      <a:pt x="0" y="19668"/>
                    </a:lnTo>
                    <a:cubicBezTo>
                      <a:pt x="0" y="19771"/>
                      <a:pt x="84" y="19851"/>
                      <a:pt x="182" y="19851"/>
                    </a:cubicBezTo>
                    <a:lnTo>
                      <a:pt x="5093" y="19851"/>
                    </a:lnTo>
                    <a:cubicBezTo>
                      <a:pt x="5191" y="19851"/>
                      <a:pt x="5275" y="19771"/>
                      <a:pt x="5275" y="19668"/>
                    </a:cubicBezTo>
                    <a:lnTo>
                      <a:pt x="5275" y="186"/>
                    </a:lnTo>
                    <a:cubicBezTo>
                      <a:pt x="5275" y="85"/>
                      <a:pt x="5191" y="1"/>
                      <a:pt x="509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8" name="Google Shape;458;p26"/>
              <p:cNvSpPr/>
              <p:nvPr/>
            </p:nvSpPr>
            <p:spPr>
              <a:xfrm>
                <a:off x="5878023" y="1095397"/>
                <a:ext cx="274055" cy="49726"/>
              </a:xfrm>
              <a:custGeom>
                <a:avLst/>
                <a:gdLst/>
                <a:ahLst/>
                <a:cxnLst/>
                <a:rect l="l" t="t" r="r" b="b"/>
                <a:pathLst>
                  <a:path w="8311" h="1508" extrusionOk="0">
                    <a:moveTo>
                      <a:pt x="7568" y="368"/>
                    </a:moveTo>
                    <a:lnTo>
                      <a:pt x="6549" y="1140"/>
                    </a:lnTo>
                    <a:lnTo>
                      <a:pt x="1762" y="1140"/>
                    </a:lnTo>
                    <a:lnTo>
                      <a:pt x="743" y="368"/>
                    </a:lnTo>
                    <a:close/>
                    <a:moveTo>
                      <a:pt x="197" y="0"/>
                    </a:moveTo>
                    <a:cubicBezTo>
                      <a:pt x="120" y="0"/>
                      <a:pt x="51" y="51"/>
                      <a:pt x="26" y="128"/>
                    </a:cubicBezTo>
                    <a:cubicBezTo>
                      <a:pt x="1" y="201"/>
                      <a:pt x="26" y="284"/>
                      <a:pt x="88" y="332"/>
                    </a:cubicBezTo>
                    <a:lnTo>
                      <a:pt x="1591" y="1471"/>
                    </a:lnTo>
                    <a:cubicBezTo>
                      <a:pt x="1624" y="1496"/>
                      <a:pt x="1661" y="1507"/>
                      <a:pt x="1700" y="1507"/>
                    </a:cubicBezTo>
                    <a:lnTo>
                      <a:pt x="6611" y="1507"/>
                    </a:lnTo>
                    <a:cubicBezTo>
                      <a:pt x="6651" y="1507"/>
                      <a:pt x="6688" y="1496"/>
                      <a:pt x="6720" y="1471"/>
                    </a:cubicBezTo>
                    <a:lnTo>
                      <a:pt x="8223" y="332"/>
                    </a:lnTo>
                    <a:cubicBezTo>
                      <a:pt x="8285" y="284"/>
                      <a:pt x="8311" y="201"/>
                      <a:pt x="8289" y="128"/>
                    </a:cubicBezTo>
                    <a:cubicBezTo>
                      <a:pt x="8264" y="51"/>
                      <a:pt x="8191" y="0"/>
                      <a:pt x="811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6"/>
              <p:cNvSpPr/>
              <p:nvPr/>
            </p:nvSpPr>
            <p:spPr>
              <a:xfrm>
                <a:off x="5963593" y="955187"/>
                <a:ext cx="103014" cy="146343"/>
              </a:xfrm>
              <a:custGeom>
                <a:avLst/>
                <a:gdLst/>
                <a:ahLst/>
                <a:cxnLst/>
                <a:rect l="l" t="t" r="r" b="b"/>
                <a:pathLst>
                  <a:path w="3124" h="4438" extrusionOk="0">
                    <a:moveTo>
                      <a:pt x="0" y="0"/>
                    </a:moveTo>
                    <a:lnTo>
                      <a:pt x="0" y="4438"/>
                    </a:lnTo>
                    <a:lnTo>
                      <a:pt x="3124" y="4438"/>
                    </a:lnTo>
                    <a:lnTo>
                      <a:pt x="3124"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6"/>
              <p:cNvSpPr/>
              <p:nvPr/>
            </p:nvSpPr>
            <p:spPr>
              <a:xfrm>
                <a:off x="5957493" y="949087"/>
                <a:ext cx="115149" cy="158478"/>
              </a:xfrm>
              <a:custGeom>
                <a:avLst/>
                <a:gdLst/>
                <a:ahLst/>
                <a:cxnLst/>
                <a:rect l="l" t="t" r="r" b="b"/>
                <a:pathLst>
                  <a:path w="3492" h="4806" extrusionOk="0">
                    <a:moveTo>
                      <a:pt x="3123" y="367"/>
                    </a:moveTo>
                    <a:lnTo>
                      <a:pt x="3123" y="4437"/>
                    </a:lnTo>
                    <a:lnTo>
                      <a:pt x="368" y="4437"/>
                    </a:lnTo>
                    <a:lnTo>
                      <a:pt x="368" y="367"/>
                    </a:lnTo>
                    <a:close/>
                    <a:moveTo>
                      <a:pt x="182" y="0"/>
                    </a:moveTo>
                    <a:cubicBezTo>
                      <a:pt x="84" y="0"/>
                      <a:pt x="0" y="83"/>
                      <a:pt x="0" y="185"/>
                    </a:cubicBezTo>
                    <a:lnTo>
                      <a:pt x="0" y="4623"/>
                    </a:lnTo>
                    <a:cubicBezTo>
                      <a:pt x="0" y="4725"/>
                      <a:pt x="84" y="4805"/>
                      <a:pt x="182" y="4805"/>
                    </a:cubicBezTo>
                    <a:lnTo>
                      <a:pt x="3305" y="4805"/>
                    </a:lnTo>
                    <a:cubicBezTo>
                      <a:pt x="3407" y="4805"/>
                      <a:pt x="3491" y="4725"/>
                      <a:pt x="3491" y="4623"/>
                    </a:cubicBezTo>
                    <a:lnTo>
                      <a:pt x="3491" y="185"/>
                    </a:lnTo>
                    <a:cubicBezTo>
                      <a:pt x="3491" y="83"/>
                      <a:pt x="3407" y="0"/>
                      <a:pt x="330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1" name="Google Shape;461;p26"/>
              <p:cNvSpPr/>
              <p:nvPr/>
            </p:nvSpPr>
            <p:spPr>
              <a:xfrm>
                <a:off x="5905986" y="922179"/>
                <a:ext cx="218130" cy="39042"/>
              </a:xfrm>
              <a:custGeom>
                <a:avLst/>
                <a:gdLst/>
                <a:ahLst/>
                <a:cxnLst/>
                <a:rect l="l" t="t" r="r" b="b"/>
                <a:pathLst>
                  <a:path w="6615" h="1184" extrusionOk="0">
                    <a:moveTo>
                      <a:pt x="6021" y="364"/>
                    </a:moveTo>
                    <a:cubicBezTo>
                      <a:pt x="6145" y="364"/>
                      <a:pt x="6247" y="467"/>
                      <a:pt x="6247" y="590"/>
                    </a:cubicBezTo>
                    <a:cubicBezTo>
                      <a:pt x="6247" y="717"/>
                      <a:pt x="6145" y="816"/>
                      <a:pt x="6021" y="816"/>
                    </a:cubicBezTo>
                    <a:lnTo>
                      <a:pt x="594" y="816"/>
                    </a:lnTo>
                    <a:cubicBezTo>
                      <a:pt x="470" y="816"/>
                      <a:pt x="368" y="717"/>
                      <a:pt x="368" y="590"/>
                    </a:cubicBezTo>
                    <a:cubicBezTo>
                      <a:pt x="368" y="467"/>
                      <a:pt x="470" y="364"/>
                      <a:pt x="594" y="364"/>
                    </a:cubicBezTo>
                    <a:close/>
                    <a:moveTo>
                      <a:pt x="594" y="0"/>
                    </a:moveTo>
                    <a:cubicBezTo>
                      <a:pt x="267" y="0"/>
                      <a:pt x="0" y="266"/>
                      <a:pt x="0" y="590"/>
                    </a:cubicBezTo>
                    <a:cubicBezTo>
                      <a:pt x="0" y="917"/>
                      <a:pt x="267" y="1183"/>
                      <a:pt x="594" y="1183"/>
                    </a:cubicBezTo>
                    <a:lnTo>
                      <a:pt x="6021" y="1183"/>
                    </a:lnTo>
                    <a:cubicBezTo>
                      <a:pt x="6349" y="1183"/>
                      <a:pt x="6614" y="917"/>
                      <a:pt x="6614" y="590"/>
                    </a:cubicBezTo>
                    <a:cubicBezTo>
                      <a:pt x="6614" y="266"/>
                      <a:pt x="6349" y="0"/>
                      <a:pt x="602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2" name="Google Shape;462;p26"/>
              <p:cNvSpPr/>
              <p:nvPr/>
            </p:nvSpPr>
            <p:spPr>
              <a:xfrm>
                <a:off x="5961087" y="1139056"/>
                <a:ext cx="107960" cy="375157"/>
              </a:xfrm>
              <a:custGeom>
                <a:avLst/>
                <a:gdLst/>
                <a:ahLst/>
                <a:cxnLst/>
                <a:rect l="l" t="t" r="r" b="b"/>
                <a:pathLst>
                  <a:path w="3274" h="11377" extrusionOk="0">
                    <a:moveTo>
                      <a:pt x="0" y="1"/>
                    </a:moveTo>
                    <a:lnTo>
                      <a:pt x="0" y="11377"/>
                    </a:lnTo>
                    <a:lnTo>
                      <a:pt x="3273" y="11377"/>
                    </a:lnTo>
                    <a:lnTo>
                      <a:pt x="327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3" name="Google Shape;463;p26"/>
              <p:cNvSpPr/>
              <p:nvPr/>
            </p:nvSpPr>
            <p:spPr>
              <a:xfrm>
                <a:off x="5955086" y="1132955"/>
                <a:ext cx="119930" cy="387390"/>
              </a:xfrm>
              <a:custGeom>
                <a:avLst/>
                <a:gdLst/>
                <a:ahLst/>
                <a:cxnLst/>
                <a:rect l="l" t="t" r="r" b="b"/>
                <a:pathLst>
                  <a:path w="3637" h="11748" extrusionOk="0">
                    <a:moveTo>
                      <a:pt x="3272" y="368"/>
                    </a:moveTo>
                    <a:lnTo>
                      <a:pt x="3272" y="11380"/>
                    </a:lnTo>
                    <a:lnTo>
                      <a:pt x="368" y="11380"/>
                    </a:lnTo>
                    <a:lnTo>
                      <a:pt x="368" y="368"/>
                    </a:lnTo>
                    <a:close/>
                    <a:moveTo>
                      <a:pt x="182" y="1"/>
                    </a:moveTo>
                    <a:cubicBezTo>
                      <a:pt x="80" y="1"/>
                      <a:pt x="1" y="85"/>
                      <a:pt x="1" y="186"/>
                    </a:cubicBezTo>
                    <a:lnTo>
                      <a:pt x="1" y="11562"/>
                    </a:lnTo>
                    <a:cubicBezTo>
                      <a:pt x="1" y="11664"/>
                      <a:pt x="80" y="11748"/>
                      <a:pt x="182" y="11748"/>
                    </a:cubicBezTo>
                    <a:lnTo>
                      <a:pt x="3455" y="11748"/>
                    </a:lnTo>
                    <a:cubicBezTo>
                      <a:pt x="3556" y="11748"/>
                      <a:pt x="3637" y="11664"/>
                      <a:pt x="3637" y="11562"/>
                    </a:cubicBezTo>
                    <a:lnTo>
                      <a:pt x="3637" y="186"/>
                    </a:lnTo>
                    <a:cubicBezTo>
                      <a:pt x="3637" y="85"/>
                      <a:pt x="3556" y="1"/>
                      <a:pt x="345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4" name="Google Shape;464;p26"/>
              <p:cNvSpPr/>
              <p:nvPr/>
            </p:nvSpPr>
            <p:spPr>
              <a:xfrm>
                <a:off x="5971277" y="1918849"/>
                <a:ext cx="87549" cy="130020"/>
              </a:xfrm>
              <a:custGeom>
                <a:avLst/>
                <a:gdLst/>
                <a:ahLst/>
                <a:cxnLst/>
                <a:rect l="l" t="t" r="r" b="b"/>
                <a:pathLst>
                  <a:path w="2655" h="3943" extrusionOk="0">
                    <a:moveTo>
                      <a:pt x="1" y="0"/>
                    </a:moveTo>
                    <a:lnTo>
                      <a:pt x="1" y="2821"/>
                    </a:lnTo>
                    <a:cubicBezTo>
                      <a:pt x="1" y="3441"/>
                      <a:pt x="503" y="3943"/>
                      <a:pt x="1122" y="3943"/>
                    </a:cubicBezTo>
                    <a:lnTo>
                      <a:pt x="1479" y="3943"/>
                    </a:lnTo>
                    <a:cubicBezTo>
                      <a:pt x="2126" y="3943"/>
                      <a:pt x="2655" y="3414"/>
                      <a:pt x="2655" y="2767"/>
                    </a:cubicBezTo>
                    <a:lnTo>
                      <a:pt x="2655"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5" name="Google Shape;465;p26"/>
              <p:cNvSpPr/>
              <p:nvPr/>
            </p:nvSpPr>
            <p:spPr>
              <a:xfrm>
                <a:off x="5934048" y="1781508"/>
                <a:ext cx="161973" cy="137374"/>
              </a:xfrm>
              <a:custGeom>
                <a:avLst/>
                <a:gdLst/>
                <a:ahLst/>
                <a:cxnLst/>
                <a:rect l="l" t="t" r="r" b="b"/>
                <a:pathLst>
                  <a:path w="4912" h="4166" extrusionOk="0">
                    <a:moveTo>
                      <a:pt x="1" y="0"/>
                    </a:moveTo>
                    <a:lnTo>
                      <a:pt x="1130" y="4165"/>
                    </a:lnTo>
                    <a:lnTo>
                      <a:pt x="3784" y="4165"/>
                    </a:lnTo>
                    <a:lnTo>
                      <a:pt x="4912"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6" name="Google Shape;466;p26"/>
              <p:cNvSpPr/>
              <p:nvPr/>
            </p:nvSpPr>
            <p:spPr>
              <a:xfrm>
                <a:off x="5961087" y="1514179"/>
                <a:ext cx="107960" cy="235442"/>
              </a:xfrm>
              <a:custGeom>
                <a:avLst/>
                <a:gdLst/>
                <a:ahLst/>
                <a:cxnLst/>
                <a:rect l="l" t="t" r="r" b="b"/>
                <a:pathLst>
                  <a:path w="3274" h="7140" extrusionOk="0">
                    <a:moveTo>
                      <a:pt x="0" y="1"/>
                    </a:moveTo>
                    <a:lnTo>
                      <a:pt x="0" y="5505"/>
                    </a:lnTo>
                    <a:cubicBezTo>
                      <a:pt x="0" y="6408"/>
                      <a:pt x="732" y="7139"/>
                      <a:pt x="1638" y="7139"/>
                    </a:cubicBezTo>
                    <a:cubicBezTo>
                      <a:pt x="2541" y="7139"/>
                      <a:pt x="3273" y="6408"/>
                      <a:pt x="3273" y="5505"/>
                    </a:cubicBezTo>
                    <a:lnTo>
                      <a:pt x="327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7" name="Google Shape;467;p26"/>
              <p:cNvSpPr/>
              <p:nvPr/>
            </p:nvSpPr>
            <p:spPr>
              <a:xfrm>
                <a:off x="6008967" y="1743586"/>
                <a:ext cx="12168" cy="311284"/>
              </a:xfrm>
              <a:custGeom>
                <a:avLst/>
                <a:gdLst/>
                <a:ahLst/>
                <a:cxnLst/>
                <a:rect l="l" t="t" r="r" b="b"/>
                <a:pathLst>
                  <a:path w="369" h="9440" extrusionOk="0">
                    <a:moveTo>
                      <a:pt x="186" y="1"/>
                    </a:moveTo>
                    <a:cubicBezTo>
                      <a:pt x="84" y="1"/>
                      <a:pt x="0" y="84"/>
                      <a:pt x="0" y="182"/>
                    </a:cubicBezTo>
                    <a:lnTo>
                      <a:pt x="0" y="9258"/>
                    </a:lnTo>
                    <a:cubicBezTo>
                      <a:pt x="0" y="9359"/>
                      <a:pt x="84" y="9440"/>
                      <a:pt x="186" y="9440"/>
                    </a:cubicBezTo>
                    <a:cubicBezTo>
                      <a:pt x="284" y="9440"/>
                      <a:pt x="368" y="9359"/>
                      <a:pt x="368" y="9258"/>
                    </a:cubicBezTo>
                    <a:lnTo>
                      <a:pt x="368" y="182"/>
                    </a:lnTo>
                    <a:cubicBezTo>
                      <a:pt x="368" y="84"/>
                      <a:pt x="284" y="1"/>
                      <a:pt x="18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8" name="Google Shape;468;p26"/>
              <p:cNvSpPr/>
              <p:nvPr/>
            </p:nvSpPr>
            <p:spPr>
              <a:xfrm>
                <a:off x="5955086" y="1508211"/>
                <a:ext cx="119930" cy="247543"/>
              </a:xfrm>
              <a:custGeom>
                <a:avLst/>
                <a:gdLst/>
                <a:ahLst/>
                <a:cxnLst/>
                <a:rect l="l" t="t" r="r" b="b"/>
                <a:pathLst>
                  <a:path w="3637" h="7507" extrusionOk="0">
                    <a:moveTo>
                      <a:pt x="3272" y="368"/>
                    </a:moveTo>
                    <a:lnTo>
                      <a:pt x="3272" y="5686"/>
                    </a:lnTo>
                    <a:cubicBezTo>
                      <a:pt x="3272" y="6487"/>
                      <a:pt x="2622" y="7139"/>
                      <a:pt x="1820" y="7139"/>
                    </a:cubicBezTo>
                    <a:cubicBezTo>
                      <a:pt x="1019" y="7139"/>
                      <a:pt x="368" y="6487"/>
                      <a:pt x="368" y="5686"/>
                    </a:cubicBezTo>
                    <a:lnTo>
                      <a:pt x="368" y="368"/>
                    </a:lnTo>
                    <a:close/>
                    <a:moveTo>
                      <a:pt x="182" y="0"/>
                    </a:moveTo>
                    <a:cubicBezTo>
                      <a:pt x="80" y="0"/>
                      <a:pt x="1" y="84"/>
                      <a:pt x="1" y="182"/>
                    </a:cubicBezTo>
                    <a:lnTo>
                      <a:pt x="1" y="5686"/>
                    </a:lnTo>
                    <a:cubicBezTo>
                      <a:pt x="1" y="6690"/>
                      <a:pt x="816" y="7506"/>
                      <a:pt x="1820" y="7506"/>
                    </a:cubicBezTo>
                    <a:cubicBezTo>
                      <a:pt x="2822" y="7506"/>
                      <a:pt x="3637" y="6690"/>
                      <a:pt x="3637" y="5686"/>
                    </a:cubicBezTo>
                    <a:lnTo>
                      <a:pt x="3637" y="182"/>
                    </a:lnTo>
                    <a:cubicBezTo>
                      <a:pt x="3637" y="84"/>
                      <a:pt x="3556" y="0"/>
                      <a:pt x="345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9" name="Google Shape;469;p26"/>
              <p:cNvSpPr/>
              <p:nvPr/>
            </p:nvSpPr>
            <p:spPr>
              <a:xfrm>
                <a:off x="5927849" y="1775506"/>
                <a:ext cx="174438" cy="149344"/>
              </a:xfrm>
              <a:custGeom>
                <a:avLst/>
                <a:gdLst/>
                <a:ahLst/>
                <a:cxnLst/>
                <a:rect l="l" t="t" r="r" b="b"/>
                <a:pathLst>
                  <a:path w="5290" h="4529" extrusionOk="0">
                    <a:moveTo>
                      <a:pt x="4859" y="365"/>
                    </a:moveTo>
                    <a:lnTo>
                      <a:pt x="3829" y="4165"/>
                    </a:lnTo>
                    <a:lnTo>
                      <a:pt x="1460" y="4165"/>
                    </a:lnTo>
                    <a:lnTo>
                      <a:pt x="429" y="365"/>
                    </a:lnTo>
                    <a:close/>
                    <a:moveTo>
                      <a:pt x="189" y="1"/>
                    </a:moveTo>
                    <a:cubicBezTo>
                      <a:pt x="135" y="1"/>
                      <a:pt x="80" y="26"/>
                      <a:pt x="44" y="70"/>
                    </a:cubicBezTo>
                    <a:cubicBezTo>
                      <a:pt x="11" y="117"/>
                      <a:pt x="0" y="175"/>
                      <a:pt x="14" y="230"/>
                    </a:cubicBezTo>
                    <a:lnTo>
                      <a:pt x="1143" y="4394"/>
                    </a:lnTo>
                    <a:cubicBezTo>
                      <a:pt x="1165" y="4475"/>
                      <a:pt x="1234" y="4529"/>
                      <a:pt x="1318" y="4529"/>
                    </a:cubicBezTo>
                    <a:lnTo>
                      <a:pt x="3972" y="4529"/>
                    </a:lnTo>
                    <a:cubicBezTo>
                      <a:pt x="4051" y="4529"/>
                      <a:pt x="4125" y="4475"/>
                      <a:pt x="4147" y="4394"/>
                    </a:cubicBezTo>
                    <a:lnTo>
                      <a:pt x="5274" y="230"/>
                    </a:lnTo>
                    <a:cubicBezTo>
                      <a:pt x="5289" y="175"/>
                      <a:pt x="5278" y="117"/>
                      <a:pt x="5246" y="70"/>
                    </a:cubicBezTo>
                    <a:cubicBezTo>
                      <a:pt x="5209" y="26"/>
                      <a:pt x="5155" y="1"/>
                      <a:pt x="510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0" name="Google Shape;470;p26"/>
              <p:cNvSpPr/>
              <p:nvPr/>
            </p:nvSpPr>
            <p:spPr>
              <a:xfrm>
                <a:off x="5965275" y="1912847"/>
                <a:ext cx="99552" cy="142023"/>
              </a:xfrm>
              <a:custGeom>
                <a:avLst/>
                <a:gdLst/>
                <a:ahLst/>
                <a:cxnLst/>
                <a:rect l="l" t="t" r="r" b="b"/>
                <a:pathLst>
                  <a:path w="3019" h="4307" extrusionOk="0">
                    <a:moveTo>
                      <a:pt x="2651" y="364"/>
                    </a:moveTo>
                    <a:lnTo>
                      <a:pt x="2651" y="3317"/>
                    </a:lnTo>
                    <a:cubicBezTo>
                      <a:pt x="2651" y="3662"/>
                      <a:pt x="2374" y="3939"/>
                      <a:pt x="2032" y="3939"/>
                    </a:cubicBezTo>
                    <a:lnTo>
                      <a:pt x="991" y="3939"/>
                    </a:lnTo>
                    <a:cubicBezTo>
                      <a:pt x="645" y="3939"/>
                      <a:pt x="369" y="3662"/>
                      <a:pt x="369" y="3317"/>
                    </a:cubicBezTo>
                    <a:lnTo>
                      <a:pt x="369" y="364"/>
                    </a:lnTo>
                    <a:close/>
                    <a:moveTo>
                      <a:pt x="183" y="0"/>
                    </a:moveTo>
                    <a:cubicBezTo>
                      <a:pt x="80" y="0"/>
                      <a:pt x="1" y="80"/>
                      <a:pt x="1" y="182"/>
                    </a:cubicBezTo>
                    <a:lnTo>
                      <a:pt x="1" y="3317"/>
                    </a:lnTo>
                    <a:cubicBezTo>
                      <a:pt x="1" y="3863"/>
                      <a:pt x="445" y="4307"/>
                      <a:pt x="991" y="4307"/>
                    </a:cubicBezTo>
                    <a:lnTo>
                      <a:pt x="2032" y="4307"/>
                    </a:lnTo>
                    <a:cubicBezTo>
                      <a:pt x="2575" y="4307"/>
                      <a:pt x="3019" y="3863"/>
                      <a:pt x="3019" y="3317"/>
                    </a:cubicBezTo>
                    <a:lnTo>
                      <a:pt x="3019" y="182"/>
                    </a:lnTo>
                    <a:cubicBezTo>
                      <a:pt x="3019" y="80"/>
                      <a:pt x="2938" y="0"/>
                      <a:pt x="283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1" name="Google Shape;471;p26"/>
              <p:cNvSpPr/>
              <p:nvPr/>
            </p:nvSpPr>
            <p:spPr>
              <a:xfrm>
                <a:off x="6008967" y="2042703"/>
                <a:ext cx="12168" cy="172162"/>
              </a:xfrm>
              <a:custGeom>
                <a:avLst/>
                <a:gdLst/>
                <a:ahLst/>
                <a:cxnLst/>
                <a:rect l="l" t="t" r="r" b="b"/>
                <a:pathLst>
                  <a:path w="369" h="5221" extrusionOk="0">
                    <a:moveTo>
                      <a:pt x="186" y="1"/>
                    </a:moveTo>
                    <a:cubicBezTo>
                      <a:pt x="84" y="1"/>
                      <a:pt x="0" y="85"/>
                      <a:pt x="0" y="187"/>
                    </a:cubicBezTo>
                    <a:lnTo>
                      <a:pt x="0" y="5039"/>
                    </a:lnTo>
                    <a:cubicBezTo>
                      <a:pt x="0" y="5140"/>
                      <a:pt x="84" y="5221"/>
                      <a:pt x="186" y="5221"/>
                    </a:cubicBezTo>
                    <a:cubicBezTo>
                      <a:pt x="284" y="5221"/>
                      <a:pt x="368" y="5140"/>
                      <a:pt x="368" y="5039"/>
                    </a:cubicBezTo>
                    <a:lnTo>
                      <a:pt x="368" y="187"/>
                    </a:lnTo>
                    <a:cubicBezTo>
                      <a:pt x="368" y="85"/>
                      <a:pt x="284" y="1"/>
                      <a:pt x="18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2" name="Google Shape;472;p26"/>
              <p:cNvSpPr/>
              <p:nvPr/>
            </p:nvSpPr>
            <p:spPr>
              <a:xfrm>
                <a:off x="5994227" y="2042703"/>
                <a:ext cx="41680" cy="172162"/>
              </a:xfrm>
              <a:custGeom>
                <a:avLst/>
                <a:gdLst/>
                <a:ahLst/>
                <a:cxnLst/>
                <a:rect l="l" t="t" r="r" b="b"/>
                <a:pathLst>
                  <a:path w="1264" h="5221" extrusionOk="0">
                    <a:moveTo>
                      <a:pt x="884" y="369"/>
                    </a:moveTo>
                    <a:lnTo>
                      <a:pt x="681" y="4853"/>
                    </a:lnTo>
                    <a:lnTo>
                      <a:pt x="583" y="4853"/>
                    </a:lnTo>
                    <a:lnTo>
                      <a:pt x="378" y="369"/>
                    </a:lnTo>
                    <a:close/>
                    <a:moveTo>
                      <a:pt x="185" y="1"/>
                    </a:moveTo>
                    <a:cubicBezTo>
                      <a:pt x="135" y="1"/>
                      <a:pt x="87" y="23"/>
                      <a:pt x="54" y="59"/>
                    </a:cubicBezTo>
                    <a:cubicBezTo>
                      <a:pt x="18" y="95"/>
                      <a:pt x="0" y="143"/>
                      <a:pt x="4" y="194"/>
                    </a:cubicBezTo>
                    <a:lnTo>
                      <a:pt x="225" y="5046"/>
                    </a:lnTo>
                    <a:cubicBezTo>
                      <a:pt x="229" y="5145"/>
                      <a:pt x="309" y="5221"/>
                      <a:pt x="408" y="5221"/>
                    </a:cubicBezTo>
                    <a:lnTo>
                      <a:pt x="855" y="5221"/>
                    </a:lnTo>
                    <a:cubicBezTo>
                      <a:pt x="954" y="5221"/>
                      <a:pt x="1034" y="5145"/>
                      <a:pt x="1037" y="5046"/>
                    </a:cubicBezTo>
                    <a:lnTo>
                      <a:pt x="1263" y="194"/>
                    </a:lnTo>
                    <a:cubicBezTo>
                      <a:pt x="1263" y="143"/>
                      <a:pt x="1245" y="95"/>
                      <a:pt x="1212" y="59"/>
                    </a:cubicBezTo>
                    <a:cubicBezTo>
                      <a:pt x="1176" y="23"/>
                      <a:pt x="1129" y="1"/>
                      <a:pt x="107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3" name="Google Shape;473;p26"/>
              <p:cNvSpPr/>
              <p:nvPr/>
            </p:nvSpPr>
            <p:spPr>
              <a:xfrm>
                <a:off x="6001647" y="2202730"/>
                <a:ext cx="26809" cy="458682"/>
              </a:xfrm>
              <a:custGeom>
                <a:avLst/>
                <a:gdLst/>
                <a:ahLst/>
                <a:cxnLst/>
                <a:rect l="l" t="t" r="r" b="b"/>
                <a:pathLst>
                  <a:path w="813" h="13910" extrusionOk="0">
                    <a:moveTo>
                      <a:pt x="445" y="368"/>
                    </a:moveTo>
                    <a:lnTo>
                      <a:pt x="405" y="5821"/>
                    </a:lnTo>
                    <a:lnTo>
                      <a:pt x="368" y="368"/>
                    </a:lnTo>
                    <a:close/>
                    <a:moveTo>
                      <a:pt x="183" y="0"/>
                    </a:moveTo>
                    <a:cubicBezTo>
                      <a:pt x="135" y="0"/>
                      <a:pt x="88" y="22"/>
                      <a:pt x="56" y="55"/>
                    </a:cubicBezTo>
                    <a:cubicBezTo>
                      <a:pt x="19" y="91"/>
                      <a:pt x="0" y="139"/>
                      <a:pt x="0" y="186"/>
                    </a:cubicBezTo>
                    <a:lnTo>
                      <a:pt x="96" y="13600"/>
                    </a:lnTo>
                    <a:cubicBezTo>
                      <a:pt x="96" y="13771"/>
                      <a:pt x="237" y="13909"/>
                      <a:pt x="408" y="13909"/>
                    </a:cubicBezTo>
                    <a:cubicBezTo>
                      <a:pt x="580" y="13909"/>
                      <a:pt x="718" y="13771"/>
                      <a:pt x="718" y="13600"/>
                    </a:cubicBezTo>
                    <a:lnTo>
                      <a:pt x="812" y="186"/>
                    </a:lnTo>
                    <a:cubicBezTo>
                      <a:pt x="812" y="139"/>
                      <a:pt x="795" y="91"/>
                      <a:pt x="758" y="55"/>
                    </a:cubicBezTo>
                    <a:cubicBezTo>
                      <a:pt x="725" y="22"/>
                      <a:pt x="678" y="0"/>
                      <a:pt x="63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4" name="Google Shape;474;p26"/>
              <p:cNvSpPr/>
              <p:nvPr/>
            </p:nvSpPr>
            <p:spPr>
              <a:xfrm>
                <a:off x="5965506" y="2722581"/>
                <a:ext cx="45835" cy="63906"/>
              </a:xfrm>
              <a:custGeom>
                <a:avLst/>
                <a:gdLst/>
                <a:ahLst/>
                <a:cxnLst/>
                <a:rect l="l" t="t" r="r" b="b"/>
                <a:pathLst>
                  <a:path w="1390" h="1938" extrusionOk="0">
                    <a:moveTo>
                      <a:pt x="935" y="1"/>
                    </a:moveTo>
                    <a:cubicBezTo>
                      <a:pt x="933" y="1"/>
                      <a:pt x="931" y="1"/>
                      <a:pt x="930" y="1"/>
                    </a:cubicBezTo>
                    <a:cubicBezTo>
                      <a:pt x="485" y="12"/>
                      <a:pt x="1" y="1483"/>
                      <a:pt x="471" y="1821"/>
                    </a:cubicBezTo>
                    <a:cubicBezTo>
                      <a:pt x="582" y="1900"/>
                      <a:pt x="695" y="1937"/>
                      <a:pt x="800" y="1937"/>
                    </a:cubicBezTo>
                    <a:cubicBezTo>
                      <a:pt x="1137" y="1937"/>
                      <a:pt x="1390" y="1554"/>
                      <a:pt x="1231" y="977"/>
                    </a:cubicBezTo>
                    <a:cubicBezTo>
                      <a:pt x="1119" y="568"/>
                      <a:pt x="1208" y="1"/>
                      <a:pt x="93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5" name="Google Shape;475;p26"/>
              <p:cNvSpPr/>
              <p:nvPr/>
            </p:nvSpPr>
            <p:spPr>
              <a:xfrm>
                <a:off x="5966231" y="2716481"/>
                <a:ext cx="49957" cy="76007"/>
              </a:xfrm>
              <a:custGeom>
                <a:avLst/>
                <a:gdLst/>
                <a:ahLst/>
                <a:cxnLst/>
                <a:rect l="l" t="t" r="r" b="b"/>
                <a:pathLst>
                  <a:path w="1515" h="2305" extrusionOk="0">
                    <a:moveTo>
                      <a:pt x="900" y="368"/>
                    </a:moveTo>
                    <a:cubicBezTo>
                      <a:pt x="933" y="430"/>
                      <a:pt x="947" y="608"/>
                      <a:pt x="958" y="732"/>
                    </a:cubicBezTo>
                    <a:cubicBezTo>
                      <a:pt x="973" y="885"/>
                      <a:pt x="991" y="1056"/>
                      <a:pt x="1031" y="1209"/>
                    </a:cubicBezTo>
                    <a:cubicBezTo>
                      <a:pt x="1133" y="1584"/>
                      <a:pt x="1034" y="1814"/>
                      <a:pt x="915" y="1897"/>
                    </a:cubicBezTo>
                    <a:cubicBezTo>
                      <a:pt x="875" y="1924"/>
                      <a:pt x="830" y="1937"/>
                      <a:pt x="781" y="1937"/>
                    </a:cubicBezTo>
                    <a:cubicBezTo>
                      <a:pt x="711" y="1937"/>
                      <a:pt x="635" y="1910"/>
                      <a:pt x="558" y="1857"/>
                    </a:cubicBezTo>
                    <a:cubicBezTo>
                      <a:pt x="416" y="1755"/>
                      <a:pt x="401" y="1380"/>
                      <a:pt x="525" y="984"/>
                    </a:cubicBezTo>
                    <a:cubicBezTo>
                      <a:pt x="641" y="597"/>
                      <a:pt x="820" y="394"/>
                      <a:pt x="900" y="368"/>
                    </a:cubicBezTo>
                    <a:close/>
                    <a:moveTo>
                      <a:pt x="903" y="1"/>
                    </a:moveTo>
                    <a:cubicBezTo>
                      <a:pt x="558" y="11"/>
                      <a:pt x="300" y="459"/>
                      <a:pt x="172" y="874"/>
                    </a:cubicBezTo>
                    <a:cubicBezTo>
                      <a:pt x="30" y="1333"/>
                      <a:pt x="1" y="1908"/>
                      <a:pt x="343" y="2155"/>
                    </a:cubicBezTo>
                    <a:cubicBezTo>
                      <a:pt x="485" y="2254"/>
                      <a:pt x="634" y="2305"/>
                      <a:pt x="780" y="2305"/>
                    </a:cubicBezTo>
                    <a:cubicBezTo>
                      <a:pt x="903" y="2305"/>
                      <a:pt x="1020" y="2272"/>
                      <a:pt x="1126" y="2195"/>
                    </a:cubicBezTo>
                    <a:cubicBezTo>
                      <a:pt x="1413" y="1995"/>
                      <a:pt x="1515" y="1580"/>
                      <a:pt x="1384" y="1110"/>
                    </a:cubicBezTo>
                    <a:cubicBezTo>
                      <a:pt x="1351" y="991"/>
                      <a:pt x="1337" y="841"/>
                      <a:pt x="1326" y="700"/>
                    </a:cubicBezTo>
                    <a:cubicBezTo>
                      <a:pt x="1296" y="383"/>
                      <a:pt x="1257" y="1"/>
                      <a:pt x="90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6" name="Google Shape;476;p26"/>
              <p:cNvSpPr/>
              <p:nvPr/>
            </p:nvSpPr>
            <p:spPr>
              <a:xfrm>
                <a:off x="6017508" y="2858108"/>
                <a:ext cx="46594" cy="55827"/>
              </a:xfrm>
              <a:custGeom>
                <a:avLst/>
                <a:gdLst/>
                <a:ahLst/>
                <a:cxnLst/>
                <a:rect l="l" t="t" r="r" b="b"/>
                <a:pathLst>
                  <a:path w="1413" h="1693" extrusionOk="0">
                    <a:moveTo>
                      <a:pt x="616" y="1"/>
                    </a:moveTo>
                    <a:cubicBezTo>
                      <a:pt x="613" y="1"/>
                      <a:pt x="611" y="1"/>
                      <a:pt x="608" y="1"/>
                    </a:cubicBezTo>
                    <a:cubicBezTo>
                      <a:pt x="1" y="15"/>
                      <a:pt x="340" y="1692"/>
                      <a:pt x="993" y="1692"/>
                    </a:cubicBezTo>
                    <a:cubicBezTo>
                      <a:pt x="1005" y="1692"/>
                      <a:pt x="1018" y="1691"/>
                      <a:pt x="1030" y="1690"/>
                    </a:cubicBezTo>
                    <a:cubicBezTo>
                      <a:pt x="1413" y="1654"/>
                      <a:pt x="1318" y="1053"/>
                      <a:pt x="1103" y="743"/>
                    </a:cubicBezTo>
                    <a:cubicBezTo>
                      <a:pt x="912" y="461"/>
                      <a:pt x="950" y="1"/>
                      <a:pt x="61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7" name="Google Shape;477;p26"/>
              <p:cNvSpPr/>
              <p:nvPr/>
            </p:nvSpPr>
            <p:spPr>
              <a:xfrm>
                <a:off x="6017606" y="2852107"/>
                <a:ext cx="50946" cy="67863"/>
              </a:xfrm>
              <a:custGeom>
                <a:avLst/>
                <a:gdLst/>
                <a:ahLst/>
                <a:cxnLst/>
                <a:rect l="l" t="t" r="r" b="b"/>
                <a:pathLst>
                  <a:path w="1545" h="2058" extrusionOk="0">
                    <a:moveTo>
                      <a:pt x="617" y="365"/>
                    </a:moveTo>
                    <a:cubicBezTo>
                      <a:pt x="671" y="365"/>
                      <a:pt x="707" y="409"/>
                      <a:pt x="780" y="641"/>
                    </a:cubicBezTo>
                    <a:cubicBezTo>
                      <a:pt x="820" y="765"/>
                      <a:pt x="864" y="907"/>
                      <a:pt x="951" y="1027"/>
                    </a:cubicBezTo>
                    <a:cubicBezTo>
                      <a:pt x="1079" y="1217"/>
                      <a:pt x="1144" y="1515"/>
                      <a:pt x="1082" y="1643"/>
                    </a:cubicBezTo>
                    <a:cubicBezTo>
                      <a:pt x="1071" y="1671"/>
                      <a:pt x="1053" y="1686"/>
                      <a:pt x="1010" y="1690"/>
                    </a:cubicBezTo>
                    <a:cubicBezTo>
                      <a:pt x="1002" y="1691"/>
                      <a:pt x="994" y="1691"/>
                      <a:pt x="987" y="1691"/>
                    </a:cubicBezTo>
                    <a:cubicBezTo>
                      <a:pt x="860" y="1691"/>
                      <a:pt x="765" y="1575"/>
                      <a:pt x="699" y="1479"/>
                    </a:cubicBezTo>
                    <a:cubicBezTo>
                      <a:pt x="481" y="1152"/>
                      <a:pt x="415" y="627"/>
                      <a:pt x="521" y="431"/>
                    </a:cubicBezTo>
                    <a:cubicBezTo>
                      <a:pt x="551" y="372"/>
                      <a:pt x="580" y="365"/>
                      <a:pt x="609" y="365"/>
                    </a:cubicBezTo>
                    <a:cubicBezTo>
                      <a:pt x="611" y="365"/>
                      <a:pt x="614" y="365"/>
                      <a:pt x="617" y="365"/>
                    </a:cubicBezTo>
                    <a:close/>
                    <a:moveTo>
                      <a:pt x="622" y="0"/>
                    </a:moveTo>
                    <a:cubicBezTo>
                      <a:pt x="614" y="0"/>
                      <a:pt x="606" y="1"/>
                      <a:pt x="598" y="1"/>
                    </a:cubicBezTo>
                    <a:cubicBezTo>
                      <a:pt x="423" y="4"/>
                      <a:pt x="281" y="95"/>
                      <a:pt x="194" y="260"/>
                    </a:cubicBezTo>
                    <a:cubicBezTo>
                      <a:pt x="0" y="634"/>
                      <a:pt x="146" y="1311"/>
                      <a:pt x="398" y="1683"/>
                    </a:cubicBezTo>
                    <a:cubicBezTo>
                      <a:pt x="561" y="1926"/>
                      <a:pt x="769" y="2057"/>
                      <a:pt x="991" y="2057"/>
                    </a:cubicBezTo>
                    <a:cubicBezTo>
                      <a:pt x="1010" y="2057"/>
                      <a:pt x="1027" y="2057"/>
                      <a:pt x="1045" y="2054"/>
                    </a:cubicBezTo>
                    <a:cubicBezTo>
                      <a:pt x="1213" y="2039"/>
                      <a:pt x="1344" y="1948"/>
                      <a:pt x="1413" y="1799"/>
                    </a:cubicBezTo>
                    <a:cubicBezTo>
                      <a:pt x="1544" y="1523"/>
                      <a:pt x="1432" y="1086"/>
                      <a:pt x="1253" y="820"/>
                    </a:cubicBezTo>
                    <a:cubicBezTo>
                      <a:pt x="1198" y="744"/>
                      <a:pt x="1162" y="634"/>
                      <a:pt x="1129" y="529"/>
                    </a:cubicBezTo>
                    <a:cubicBezTo>
                      <a:pt x="1058" y="308"/>
                      <a:pt x="959" y="0"/>
                      <a:pt x="62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78" name="Google Shape;478;p26"/>
            <p:cNvGrpSpPr/>
            <p:nvPr/>
          </p:nvGrpSpPr>
          <p:grpSpPr>
            <a:xfrm>
              <a:off x="6498263" y="1814124"/>
              <a:ext cx="688476" cy="1171646"/>
              <a:chOff x="6498263" y="1814124"/>
              <a:chExt cx="688476" cy="1171646"/>
            </a:xfrm>
          </p:grpSpPr>
          <p:sp>
            <p:nvSpPr>
              <p:cNvPr id="479" name="Google Shape;479;p26"/>
              <p:cNvSpPr/>
              <p:nvPr/>
            </p:nvSpPr>
            <p:spPr>
              <a:xfrm>
                <a:off x="6529888" y="1828919"/>
                <a:ext cx="623400" cy="1149600"/>
              </a:xfrm>
              <a:prstGeom prst="roundRect">
                <a:avLst>
                  <a:gd name="adj" fmla="val 20929"/>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80" name="Google Shape;480;p26"/>
              <p:cNvGrpSpPr/>
              <p:nvPr/>
            </p:nvGrpSpPr>
            <p:grpSpPr>
              <a:xfrm>
                <a:off x="6498263" y="1814124"/>
                <a:ext cx="688476" cy="1171646"/>
                <a:chOff x="6498263" y="1814124"/>
                <a:chExt cx="688476" cy="1171646"/>
              </a:xfrm>
            </p:grpSpPr>
            <p:sp>
              <p:nvSpPr>
                <p:cNvPr id="481" name="Google Shape;481;p26"/>
                <p:cNvSpPr/>
                <p:nvPr/>
              </p:nvSpPr>
              <p:spPr>
                <a:xfrm>
                  <a:off x="6536170" y="2007091"/>
                  <a:ext cx="619679" cy="972775"/>
                </a:xfrm>
                <a:custGeom>
                  <a:avLst/>
                  <a:gdLst/>
                  <a:ahLst/>
                  <a:cxnLst/>
                  <a:rect l="l" t="t" r="r" b="b"/>
                  <a:pathLst>
                    <a:path w="19519" h="30641" extrusionOk="0">
                      <a:moveTo>
                        <a:pt x="14757" y="1"/>
                      </a:moveTo>
                      <a:lnTo>
                        <a:pt x="14757" y="25140"/>
                      </a:lnTo>
                      <a:cubicBezTo>
                        <a:pt x="14757" y="26611"/>
                        <a:pt x="13568" y="27805"/>
                        <a:pt x="12096" y="27805"/>
                      </a:cubicBezTo>
                      <a:lnTo>
                        <a:pt x="1" y="27805"/>
                      </a:lnTo>
                      <a:cubicBezTo>
                        <a:pt x="557" y="29454"/>
                        <a:pt x="2115" y="30641"/>
                        <a:pt x="3954" y="30641"/>
                      </a:cubicBezTo>
                      <a:lnTo>
                        <a:pt x="15344" y="30641"/>
                      </a:lnTo>
                      <a:cubicBezTo>
                        <a:pt x="15552" y="30641"/>
                        <a:pt x="15752" y="30622"/>
                        <a:pt x="15948" y="30594"/>
                      </a:cubicBezTo>
                      <a:cubicBezTo>
                        <a:pt x="15992" y="30586"/>
                        <a:pt x="16032" y="30582"/>
                        <a:pt x="16071" y="30575"/>
                      </a:cubicBezTo>
                      <a:cubicBezTo>
                        <a:pt x="16264" y="30539"/>
                        <a:pt x="16454" y="30495"/>
                        <a:pt x="16636" y="30437"/>
                      </a:cubicBezTo>
                      <a:cubicBezTo>
                        <a:pt x="16661" y="30426"/>
                        <a:pt x="16683" y="30419"/>
                        <a:pt x="16709" y="30408"/>
                      </a:cubicBezTo>
                      <a:cubicBezTo>
                        <a:pt x="16884" y="30350"/>
                        <a:pt x="17047" y="30277"/>
                        <a:pt x="17212" y="30197"/>
                      </a:cubicBezTo>
                      <a:cubicBezTo>
                        <a:pt x="17233" y="30186"/>
                        <a:pt x="17255" y="30179"/>
                        <a:pt x="17277" y="30167"/>
                      </a:cubicBezTo>
                      <a:cubicBezTo>
                        <a:pt x="17447" y="30076"/>
                        <a:pt x="17615" y="29971"/>
                        <a:pt x="17772" y="29858"/>
                      </a:cubicBezTo>
                      <a:cubicBezTo>
                        <a:pt x="17793" y="29843"/>
                        <a:pt x="17812" y="29829"/>
                        <a:pt x="17834" y="29811"/>
                      </a:cubicBezTo>
                      <a:cubicBezTo>
                        <a:pt x="18158" y="29571"/>
                        <a:pt x="18445" y="29283"/>
                        <a:pt x="18689" y="28959"/>
                      </a:cubicBezTo>
                      <a:cubicBezTo>
                        <a:pt x="18697" y="28948"/>
                        <a:pt x="18704" y="28937"/>
                        <a:pt x="18711" y="28926"/>
                      </a:cubicBezTo>
                      <a:cubicBezTo>
                        <a:pt x="18962" y="28588"/>
                        <a:pt x="19159" y="28209"/>
                        <a:pt x="19297" y="27805"/>
                      </a:cubicBezTo>
                      <a:cubicBezTo>
                        <a:pt x="19439" y="27383"/>
                        <a:pt x="19519" y="26935"/>
                        <a:pt x="19519" y="26466"/>
                      </a:cubicBezTo>
                      <a:lnTo>
                        <a:pt x="19519" y="1"/>
                      </a:ln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26"/>
                <p:cNvSpPr/>
                <p:nvPr/>
              </p:nvSpPr>
              <p:spPr>
                <a:xfrm>
                  <a:off x="6523217" y="2001344"/>
                  <a:ext cx="638537" cy="984426"/>
                </a:xfrm>
                <a:custGeom>
                  <a:avLst/>
                  <a:gdLst/>
                  <a:ahLst/>
                  <a:cxnLst/>
                  <a:rect l="l" t="t" r="r" b="b"/>
                  <a:pathLst>
                    <a:path w="20113" h="31008" extrusionOk="0">
                      <a:moveTo>
                        <a:pt x="19745" y="368"/>
                      </a:moveTo>
                      <a:lnTo>
                        <a:pt x="19745" y="26647"/>
                      </a:lnTo>
                      <a:cubicBezTo>
                        <a:pt x="19745" y="28849"/>
                        <a:pt x="17954" y="30640"/>
                        <a:pt x="15752" y="30640"/>
                      </a:cubicBezTo>
                      <a:lnTo>
                        <a:pt x="4362" y="30640"/>
                      </a:lnTo>
                      <a:cubicBezTo>
                        <a:pt x="2159" y="30640"/>
                        <a:pt x="368" y="28849"/>
                        <a:pt x="368" y="26647"/>
                      </a:cubicBezTo>
                      <a:lnTo>
                        <a:pt x="368" y="368"/>
                      </a:lnTo>
                      <a:close/>
                      <a:moveTo>
                        <a:pt x="186" y="0"/>
                      </a:moveTo>
                      <a:cubicBezTo>
                        <a:pt x="85" y="0"/>
                        <a:pt x="1" y="80"/>
                        <a:pt x="1" y="182"/>
                      </a:cubicBezTo>
                      <a:lnTo>
                        <a:pt x="1" y="26647"/>
                      </a:lnTo>
                      <a:cubicBezTo>
                        <a:pt x="1" y="29053"/>
                        <a:pt x="1955" y="31007"/>
                        <a:pt x="4362" y="31007"/>
                      </a:cubicBezTo>
                      <a:lnTo>
                        <a:pt x="15752" y="31007"/>
                      </a:lnTo>
                      <a:cubicBezTo>
                        <a:pt x="18158" y="31007"/>
                        <a:pt x="20113" y="29053"/>
                        <a:pt x="20113" y="26647"/>
                      </a:cubicBezTo>
                      <a:lnTo>
                        <a:pt x="20113" y="182"/>
                      </a:lnTo>
                      <a:cubicBezTo>
                        <a:pt x="20113" y="80"/>
                        <a:pt x="20029" y="0"/>
                        <a:pt x="1992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26"/>
                <p:cNvSpPr/>
                <p:nvPr/>
              </p:nvSpPr>
              <p:spPr>
                <a:xfrm>
                  <a:off x="6504041" y="1819998"/>
                  <a:ext cx="676793" cy="187025"/>
                </a:xfrm>
                <a:custGeom>
                  <a:avLst/>
                  <a:gdLst/>
                  <a:ahLst/>
                  <a:cxnLst/>
                  <a:rect l="l" t="t" r="r" b="b"/>
                  <a:pathLst>
                    <a:path w="21318" h="5891" extrusionOk="0">
                      <a:moveTo>
                        <a:pt x="1314" y="0"/>
                      </a:moveTo>
                      <a:cubicBezTo>
                        <a:pt x="590" y="0"/>
                        <a:pt x="0" y="587"/>
                        <a:pt x="0" y="1311"/>
                      </a:cubicBezTo>
                      <a:lnTo>
                        <a:pt x="0" y="4576"/>
                      </a:lnTo>
                      <a:cubicBezTo>
                        <a:pt x="0" y="5301"/>
                        <a:pt x="590" y="5890"/>
                        <a:pt x="1314" y="5890"/>
                      </a:cubicBezTo>
                      <a:lnTo>
                        <a:pt x="20007" y="5890"/>
                      </a:lnTo>
                      <a:cubicBezTo>
                        <a:pt x="20731" y="5890"/>
                        <a:pt x="21317" y="5301"/>
                        <a:pt x="21317" y="4576"/>
                      </a:cubicBezTo>
                      <a:lnTo>
                        <a:pt x="21317" y="1311"/>
                      </a:lnTo>
                      <a:cubicBezTo>
                        <a:pt x="21317" y="587"/>
                        <a:pt x="20731" y="0"/>
                        <a:pt x="2000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4" name="Google Shape;484;p26"/>
                <p:cNvSpPr/>
                <p:nvPr/>
              </p:nvSpPr>
              <p:spPr>
                <a:xfrm>
                  <a:off x="7004680" y="1819998"/>
                  <a:ext cx="176167" cy="187025"/>
                </a:xfrm>
                <a:custGeom>
                  <a:avLst/>
                  <a:gdLst/>
                  <a:ahLst/>
                  <a:cxnLst/>
                  <a:rect l="l" t="t" r="r" b="b"/>
                  <a:pathLst>
                    <a:path w="5549" h="5891" extrusionOk="0">
                      <a:moveTo>
                        <a:pt x="0" y="0"/>
                      </a:moveTo>
                      <a:lnTo>
                        <a:pt x="0" y="5890"/>
                      </a:lnTo>
                      <a:lnTo>
                        <a:pt x="4726" y="5890"/>
                      </a:lnTo>
                      <a:cubicBezTo>
                        <a:pt x="5180" y="5890"/>
                        <a:pt x="5548" y="5519"/>
                        <a:pt x="5548" y="5064"/>
                      </a:cubicBezTo>
                      <a:lnTo>
                        <a:pt x="5548" y="823"/>
                      </a:lnTo>
                      <a:cubicBezTo>
                        <a:pt x="5548" y="368"/>
                        <a:pt x="5180" y="0"/>
                        <a:pt x="472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5" name="Google Shape;485;p26"/>
                <p:cNvSpPr/>
                <p:nvPr/>
              </p:nvSpPr>
              <p:spPr>
                <a:xfrm>
                  <a:off x="6776918" y="1814124"/>
                  <a:ext cx="11556" cy="198676"/>
                </a:xfrm>
                <a:custGeom>
                  <a:avLst/>
                  <a:gdLst/>
                  <a:ahLst/>
                  <a:cxnLst/>
                  <a:rect l="l" t="t" r="r" b="b"/>
                  <a:pathLst>
                    <a:path w="364" h="6258" extrusionOk="0">
                      <a:moveTo>
                        <a:pt x="182" y="0"/>
                      </a:moveTo>
                      <a:cubicBezTo>
                        <a:pt x="80" y="0"/>
                        <a:pt x="0" y="84"/>
                        <a:pt x="0" y="185"/>
                      </a:cubicBezTo>
                      <a:lnTo>
                        <a:pt x="0" y="6075"/>
                      </a:lnTo>
                      <a:cubicBezTo>
                        <a:pt x="0" y="6173"/>
                        <a:pt x="80" y="6257"/>
                        <a:pt x="182" y="6257"/>
                      </a:cubicBezTo>
                      <a:cubicBezTo>
                        <a:pt x="284" y="6257"/>
                        <a:pt x="363" y="6173"/>
                        <a:pt x="363" y="6075"/>
                      </a:cubicBezTo>
                      <a:lnTo>
                        <a:pt x="363" y="185"/>
                      </a:lnTo>
                      <a:cubicBezTo>
                        <a:pt x="363" y="84"/>
                        <a:pt x="284" y="0"/>
                        <a:pt x="18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6" name="Google Shape;486;p26"/>
                <p:cNvSpPr/>
                <p:nvPr/>
              </p:nvSpPr>
              <p:spPr>
                <a:xfrm>
                  <a:off x="6717009" y="1814124"/>
                  <a:ext cx="11715" cy="198676"/>
                </a:xfrm>
                <a:custGeom>
                  <a:avLst/>
                  <a:gdLst/>
                  <a:ahLst/>
                  <a:cxnLst/>
                  <a:rect l="l" t="t" r="r" b="b"/>
                  <a:pathLst>
                    <a:path w="369" h="6258" extrusionOk="0">
                      <a:moveTo>
                        <a:pt x="187" y="0"/>
                      </a:moveTo>
                      <a:cubicBezTo>
                        <a:pt x="85" y="0"/>
                        <a:pt x="1" y="84"/>
                        <a:pt x="1" y="185"/>
                      </a:cubicBezTo>
                      <a:lnTo>
                        <a:pt x="1" y="6075"/>
                      </a:lnTo>
                      <a:cubicBezTo>
                        <a:pt x="1" y="6173"/>
                        <a:pt x="85" y="6257"/>
                        <a:pt x="187" y="6257"/>
                      </a:cubicBezTo>
                      <a:cubicBezTo>
                        <a:pt x="285" y="6257"/>
                        <a:pt x="369" y="6173"/>
                        <a:pt x="369" y="6075"/>
                      </a:cubicBezTo>
                      <a:lnTo>
                        <a:pt x="369" y="185"/>
                      </a:lnTo>
                      <a:cubicBezTo>
                        <a:pt x="369" y="84"/>
                        <a:pt x="285" y="0"/>
                        <a:pt x="18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7" name="Google Shape;487;p26"/>
                <p:cNvSpPr/>
                <p:nvPr/>
              </p:nvSpPr>
              <p:spPr>
                <a:xfrm>
                  <a:off x="6657258" y="1814124"/>
                  <a:ext cx="11715" cy="198676"/>
                </a:xfrm>
                <a:custGeom>
                  <a:avLst/>
                  <a:gdLst/>
                  <a:ahLst/>
                  <a:cxnLst/>
                  <a:rect l="l" t="t" r="r" b="b"/>
                  <a:pathLst>
                    <a:path w="369" h="6258" extrusionOk="0">
                      <a:moveTo>
                        <a:pt x="184" y="0"/>
                      </a:moveTo>
                      <a:cubicBezTo>
                        <a:pt x="81" y="0"/>
                        <a:pt x="1" y="84"/>
                        <a:pt x="1" y="185"/>
                      </a:cubicBezTo>
                      <a:lnTo>
                        <a:pt x="1" y="6075"/>
                      </a:lnTo>
                      <a:cubicBezTo>
                        <a:pt x="1" y="6173"/>
                        <a:pt x="81" y="6257"/>
                        <a:pt x="184" y="6257"/>
                      </a:cubicBezTo>
                      <a:cubicBezTo>
                        <a:pt x="285" y="6257"/>
                        <a:pt x="369" y="6173"/>
                        <a:pt x="369" y="6075"/>
                      </a:cubicBezTo>
                      <a:lnTo>
                        <a:pt x="369" y="185"/>
                      </a:lnTo>
                      <a:cubicBezTo>
                        <a:pt x="369" y="84"/>
                        <a:pt x="285" y="0"/>
                        <a:pt x="18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26"/>
                <p:cNvSpPr/>
                <p:nvPr/>
              </p:nvSpPr>
              <p:spPr>
                <a:xfrm>
                  <a:off x="6597413" y="1814124"/>
                  <a:ext cx="11715" cy="198676"/>
                </a:xfrm>
                <a:custGeom>
                  <a:avLst/>
                  <a:gdLst/>
                  <a:ahLst/>
                  <a:cxnLst/>
                  <a:rect l="l" t="t" r="r" b="b"/>
                  <a:pathLst>
                    <a:path w="369" h="6258" extrusionOk="0">
                      <a:moveTo>
                        <a:pt x="186" y="0"/>
                      </a:moveTo>
                      <a:cubicBezTo>
                        <a:pt x="85" y="0"/>
                        <a:pt x="1" y="84"/>
                        <a:pt x="1" y="185"/>
                      </a:cubicBezTo>
                      <a:lnTo>
                        <a:pt x="1" y="6075"/>
                      </a:lnTo>
                      <a:cubicBezTo>
                        <a:pt x="1" y="6173"/>
                        <a:pt x="85" y="6257"/>
                        <a:pt x="186" y="6257"/>
                      </a:cubicBezTo>
                      <a:cubicBezTo>
                        <a:pt x="285" y="6257"/>
                        <a:pt x="368" y="6173"/>
                        <a:pt x="368" y="6075"/>
                      </a:cubicBezTo>
                      <a:lnTo>
                        <a:pt x="368" y="185"/>
                      </a:lnTo>
                      <a:cubicBezTo>
                        <a:pt x="368" y="84"/>
                        <a:pt x="285" y="0"/>
                        <a:pt x="18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26"/>
                <p:cNvSpPr/>
                <p:nvPr/>
              </p:nvSpPr>
              <p:spPr>
                <a:xfrm>
                  <a:off x="6537662" y="1814124"/>
                  <a:ext cx="11715" cy="198676"/>
                </a:xfrm>
                <a:custGeom>
                  <a:avLst/>
                  <a:gdLst/>
                  <a:ahLst/>
                  <a:cxnLst/>
                  <a:rect l="l" t="t" r="r" b="b"/>
                  <a:pathLst>
                    <a:path w="369" h="6258" extrusionOk="0">
                      <a:moveTo>
                        <a:pt x="183" y="0"/>
                      </a:moveTo>
                      <a:cubicBezTo>
                        <a:pt x="80" y="0"/>
                        <a:pt x="1" y="84"/>
                        <a:pt x="1" y="185"/>
                      </a:cubicBezTo>
                      <a:lnTo>
                        <a:pt x="1" y="6075"/>
                      </a:lnTo>
                      <a:cubicBezTo>
                        <a:pt x="1" y="6173"/>
                        <a:pt x="80" y="6257"/>
                        <a:pt x="183" y="6257"/>
                      </a:cubicBezTo>
                      <a:cubicBezTo>
                        <a:pt x="285" y="6257"/>
                        <a:pt x="369" y="6173"/>
                        <a:pt x="369" y="6075"/>
                      </a:cubicBezTo>
                      <a:lnTo>
                        <a:pt x="369" y="185"/>
                      </a:lnTo>
                      <a:cubicBezTo>
                        <a:pt x="369" y="84"/>
                        <a:pt x="285"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0" name="Google Shape;490;p26"/>
                <p:cNvSpPr/>
                <p:nvPr/>
              </p:nvSpPr>
              <p:spPr>
                <a:xfrm>
                  <a:off x="6956264" y="1814124"/>
                  <a:ext cx="11683" cy="198676"/>
                </a:xfrm>
                <a:custGeom>
                  <a:avLst/>
                  <a:gdLst/>
                  <a:ahLst/>
                  <a:cxnLst/>
                  <a:rect l="l" t="t" r="r" b="b"/>
                  <a:pathLst>
                    <a:path w="368" h="6258" extrusionOk="0">
                      <a:moveTo>
                        <a:pt x="183" y="0"/>
                      </a:moveTo>
                      <a:cubicBezTo>
                        <a:pt x="84" y="0"/>
                        <a:pt x="0" y="84"/>
                        <a:pt x="0" y="185"/>
                      </a:cubicBezTo>
                      <a:lnTo>
                        <a:pt x="0" y="6075"/>
                      </a:lnTo>
                      <a:cubicBezTo>
                        <a:pt x="0" y="6173"/>
                        <a:pt x="84" y="6257"/>
                        <a:pt x="183" y="6257"/>
                      </a:cubicBezTo>
                      <a:cubicBezTo>
                        <a:pt x="284" y="6257"/>
                        <a:pt x="368" y="6173"/>
                        <a:pt x="368" y="6075"/>
                      </a:cubicBezTo>
                      <a:lnTo>
                        <a:pt x="368" y="185"/>
                      </a:lnTo>
                      <a:cubicBezTo>
                        <a:pt x="368" y="84"/>
                        <a:pt x="284"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1" name="Google Shape;491;p26"/>
                <p:cNvSpPr/>
                <p:nvPr/>
              </p:nvSpPr>
              <p:spPr>
                <a:xfrm>
                  <a:off x="6896514" y="1814124"/>
                  <a:ext cx="11588" cy="198676"/>
                </a:xfrm>
                <a:custGeom>
                  <a:avLst/>
                  <a:gdLst/>
                  <a:ahLst/>
                  <a:cxnLst/>
                  <a:rect l="l" t="t" r="r" b="b"/>
                  <a:pathLst>
                    <a:path w="365" h="6258" extrusionOk="0">
                      <a:moveTo>
                        <a:pt x="183" y="0"/>
                      </a:moveTo>
                      <a:cubicBezTo>
                        <a:pt x="81" y="0"/>
                        <a:pt x="0" y="84"/>
                        <a:pt x="0" y="185"/>
                      </a:cubicBezTo>
                      <a:lnTo>
                        <a:pt x="0" y="6075"/>
                      </a:lnTo>
                      <a:cubicBezTo>
                        <a:pt x="0" y="6173"/>
                        <a:pt x="81" y="6257"/>
                        <a:pt x="183" y="6257"/>
                      </a:cubicBezTo>
                      <a:cubicBezTo>
                        <a:pt x="284" y="6257"/>
                        <a:pt x="365" y="6173"/>
                        <a:pt x="365" y="6075"/>
                      </a:cubicBezTo>
                      <a:lnTo>
                        <a:pt x="365" y="185"/>
                      </a:lnTo>
                      <a:cubicBezTo>
                        <a:pt x="365" y="84"/>
                        <a:pt x="284"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6"/>
                <p:cNvSpPr/>
                <p:nvPr/>
              </p:nvSpPr>
              <p:spPr>
                <a:xfrm>
                  <a:off x="6836636" y="1814124"/>
                  <a:ext cx="11715" cy="198676"/>
                </a:xfrm>
                <a:custGeom>
                  <a:avLst/>
                  <a:gdLst/>
                  <a:ahLst/>
                  <a:cxnLst/>
                  <a:rect l="l" t="t" r="r" b="b"/>
                  <a:pathLst>
                    <a:path w="369" h="6258" extrusionOk="0">
                      <a:moveTo>
                        <a:pt x="183" y="0"/>
                      </a:moveTo>
                      <a:cubicBezTo>
                        <a:pt x="85" y="0"/>
                        <a:pt x="1" y="84"/>
                        <a:pt x="1" y="185"/>
                      </a:cubicBezTo>
                      <a:lnTo>
                        <a:pt x="1" y="6075"/>
                      </a:lnTo>
                      <a:cubicBezTo>
                        <a:pt x="1" y="6173"/>
                        <a:pt x="85" y="6257"/>
                        <a:pt x="183" y="6257"/>
                      </a:cubicBezTo>
                      <a:cubicBezTo>
                        <a:pt x="285" y="6257"/>
                        <a:pt x="369" y="6173"/>
                        <a:pt x="369" y="6075"/>
                      </a:cubicBezTo>
                      <a:lnTo>
                        <a:pt x="369" y="185"/>
                      </a:lnTo>
                      <a:cubicBezTo>
                        <a:pt x="369" y="84"/>
                        <a:pt x="285"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6"/>
                <p:cNvSpPr/>
                <p:nvPr/>
              </p:nvSpPr>
              <p:spPr>
                <a:xfrm>
                  <a:off x="7016014" y="1814124"/>
                  <a:ext cx="11683" cy="198676"/>
                </a:xfrm>
                <a:custGeom>
                  <a:avLst/>
                  <a:gdLst/>
                  <a:ahLst/>
                  <a:cxnLst/>
                  <a:rect l="l" t="t" r="r" b="b"/>
                  <a:pathLst>
                    <a:path w="368" h="6258" extrusionOk="0">
                      <a:moveTo>
                        <a:pt x="186" y="0"/>
                      </a:moveTo>
                      <a:cubicBezTo>
                        <a:pt x="84" y="0"/>
                        <a:pt x="1" y="84"/>
                        <a:pt x="1" y="185"/>
                      </a:cubicBezTo>
                      <a:lnTo>
                        <a:pt x="1" y="6075"/>
                      </a:lnTo>
                      <a:cubicBezTo>
                        <a:pt x="1" y="6173"/>
                        <a:pt x="84" y="6257"/>
                        <a:pt x="186" y="6257"/>
                      </a:cubicBezTo>
                      <a:cubicBezTo>
                        <a:pt x="288" y="6257"/>
                        <a:pt x="368" y="6173"/>
                        <a:pt x="368" y="6075"/>
                      </a:cubicBezTo>
                      <a:lnTo>
                        <a:pt x="368" y="185"/>
                      </a:lnTo>
                      <a:cubicBezTo>
                        <a:pt x="368" y="84"/>
                        <a:pt x="288" y="0"/>
                        <a:pt x="18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6"/>
                <p:cNvSpPr/>
                <p:nvPr/>
              </p:nvSpPr>
              <p:spPr>
                <a:xfrm>
                  <a:off x="7075892" y="1814124"/>
                  <a:ext cx="11683" cy="198676"/>
                </a:xfrm>
                <a:custGeom>
                  <a:avLst/>
                  <a:gdLst/>
                  <a:ahLst/>
                  <a:cxnLst/>
                  <a:rect l="l" t="t" r="r" b="b"/>
                  <a:pathLst>
                    <a:path w="368" h="6258" extrusionOk="0">
                      <a:moveTo>
                        <a:pt x="182" y="0"/>
                      </a:moveTo>
                      <a:cubicBezTo>
                        <a:pt x="80" y="0"/>
                        <a:pt x="0" y="84"/>
                        <a:pt x="0" y="185"/>
                      </a:cubicBezTo>
                      <a:lnTo>
                        <a:pt x="0" y="6075"/>
                      </a:lnTo>
                      <a:cubicBezTo>
                        <a:pt x="0" y="6173"/>
                        <a:pt x="80" y="6257"/>
                        <a:pt x="182" y="6257"/>
                      </a:cubicBezTo>
                      <a:cubicBezTo>
                        <a:pt x="284" y="6257"/>
                        <a:pt x="368" y="6173"/>
                        <a:pt x="368" y="6075"/>
                      </a:cubicBezTo>
                      <a:lnTo>
                        <a:pt x="368" y="185"/>
                      </a:lnTo>
                      <a:cubicBezTo>
                        <a:pt x="368" y="84"/>
                        <a:pt x="284" y="0"/>
                        <a:pt x="18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26"/>
                <p:cNvSpPr/>
                <p:nvPr/>
              </p:nvSpPr>
              <p:spPr>
                <a:xfrm>
                  <a:off x="7135610" y="1814124"/>
                  <a:ext cx="11715" cy="198676"/>
                </a:xfrm>
                <a:custGeom>
                  <a:avLst/>
                  <a:gdLst/>
                  <a:ahLst/>
                  <a:cxnLst/>
                  <a:rect l="l" t="t" r="r" b="b"/>
                  <a:pathLst>
                    <a:path w="369" h="6258" extrusionOk="0">
                      <a:moveTo>
                        <a:pt x="187" y="0"/>
                      </a:moveTo>
                      <a:cubicBezTo>
                        <a:pt x="85" y="0"/>
                        <a:pt x="1" y="84"/>
                        <a:pt x="1" y="185"/>
                      </a:cubicBezTo>
                      <a:lnTo>
                        <a:pt x="1" y="6075"/>
                      </a:lnTo>
                      <a:cubicBezTo>
                        <a:pt x="1" y="6173"/>
                        <a:pt x="85" y="6257"/>
                        <a:pt x="187" y="6257"/>
                      </a:cubicBezTo>
                      <a:cubicBezTo>
                        <a:pt x="288" y="6257"/>
                        <a:pt x="369" y="6173"/>
                        <a:pt x="369" y="6075"/>
                      </a:cubicBezTo>
                      <a:lnTo>
                        <a:pt x="369" y="185"/>
                      </a:lnTo>
                      <a:cubicBezTo>
                        <a:pt x="369" y="84"/>
                        <a:pt x="288" y="0"/>
                        <a:pt x="18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26"/>
                <p:cNvSpPr/>
                <p:nvPr/>
              </p:nvSpPr>
              <p:spPr>
                <a:xfrm>
                  <a:off x="6498263" y="1814124"/>
                  <a:ext cx="688476" cy="198676"/>
                </a:xfrm>
                <a:custGeom>
                  <a:avLst/>
                  <a:gdLst/>
                  <a:ahLst/>
                  <a:cxnLst/>
                  <a:rect l="l" t="t" r="r" b="b"/>
                  <a:pathLst>
                    <a:path w="21686" h="6258" extrusionOk="0">
                      <a:moveTo>
                        <a:pt x="20677" y="368"/>
                      </a:moveTo>
                      <a:cubicBezTo>
                        <a:pt x="21030" y="368"/>
                        <a:pt x="21317" y="655"/>
                        <a:pt x="21317" y="1008"/>
                      </a:cubicBezTo>
                      <a:lnTo>
                        <a:pt x="21317" y="5249"/>
                      </a:lnTo>
                      <a:cubicBezTo>
                        <a:pt x="21317" y="5602"/>
                        <a:pt x="21030" y="5889"/>
                        <a:pt x="20677" y="5889"/>
                      </a:cubicBezTo>
                      <a:lnTo>
                        <a:pt x="1009" y="5889"/>
                      </a:lnTo>
                      <a:cubicBezTo>
                        <a:pt x="656" y="5889"/>
                        <a:pt x="368" y="5602"/>
                        <a:pt x="368" y="5249"/>
                      </a:cubicBezTo>
                      <a:lnTo>
                        <a:pt x="368" y="1008"/>
                      </a:lnTo>
                      <a:cubicBezTo>
                        <a:pt x="368" y="655"/>
                        <a:pt x="656" y="368"/>
                        <a:pt x="1009" y="368"/>
                      </a:cubicBezTo>
                      <a:close/>
                      <a:moveTo>
                        <a:pt x="1009" y="0"/>
                      </a:moveTo>
                      <a:cubicBezTo>
                        <a:pt x="452" y="0"/>
                        <a:pt x="0" y="455"/>
                        <a:pt x="0" y="1008"/>
                      </a:cubicBezTo>
                      <a:lnTo>
                        <a:pt x="0" y="5249"/>
                      </a:lnTo>
                      <a:cubicBezTo>
                        <a:pt x="0" y="5806"/>
                        <a:pt x="452" y="6257"/>
                        <a:pt x="1009" y="6257"/>
                      </a:cubicBezTo>
                      <a:lnTo>
                        <a:pt x="20677" y="6257"/>
                      </a:lnTo>
                      <a:cubicBezTo>
                        <a:pt x="21234" y="6257"/>
                        <a:pt x="21685" y="5806"/>
                        <a:pt x="21685" y="5249"/>
                      </a:cubicBezTo>
                      <a:lnTo>
                        <a:pt x="21685" y="1008"/>
                      </a:lnTo>
                      <a:cubicBezTo>
                        <a:pt x="21685" y="455"/>
                        <a:pt x="21234" y="0"/>
                        <a:pt x="2067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7" name="Google Shape;497;p26"/>
                <p:cNvSpPr/>
                <p:nvPr/>
              </p:nvSpPr>
              <p:spPr>
                <a:xfrm>
                  <a:off x="6650242" y="2332321"/>
                  <a:ext cx="505611" cy="292648"/>
                </a:xfrm>
                <a:custGeom>
                  <a:avLst/>
                  <a:gdLst/>
                  <a:ahLst/>
                  <a:cxnLst/>
                  <a:rect l="l" t="t" r="r" b="b"/>
                  <a:pathLst>
                    <a:path w="15926" h="9218" extrusionOk="0">
                      <a:moveTo>
                        <a:pt x="0" y="1"/>
                      </a:moveTo>
                      <a:lnTo>
                        <a:pt x="0" y="9218"/>
                      </a:lnTo>
                      <a:lnTo>
                        <a:pt x="15926" y="9218"/>
                      </a:lnTo>
                      <a:lnTo>
                        <a:pt x="15926"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8" name="Google Shape;498;p26"/>
                <p:cNvSpPr/>
                <p:nvPr/>
              </p:nvSpPr>
              <p:spPr>
                <a:xfrm>
                  <a:off x="7004680" y="2332321"/>
                  <a:ext cx="151182" cy="292648"/>
                </a:xfrm>
                <a:custGeom>
                  <a:avLst/>
                  <a:gdLst/>
                  <a:ahLst/>
                  <a:cxnLst/>
                  <a:rect l="l" t="t" r="r" b="b"/>
                  <a:pathLst>
                    <a:path w="4762" h="9218" extrusionOk="0">
                      <a:moveTo>
                        <a:pt x="0" y="1"/>
                      </a:moveTo>
                      <a:lnTo>
                        <a:pt x="0" y="9218"/>
                      </a:lnTo>
                      <a:lnTo>
                        <a:pt x="4762" y="9218"/>
                      </a:lnTo>
                      <a:lnTo>
                        <a:pt x="4762" y="1"/>
                      </a:ln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26"/>
                <p:cNvSpPr/>
                <p:nvPr/>
              </p:nvSpPr>
              <p:spPr>
                <a:xfrm>
                  <a:off x="6853526" y="2417025"/>
                  <a:ext cx="302331" cy="61654"/>
                </a:xfrm>
                <a:custGeom>
                  <a:avLst/>
                  <a:gdLst/>
                  <a:ahLst/>
                  <a:cxnLst/>
                  <a:rect l="l" t="t" r="r" b="b"/>
                  <a:pathLst>
                    <a:path w="9523" h="1942" extrusionOk="0">
                      <a:moveTo>
                        <a:pt x="0" y="1"/>
                      </a:moveTo>
                      <a:lnTo>
                        <a:pt x="0" y="1941"/>
                      </a:lnTo>
                      <a:lnTo>
                        <a:pt x="9523" y="1941"/>
                      </a:lnTo>
                      <a:lnTo>
                        <a:pt x="952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26"/>
                <p:cNvSpPr/>
                <p:nvPr/>
              </p:nvSpPr>
              <p:spPr>
                <a:xfrm>
                  <a:off x="6847621" y="2411247"/>
                  <a:ext cx="314142" cy="73337"/>
                </a:xfrm>
                <a:custGeom>
                  <a:avLst/>
                  <a:gdLst/>
                  <a:ahLst/>
                  <a:cxnLst/>
                  <a:rect l="l" t="t" r="r" b="b"/>
                  <a:pathLst>
                    <a:path w="9895" h="2310" extrusionOk="0">
                      <a:moveTo>
                        <a:pt x="9527" y="365"/>
                      </a:moveTo>
                      <a:lnTo>
                        <a:pt x="9527" y="1941"/>
                      </a:lnTo>
                      <a:lnTo>
                        <a:pt x="369" y="1941"/>
                      </a:lnTo>
                      <a:lnTo>
                        <a:pt x="369" y="365"/>
                      </a:lnTo>
                      <a:close/>
                      <a:moveTo>
                        <a:pt x="186" y="1"/>
                      </a:moveTo>
                      <a:cubicBezTo>
                        <a:pt x="85" y="1"/>
                        <a:pt x="1" y="81"/>
                        <a:pt x="1" y="183"/>
                      </a:cubicBezTo>
                      <a:lnTo>
                        <a:pt x="1" y="2123"/>
                      </a:lnTo>
                      <a:cubicBezTo>
                        <a:pt x="1" y="2225"/>
                        <a:pt x="85" y="2309"/>
                        <a:pt x="186" y="2309"/>
                      </a:cubicBezTo>
                      <a:lnTo>
                        <a:pt x="9709" y="2309"/>
                      </a:lnTo>
                      <a:cubicBezTo>
                        <a:pt x="9811" y="2309"/>
                        <a:pt x="9895" y="2225"/>
                        <a:pt x="9895" y="2123"/>
                      </a:cubicBezTo>
                      <a:lnTo>
                        <a:pt x="9895" y="183"/>
                      </a:lnTo>
                      <a:cubicBezTo>
                        <a:pt x="9895" y="81"/>
                        <a:pt x="9811" y="1"/>
                        <a:pt x="970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26"/>
                <p:cNvSpPr/>
                <p:nvPr/>
              </p:nvSpPr>
              <p:spPr>
                <a:xfrm>
                  <a:off x="6644337" y="2326542"/>
                  <a:ext cx="517421" cy="304332"/>
                </a:xfrm>
                <a:custGeom>
                  <a:avLst/>
                  <a:gdLst/>
                  <a:ahLst/>
                  <a:cxnLst/>
                  <a:rect l="l" t="t" r="r" b="b"/>
                  <a:pathLst>
                    <a:path w="16298" h="9586" extrusionOk="0">
                      <a:moveTo>
                        <a:pt x="15930" y="369"/>
                      </a:moveTo>
                      <a:lnTo>
                        <a:pt x="15930" y="9218"/>
                      </a:lnTo>
                      <a:lnTo>
                        <a:pt x="368" y="9218"/>
                      </a:lnTo>
                      <a:lnTo>
                        <a:pt x="368" y="369"/>
                      </a:lnTo>
                      <a:close/>
                      <a:moveTo>
                        <a:pt x="186" y="1"/>
                      </a:moveTo>
                      <a:cubicBezTo>
                        <a:pt x="84" y="1"/>
                        <a:pt x="1" y="80"/>
                        <a:pt x="1" y="183"/>
                      </a:cubicBezTo>
                      <a:lnTo>
                        <a:pt x="1" y="9400"/>
                      </a:lnTo>
                      <a:cubicBezTo>
                        <a:pt x="1" y="9502"/>
                        <a:pt x="84" y="9586"/>
                        <a:pt x="186" y="9586"/>
                      </a:cubicBezTo>
                      <a:lnTo>
                        <a:pt x="16112" y="9586"/>
                      </a:lnTo>
                      <a:cubicBezTo>
                        <a:pt x="16214" y="9586"/>
                        <a:pt x="16298" y="9502"/>
                        <a:pt x="16298" y="9400"/>
                      </a:cubicBezTo>
                      <a:lnTo>
                        <a:pt x="16298" y="183"/>
                      </a:lnTo>
                      <a:cubicBezTo>
                        <a:pt x="16298" y="80"/>
                        <a:pt x="16214" y="1"/>
                        <a:pt x="1611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502" name="Google Shape;502;p26"/>
            <p:cNvGrpSpPr/>
            <p:nvPr/>
          </p:nvGrpSpPr>
          <p:grpSpPr>
            <a:xfrm>
              <a:off x="5257252" y="2296731"/>
              <a:ext cx="543549" cy="1051006"/>
              <a:chOff x="5257252" y="2296731"/>
              <a:chExt cx="543549" cy="1051006"/>
            </a:xfrm>
          </p:grpSpPr>
          <p:sp>
            <p:nvSpPr>
              <p:cNvPr id="503" name="Google Shape;503;p26"/>
              <p:cNvSpPr/>
              <p:nvPr/>
            </p:nvSpPr>
            <p:spPr>
              <a:xfrm>
                <a:off x="5290207" y="2475379"/>
                <a:ext cx="477800" cy="866580"/>
              </a:xfrm>
              <a:custGeom>
                <a:avLst/>
                <a:gdLst/>
                <a:ahLst/>
                <a:cxnLst/>
                <a:rect l="l" t="t" r="r" b="b"/>
                <a:pathLst>
                  <a:path w="15050" h="27296" extrusionOk="0">
                    <a:moveTo>
                      <a:pt x="3808" y="1"/>
                    </a:moveTo>
                    <a:cubicBezTo>
                      <a:pt x="1704" y="1"/>
                      <a:pt x="0" y="1704"/>
                      <a:pt x="0" y="3806"/>
                    </a:cubicBezTo>
                    <a:lnTo>
                      <a:pt x="0" y="23401"/>
                    </a:lnTo>
                    <a:cubicBezTo>
                      <a:pt x="0" y="25548"/>
                      <a:pt x="1744" y="27295"/>
                      <a:pt x="3895" y="27295"/>
                    </a:cubicBezTo>
                    <a:lnTo>
                      <a:pt x="11153" y="27295"/>
                    </a:lnTo>
                    <a:cubicBezTo>
                      <a:pt x="13305" y="27295"/>
                      <a:pt x="15049" y="25548"/>
                      <a:pt x="15049" y="23401"/>
                    </a:cubicBezTo>
                    <a:lnTo>
                      <a:pt x="15049" y="3806"/>
                    </a:lnTo>
                    <a:cubicBezTo>
                      <a:pt x="15049" y="1704"/>
                      <a:pt x="13342" y="1"/>
                      <a:pt x="1124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4" name="Google Shape;504;p26"/>
              <p:cNvSpPr/>
              <p:nvPr/>
            </p:nvSpPr>
            <p:spPr>
              <a:xfrm>
                <a:off x="5291663" y="2366625"/>
                <a:ext cx="477900" cy="972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5" name="Google Shape;505;p26"/>
              <p:cNvSpPr/>
              <p:nvPr/>
            </p:nvSpPr>
            <p:spPr>
              <a:xfrm>
                <a:off x="5364720" y="2583799"/>
                <a:ext cx="192930" cy="65559"/>
              </a:xfrm>
              <a:custGeom>
                <a:avLst/>
                <a:gdLst/>
                <a:ahLst/>
                <a:cxnLst/>
                <a:rect l="l" t="t" r="r" b="b"/>
                <a:pathLst>
                  <a:path w="6077" h="2065" extrusionOk="0">
                    <a:moveTo>
                      <a:pt x="1035" y="1"/>
                    </a:moveTo>
                    <a:cubicBezTo>
                      <a:pt x="463" y="1"/>
                      <a:pt x="1" y="463"/>
                      <a:pt x="1" y="1031"/>
                    </a:cubicBezTo>
                    <a:cubicBezTo>
                      <a:pt x="1" y="1602"/>
                      <a:pt x="463" y="2064"/>
                      <a:pt x="1035" y="2064"/>
                    </a:cubicBezTo>
                    <a:lnTo>
                      <a:pt x="5046" y="2064"/>
                    </a:lnTo>
                    <a:cubicBezTo>
                      <a:pt x="5614" y="2064"/>
                      <a:pt x="6076" y="1602"/>
                      <a:pt x="6076" y="1031"/>
                    </a:cubicBezTo>
                    <a:cubicBezTo>
                      <a:pt x="6076" y="463"/>
                      <a:pt x="5614" y="1"/>
                      <a:pt x="504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6" name="Google Shape;506;p26"/>
              <p:cNvSpPr/>
              <p:nvPr/>
            </p:nvSpPr>
            <p:spPr>
              <a:xfrm>
                <a:off x="5358974" y="2577894"/>
                <a:ext cx="204581" cy="77273"/>
              </a:xfrm>
              <a:custGeom>
                <a:avLst/>
                <a:gdLst/>
                <a:ahLst/>
                <a:cxnLst/>
                <a:rect l="l" t="t" r="r" b="b"/>
                <a:pathLst>
                  <a:path w="6444" h="2434" extrusionOk="0">
                    <a:moveTo>
                      <a:pt x="5227" y="369"/>
                    </a:moveTo>
                    <a:cubicBezTo>
                      <a:pt x="5694" y="369"/>
                      <a:pt x="6076" y="751"/>
                      <a:pt x="6076" y="1217"/>
                    </a:cubicBezTo>
                    <a:cubicBezTo>
                      <a:pt x="6076" y="1686"/>
                      <a:pt x="5694" y="2065"/>
                      <a:pt x="5227" y="2065"/>
                    </a:cubicBezTo>
                    <a:lnTo>
                      <a:pt x="1216" y="2065"/>
                    </a:lnTo>
                    <a:cubicBezTo>
                      <a:pt x="746" y="2065"/>
                      <a:pt x="365" y="1686"/>
                      <a:pt x="365" y="1217"/>
                    </a:cubicBezTo>
                    <a:cubicBezTo>
                      <a:pt x="365" y="751"/>
                      <a:pt x="746" y="369"/>
                      <a:pt x="1216" y="369"/>
                    </a:cubicBezTo>
                    <a:close/>
                    <a:moveTo>
                      <a:pt x="1216" y="1"/>
                    </a:moveTo>
                    <a:cubicBezTo>
                      <a:pt x="543" y="1"/>
                      <a:pt x="0" y="547"/>
                      <a:pt x="0" y="1217"/>
                    </a:cubicBezTo>
                    <a:cubicBezTo>
                      <a:pt x="0" y="1887"/>
                      <a:pt x="543" y="2433"/>
                      <a:pt x="1216" y="2433"/>
                    </a:cubicBezTo>
                    <a:lnTo>
                      <a:pt x="5227" y="2433"/>
                    </a:lnTo>
                    <a:cubicBezTo>
                      <a:pt x="5897" y="2433"/>
                      <a:pt x="6443" y="1887"/>
                      <a:pt x="6443" y="1217"/>
                    </a:cubicBezTo>
                    <a:cubicBezTo>
                      <a:pt x="6443" y="547"/>
                      <a:pt x="5897" y="1"/>
                      <a:pt x="522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7" name="Google Shape;507;p26"/>
              <p:cNvSpPr/>
              <p:nvPr/>
            </p:nvSpPr>
            <p:spPr>
              <a:xfrm>
                <a:off x="5364720" y="2583799"/>
                <a:ext cx="97814" cy="65559"/>
              </a:xfrm>
              <a:custGeom>
                <a:avLst/>
                <a:gdLst/>
                <a:ahLst/>
                <a:cxnLst/>
                <a:rect l="l" t="t" r="r" b="b"/>
                <a:pathLst>
                  <a:path w="3081" h="2065" extrusionOk="0">
                    <a:moveTo>
                      <a:pt x="1035" y="1"/>
                    </a:moveTo>
                    <a:cubicBezTo>
                      <a:pt x="463" y="1"/>
                      <a:pt x="1" y="463"/>
                      <a:pt x="1" y="1031"/>
                    </a:cubicBezTo>
                    <a:cubicBezTo>
                      <a:pt x="1" y="1602"/>
                      <a:pt x="463" y="2064"/>
                      <a:pt x="1035" y="2064"/>
                    </a:cubicBezTo>
                    <a:lnTo>
                      <a:pt x="3081" y="2064"/>
                    </a:lnTo>
                    <a:lnTo>
                      <a:pt x="3081"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8" name="Google Shape;508;p26"/>
              <p:cNvSpPr/>
              <p:nvPr/>
            </p:nvSpPr>
            <p:spPr>
              <a:xfrm>
                <a:off x="5358974" y="2577894"/>
                <a:ext cx="109370" cy="77273"/>
              </a:xfrm>
              <a:custGeom>
                <a:avLst/>
                <a:gdLst/>
                <a:ahLst/>
                <a:cxnLst/>
                <a:rect l="l" t="t" r="r" b="b"/>
                <a:pathLst>
                  <a:path w="3445" h="2434" extrusionOk="0">
                    <a:moveTo>
                      <a:pt x="3076" y="369"/>
                    </a:moveTo>
                    <a:lnTo>
                      <a:pt x="3076" y="2065"/>
                    </a:lnTo>
                    <a:lnTo>
                      <a:pt x="1216" y="2065"/>
                    </a:lnTo>
                    <a:cubicBezTo>
                      <a:pt x="746" y="2065"/>
                      <a:pt x="365" y="1686"/>
                      <a:pt x="365" y="1217"/>
                    </a:cubicBezTo>
                    <a:cubicBezTo>
                      <a:pt x="365" y="751"/>
                      <a:pt x="746" y="369"/>
                      <a:pt x="1216" y="369"/>
                    </a:cubicBezTo>
                    <a:close/>
                    <a:moveTo>
                      <a:pt x="1216" y="1"/>
                    </a:moveTo>
                    <a:cubicBezTo>
                      <a:pt x="543" y="1"/>
                      <a:pt x="0" y="547"/>
                      <a:pt x="0" y="1217"/>
                    </a:cubicBezTo>
                    <a:cubicBezTo>
                      <a:pt x="0" y="1887"/>
                      <a:pt x="543" y="2433"/>
                      <a:pt x="1216" y="2433"/>
                    </a:cubicBezTo>
                    <a:lnTo>
                      <a:pt x="3262" y="2433"/>
                    </a:lnTo>
                    <a:cubicBezTo>
                      <a:pt x="3360" y="2433"/>
                      <a:pt x="3444" y="2353"/>
                      <a:pt x="3444" y="2250"/>
                    </a:cubicBezTo>
                    <a:lnTo>
                      <a:pt x="3444" y="187"/>
                    </a:lnTo>
                    <a:cubicBezTo>
                      <a:pt x="3444" y="85"/>
                      <a:pt x="3360" y="1"/>
                      <a:pt x="326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9" name="Google Shape;509;p26"/>
              <p:cNvSpPr/>
              <p:nvPr/>
            </p:nvSpPr>
            <p:spPr>
              <a:xfrm>
                <a:off x="5448060" y="2955667"/>
                <a:ext cx="162071" cy="155658"/>
              </a:xfrm>
              <a:custGeom>
                <a:avLst/>
                <a:gdLst/>
                <a:ahLst/>
                <a:cxnLst/>
                <a:rect l="l" t="t" r="r" b="b"/>
                <a:pathLst>
                  <a:path w="5105" h="4903" extrusionOk="0">
                    <a:moveTo>
                      <a:pt x="1133" y="1"/>
                    </a:moveTo>
                    <a:cubicBezTo>
                      <a:pt x="868" y="1"/>
                      <a:pt x="603" y="102"/>
                      <a:pt x="401" y="304"/>
                    </a:cubicBezTo>
                    <a:cubicBezTo>
                      <a:pt x="0" y="708"/>
                      <a:pt x="0" y="1360"/>
                      <a:pt x="401" y="1764"/>
                    </a:cubicBezTo>
                    <a:lnTo>
                      <a:pt x="3241" y="4600"/>
                    </a:lnTo>
                    <a:cubicBezTo>
                      <a:pt x="3443" y="4802"/>
                      <a:pt x="3706" y="4903"/>
                      <a:pt x="3970" y="4903"/>
                    </a:cubicBezTo>
                    <a:cubicBezTo>
                      <a:pt x="4234" y="4903"/>
                      <a:pt x="4498" y="4802"/>
                      <a:pt x="4701" y="4600"/>
                    </a:cubicBezTo>
                    <a:cubicBezTo>
                      <a:pt x="5104" y="4199"/>
                      <a:pt x="5104" y="3544"/>
                      <a:pt x="4701" y="3140"/>
                    </a:cubicBezTo>
                    <a:lnTo>
                      <a:pt x="1865" y="304"/>
                    </a:lnTo>
                    <a:cubicBezTo>
                      <a:pt x="1662" y="102"/>
                      <a:pt x="1398" y="1"/>
                      <a:pt x="113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0" name="Google Shape;510;p26"/>
              <p:cNvSpPr/>
              <p:nvPr/>
            </p:nvSpPr>
            <p:spPr>
              <a:xfrm>
                <a:off x="5441710" y="2949857"/>
                <a:ext cx="174770" cy="167341"/>
              </a:xfrm>
              <a:custGeom>
                <a:avLst/>
                <a:gdLst/>
                <a:ahLst/>
                <a:cxnLst/>
                <a:rect l="l" t="t" r="r" b="b"/>
                <a:pathLst>
                  <a:path w="5505" h="5271" extrusionOk="0">
                    <a:moveTo>
                      <a:pt x="1333" y="367"/>
                    </a:moveTo>
                    <a:cubicBezTo>
                      <a:pt x="1551" y="367"/>
                      <a:pt x="1766" y="450"/>
                      <a:pt x="1934" y="618"/>
                    </a:cubicBezTo>
                    <a:lnTo>
                      <a:pt x="4770" y="3454"/>
                    </a:lnTo>
                    <a:cubicBezTo>
                      <a:pt x="5101" y="3785"/>
                      <a:pt x="5101" y="4324"/>
                      <a:pt x="4770" y="4655"/>
                    </a:cubicBezTo>
                    <a:cubicBezTo>
                      <a:pt x="4604" y="4821"/>
                      <a:pt x="4386" y="4904"/>
                      <a:pt x="4169" y="4904"/>
                    </a:cubicBezTo>
                    <a:cubicBezTo>
                      <a:pt x="3952" y="4904"/>
                      <a:pt x="3736" y="4821"/>
                      <a:pt x="3572" y="4655"/>
                    </a:cubicBezTo>
                    <a:lnTo>
                      <a:pt x="732" y="1816"/>
                    </a:lnTo>
                    <a:cubicBezTo>
                      <a:pt x="401" y="1488"/>
                      <a:pt x="401" y="949"/>
                      <a:pt x="732" y="618"/>
                    </a:cubicBezTo>
                    <a:cubicBezTo>
                      <a:pt x="899" y="450"/>
                      <a:pt x="1114" y="367"/>
                      <a:pt x="1333" y="367"/>
                    </a:cubicBezTo>
                    <a:close/>
                    <a:moveTo>
                      <a:pt x="1333" y="1"/>
                    </a:moveTo>
                    <a:cubicBezTo>
                      <a:pt x="1022" y="1"/>
                      <a:pt x="711" y="119"/>
                      <a:pt x="474" y="356"/>
                    </a:cubicBezTo>
                    <a:cubicBezTo>
                      <a:pt x="0" y="833"/>
                      <a:pt x="0" y="1601"/>
                      <a:pt x="474" y="2078"/>
                    </a:cubicBezTo>
                    <a:lnTo>
                      <a:pt x="3310" y="4914"/>
                    </a:lnTo>
                    <a:cubicBezTo>
                      <a:pt x="3546" y="5150"/>
                      <a:pt x="3859" y="5270"/>
                      <a:pt x="4168" y="5270"/>
                    </a:cubicBezTo>
                    <a:cubicBezTo>
                      <a:pt x="4481" y="5270"/>
                      <a:pt x="4791" y="5150"/>
                      <a:pt x="5032" y="4914"/>
                    </a:cubicBezTo>
                    <a:cubicBezTo>
                      <a:pt x="5504" y="4440"/>
                      <a:pt x="5504" y="3669"/>
                      <a:pt x="5032" y="3195"/>
                    </a:cubicBezTo>
                    <a:lnTo>
                      <a:pt x="2192" y="356"/>
                    </a:lnTo>
                    <a:cubicBezTo>
                      <a:pt x="1956" y="119"/>
                      <a:pt x="1644" y="1"/>
                      <a:pt x="133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1" name="Google Shape;511;p26"/>
              <p:cNvSpPr/>
              <p:nvPr/>
            </p:nvSpPr>
            <p:spPr>
              <a:xfrm>
                <a:off x="5505048" y="3009481"/>
                <a:ext cx="105084" cy="101846"/>
              </a:xfrm>
              <a:custGeom>
                <a:avLst/>
                <a:gdLst/>
                <a:ahLst/>
                <a:cxnLst/>
                <a:rect l="l" t="t" r="r" b="b"/>
                <a:pathLst>
                  <a:path w="3310" h="3208" extrusionOk="0">
                    <a:moveTo>
                      <a:pt x="1460" y="0"/>
                    </a:moveTo>
                    <a:lnTo>
                      <a:pt x="1" y="1459"/>
                    </a:lnTo>
                    <a:lnTo>
                      <a:pt x="1446" y="2905"/>
                    </a:lnTo>
                    <a:cubicBezTo>
                      <a:pt x="1648" y="3107"/>
                      <a:pt x="1911" y="3208"/>
                      <a:pt x="2175" y="3208"/>
                    </a:cubicBezTo>
                    <a:cubicBezTo>
                      <a:pt x="2439" y="3208"/>
                      <a:pt x="2703" y="3107"/>
                      <a:pt x="2906" y="2905"/>
                    </a:cubicBezTo>
                    <a:cubicBezTo>
                      <a:pt x="3309" y="2504"/>
                      <a:pt x="3309" y="1849"/>
                      <a:pt x="2906" y="1445"/>
                    </a:cubicBezTo>
                    <a:lnTo>
                      <a:pt x="1460"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2" name="Google Shape;512;p26"/>
              <p:cNvSpPr/>
              <p:nvPr/>
            </p:nvSpPr>
            <p:spPr>
              <a:xfrm>
                <a:off x="5499143" y="3003671"/>
                <a:ext cx="117339" cy="113529"/>
              </a:xfrm>
              <a:custGeom>
                <a:avLst/>
                <a:gdLst/>
                <a:ahLst/>
                <a:cxnLst/>
                <a:rect l="l" t="t" r="r" b="b"/>
                <a:pathLst>
                  <a:path w="3696" h="3576" extrusionOk="0">
                    <a:moveTo>
                      <a:pt x="1646" y="441"/>
                    </a:moveTo>
                    <a:lnTo>
                      <a:pt x="2961" y="1759"/>
                    </a:lnTo>
                    <a:cubicBezTo>
                      <a:pt x="3292" y="2090"/>
                      <a:pt x="3292" y="2629"/>
                      <a:pt x="2961" y="2960"/>
                    </a:cubicBezTo>
                    <a:cubicBezTo>
                      <a:pt x="2795" y="3126"/>
                      <a:pt x="2577" y="3209"/>
                      <a:pt x="2360" y="3209"/>
                    </a:cubicBezTo>
                    <a:cubicBezTo>
                      <a:pt x="2143" y="3209"/>
                      <a:pt x="1927" y="3126"/>
                      <a:pt x="1763" y="2960"/>
                    </a:cubicBezTo>
                    <a:lnTo>
                      <a:pt x="444" y="1642"/>
                    </a:lnTo>
                    <a:lnTo>
                      <a:pt x="1646" y="441"/>
                    </a:lnTo>
                    <a:close/>
                    <a:moveTo>
                      <a:pt x="1646" y="0"/>
                    </a:moveTo>
                    <a:cubicBezTo>
                      <a:pt x="1595" y="0"/>
                      <a:pt x="1551" y="19"/>
                      <a:pt x="1515" y="52"/>
                    </a:cubicBezTo>
                    <a:lnTo>
                      <a:pt x="56" y="1511"/>
                    </a:lnTo>
                    <a:cubicBezTo>
                      <a:pt x="19" y="1548"/>
                      <a:pt x="1" y="1595"/>
                      <a:pt x="1" y="1642"/>
                    </a:cubicBezTo>
                    <a:cubicBezTo>
                      <a:pt x="1" y="1690"/>
                      <a:pt x="19" y="1737"/>
                      <a:pt x="56" y="1773"/>
                    </a:cubicBezTo>
                    <a:lnTo>
                      <a:pt x="1501" y="3219"/>
                    </a:lnTo>
                    <a:cubicBezTo>
                      <a:pt x="1737" y="3455"/>
                      <a:pt x="2050" y="3575"/>
                      <a:pt x="2359" y="3575"/>
                    </a:cubicBezTo>
                    <a:cubicBezTo>
                      <a:pt x="2672" y="3575"/>
                      <a:pt x="2982" y="3455"/>
                      <a:pt x="3223" y="3219"/>
                    </a:cubicBezTo>
                    <a:cubicBezTo>
                      <a:pt x="3695" y="2745"/>
                      <a:pt x="3695" y="1974"/>
                      <a:pt x="3223" y="1500"/>
                    </a:cubicBezTo>
                    <a:lnTo>
                      <a:pt x="1773" y="52"/>
                    </a:lnTo>
                    <a:cubicBezTo>
                      <a:pt x="1741" y="19"/>
                      <a:pt x="1694" y="0"/>
                      <a:pt x="164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3" name="Google Shape;513;p26"/>
              <p:cNvSpPr/>
              <p:nvPr/>
            </p:nvSpPr>
            <p:spPr>
              <a:xfrm>
                <a:off x="5391071" y="3085740"/>
                <a:ext cx="65590" cy="193025"/>
              </a:xfrm>
              <a:custGeom>
                <a:avLst/>
                <a:gdLst/>
                <a:ahLst/>
                <a:cxnLst/>
                <a:rect l="l" t="t" r="r" b="b"/>
                <a:pathLst>
                  <a:path w="2066" h="6080" extrusionOk="0">
                    <a:moveTo>
                      <a:pt x="1031" y="1"/>
                    </a:moveTo>
                    <a:cubicBezTo>
                      <a:pt x="463" y="1"/>
                      <a:pt x="1" y="463"/>
                      <a:pt x="1" y="1034"/>
                    </a:cubicBezTo>
                    <a:lnTo>
                      <a:pt x="1" y="5046"/>
                    </a:lnTo>
                    <a:cubicBezTo>
                      <a:pt x="1" y="5617"/>
                      <a:pt x="463" y="6079"/>
                      <a:pt x="1031" y="6079"/>
                    </a:cubicBezTo>
                    <a:cubicBezTo>
                      <a:pt x="1603" y="6079"/>
                      <a:pt x="2065" y="5617"/>
                      <a:pt x="2065" y="5046"/>
                    </a:cubicBezTo>
                    <a:lnTo>
                      <a:pt x="2065" y="1034"/>
                    </a:lnTo>
                    <a:cubicBezTo>
                      <a:pt x="2065" y="463"/>
                      <a:pt x="1603" y="1"/>
                      <a:pt x="103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4" name="Google Shape;514;p26"/>
              <p:cNvSpPr/>
              <p:nvPr/>
            </p:nvSpPr>
            <p:spPr>
              <a:xfrm>
                <a:off x="5385198" y="3079930"/>
                <a:ext cx="77242" cy="204613"/>
              </a:xfrm>
              <a:custGeom>
                <a:avLst/>
                <a:gdLst/>
                <a:ahLst/>
                <a:cxnLst/>
                <a:rect l="l" t="t" r="r" b="b"/>
                <a:pathLst>
                  <a:path w="2433" h="6445" extrusionOk="0">
                    <a:moveTo>
                      <a:pt x="1216" y="369"/>
                    </a:moveTo>
                    <a:cubicBezTo>
                      <a:pt x="1686" y="369"/>
                      <a:pt x="2064" y="747"/>
                      <a:pt x="2064" y="1217"/>
                    </a:cubicBezTo>
                    <a:lnTo>
                      <a:pt x="2064" y="5229"/>
                    </a:lnTo>
                    <a:cubicBezTo>
                      <a:pt x="2064" y="5698"/>
                      <a:pt x="1686" y="6076"/>
                      <a:pt x="1216" y="6076"/>
                    </a:cubicBezTo>
                    <a:cubicBezTo>
                      <a:pt x="750" y="6076"/>
                      <a:pt x="368" y="5698"/>
                      <a:pt x="368" y="5229"/>
                    </a:cubicBezTo>
                    <a:lnTo>
                      <a:pt x="368" y="1217"/>
                    </a:lnTo>
                    <a:cubicBezTo>
                      <a:pt x="368" y="747"/>
                      <a:pt x="750" y="369"/>
                      <a:pt x="1216" y="369"/>
                    </a:cubicBezTo>
                    <a:close/>
                    <a:moveTo>
                      <a:pt x="1216" y="1"/>
                    </a:moveTo>
                    <a:cubicBezTo>
                      <a:pt x="547" y="1"/>
                      <a:pt x="1" y="547"/>
                      <a:pt x="1" y="1217"/>
                    </a:cubicBezTo>
                    <a:lnTo>
                      <a:pt x="1" y="5229"/>
                    </a:lnTo>
                    <a:cubicBezTo>
                      <a:pt x="1" y="5898"/>
                      <a:pt x="547" y="6444"/>
                      <a:pt x="1216" y="6444"/>
                    </a:cubicBezTo>
                    <a:cubicBezTo>
                      <a:pt x="1886" y="6444"/>
                      <a:pt x="2432" y="5898"/>
                      <a:pt x="2432" y="5229"/>
                    </a:cubicBezTo>
                    <a:lnTo>
                      <a:pt x="2432" y="1217"/>
                    </a:lnTo>
                    <a:cubicBezTo>
                      <a:pt x="2432" y="547"/>
                      <a:pt x="1886" y="1"/>
                      <a:pt x="12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5" name="Google Shape;515;p26"/>
              <p:cNvSpPr/>
              <p:nvPr/>
            </p:nvSpPr>
            <p:spPr>
              <a:xfrm>
                <a:off x="5391071" y="3085740"/>
                <a:ext cx="65590" cy="97814"/>
              </a:xfrm>
              <a:custGeom>
                <a:avLst/>
                <a:gdLst/>
                <a:ahLst/>
                <a:cxnLst/>
                <a:rect l="l" t="t" r="r" b="b"/>
                <a:pathLst>
                  <a:path w="2066" h="3081" extrusionOk="0">
                    <a:moveTo>
                      <a:pt x="1031" y="1"/>
                    </a:moveTo>
                    <a:cubicBezTo>
                      <a:pt x="463" y="1"/>
                      <a:pt x="1" y="463"/>
                      <a:pt x="1" y="1034"/>
                    </a:cubicBezTo>
                    <a:lnTo>
                      <a:pt x="1" y="3080"/>
                    </a:lnTo>
                    <a:lnTo>
                      <a:pt x="2065" y="3080"/>
                    </a:lnTo>
                    <a:lnTo>
                      <a:pt x="2065" y="1034"/>
                    </a:lnTo>
                    <a:cubicBezTo>
                      <a:pt x="2065" y="463"/>
                      <a:pt x="1603" y="1"/>
                      <a:pt x="103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6" name="Google Shape;516;p26"/>
              <p:cNvSpPr/>
              <p:nvPr/>
            </p:nvSpPr>
            <p:spPr>
              <a:xfrm>
                <a:off x="5385198" y="3079930"/>
                <a:ext cx="77242" cy="109370"/>
              </a:xfrm>
              <a:custGeom>
                <a:avLst/>
                <a:gdLst/>
                <a:ahLst/>
                <a:cxnLst/>
                <a:rect l="l" t="t" r="r" b="b"/>
                <a:pathLst>
                  <a:path w="2433" h="3445" extrusionOk="0">
                    <a:moveTo>
                      <a:pt x="1216" y="369"/>
                    </a:moveTo>
                    <a:cubicBezTo>
                      <a:pt x="1686" y="369"/>
                      <a:pt x="2064" y="747"/>
                      <a:pt x="2064" y="1217"/>
                    </a:cubicBezTo>
                    <a:lnTo>
                      <a:pt x="2064" y="3077"/>
                    </a:lnTo>
                    <a:lnTo>
                      <a:pt x="368" y="3077"/>
                    </a:lnTo>
                    <a:lnTo>
                      <a:pt x="368" y="1217"/>
                    </a:lnTo>
                    <a:cubicBezTo>
                      <a:pt x="368" y="747"/>
                      <a:pt x="750" y="369"/>
                      <a:pt x="1216" y="369"/>
                    </a:cubicBezTo>
                    <a:close/>
                    <a:moveTo>
                      <a:pt x="1216" y="1"/>
                    </a:moveTo>
                    <a:cubicBezTo>
                      <a:pt x="547" y="1"/>
                      <a:pt x="1" y="547"/>
                      <a:pt x="1" y="1217"/>
                    </a:cubicBezTo>
                    <a:lnTo>
                      <a:pt x="1" y="3263"/>
                    </a:lnTo>
                    <a:cubicBezTo>
                      <a:pt x="1" y="3365"/>
                      <a:pt x="85" y="3445"/>
                      <a:pt x="186" y="3445"/>
                    </a:cubicBezTo>
                    <a:lnTo>
                      <a:pt x="2250" y="3445"/>
                    </a:lnTo>
                    <a:cubicBezTo>
                      <a:pt x="2352" y="3445"/>
                      <a:pt x="2432" y="3365"/>
                      <a:pt x="2432" y="3263"/>
                    </a:cubicBezTo>
                    <a:lnTo>
                      <a:pt x="2432" y="1217"/>
                    </a:lnTo>
                    <a:cubicBezTo>
                      <a:pt x="2432" y="547"/>
                      <a:pt x="1886" y="1"/>
                      <a:pt x="12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7" name="Google Shape;517;p26"/>
              <p:cNvSpPr/>
              <p:nvPr/>
            </p:nvSpPr>
            <p:spPr>
              <a:xfrm>
                <a:off x="5657472" y="2918363"/>
                <a:ext cx="65559" cy="193057"/>
              </a:xfrm>
              <a:custGeom>
                <a:avLst/>
                <a:gdLst/>
                <a:ahLst/>
                <a:cxnLst/>
                <a:rect l="l" t="t" r="r" b="b"/>
                <a:pathLst>
                  <a:path w="2065" h="6081" extrusionOk="0">
                    <a:moveTo>
                      <a:pt x="1035" y="1"/>
                    </a:moveTo>
                    <a:cubicBezTo>
                      <a:pt x="463" y="1"/>
                      <a:pt x="0" y="463"/>
                      <a:pt x="0" y="1035"/>
                    </a:cubicBezTo>
                    <a:lnTo>
                      <a:pt x="0" y="5046"/>
                    </a:lnTo>
                    <a:cubicBezTo>
                      <a:pt x="0" y="5618"/>
                      <a:pt x="463" y="6081"/>
                      <a:pt x="1035" y="6081"/>
                    </a:cubicBezTo>
                    <a:cubicBezTo>
                      <a:pt x="1603" y="6081"/>
                      <a:pt x="2065" y="5618"/>
                      <a:pt x="2065" y="5046"/>
                    </a:cubicBezTo>
                    <a:lnTo>
                      <a:pt x="2065" y="1035"/>
                    </a:lnTo>
                    <a:cubicBezTo>
                      <a:pt x="2065" y="463"/>
                      <a:pt x="1603" y="1"/>
                      <a:pt x="103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8" name="Google Shape;518;p26"/>
              <p:cNvSpPr/>
              <p:nvPr/>
            </p:nvSpPr>
            <p:spPr>
              <a:xfrm>
                <a:off x="5651693" y="2912617"/>
                <a:ext cx="77242" cy="204581"/>
              </a:xfrm>
              <a:custGeom>
                <a:avLst/>
                <a:gdLst/>
                <a:ahLst/>
                <a:cxnLst/>
                <a:rect l="l" t="t" r="r" b="b"/>
                <a:pathLst>
                  <a:path w="2433" h="6444" extrusionOk="0">
                    <a:moveTo>
                      <a:pt x="1217" y="365"/>
                    </a:moveTo>
                    <a:cubicBezTo>
                      <a:pt x="1686" y="365"/>
                      <a:pt x="2065" y="746"/>
                      <a:pt x="2065" y="1216"/>
                    </a:cubicBezTo>
                    <a:lnTo>
                      <a:pt x="2065" y="5227"/>
                    </a:lnTo>
                    <a:cubicBezTo>
                      <a:pt x="2065" y="5697"/>
                      <a:pt x="1686" y="6076"/>
                      <a:pt x="1217" y="6076"/>
                    </a:cubicBezTo>
                    <a:cubicBezTo>
                      <a:pt x="747" y="6076"/>
                      <a:pt x="369" y="5697"/>
                      <a:pt x="369" y="5227"/>
                    </a:cubicBezTo>
                    <a:lnTo>
                      <a:pt x="369" y="1216"/>
                    </a:lnTo>
                    <a:cubicBezTo>
                      <a:pt x="369" y="746"/>
                      <a:pt x="747" y="365"/>
                      <a:pt x="1217" y="365"/>
                    </a:cubicBezTo>
                    <a:close/>
                    <a:moveTo>
                      <a:pt x="1217" y="0"/>
                    </a:moveTo>
                    <a:cubicBezTo>
                      <a:pt x="547" y="0"/>
                      <a:pt x="1" y="546"/>
                      <a:pt x="1" y="1216"/>
                    </a:cubicBezTo>
                    <a:lnTo>
                      <a:pt x="1" y="5227"/>
                    </a:lnTo>
                    <a:cubicBezTo>
                      <a:pt x="1" y="5897"/>
                      <a:pt x="547" y="6443"/>
                      <a:pt x="1217" y="6443"/>
                    </a:cubicBezTo>
                    <a:cubicBezTo>
                      <a:pt x="1886" y="6443"/>
                      <a:pt x="2432" y="5897"/>
                      <a:pt x="2432" y="5227"/>
                    </a:cubicBezTo>
                    <a:lnTo>
                      <a:pt x="2432" y="1216"/>
                    </a:lnTo>
                    <a:cubicBezTo>
                      <a:pt x="2432" y="546"/>
                      <a:pt x="1886" y="0"/>
                      <a:pt x="1217" y="0"/>
                    </a:cubicBezTo>
                    <a:close/>
                  </a:path>
                </a:pathLst>
              </a:custGeom>
              <a:solidFill>
                <a:srgbClr val="2F497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9" name="Google Shape;519;p26"/>
              <p:cNvSpPr/>
              <p:nvPr/>
            </p:nvSpPr>
            <p:spPr>
              <a:xfrm>
                <a:off x="5657472" y="3013640"/>
                <a:ext cx="65559" cy="97782"/>
              </a:xfrm>
              <a:custGeom>
                <a:avLst/>
                <a:gdLst/>
                <a:ahLst/>
                <a:cxnLst/>
                <a:rect l="l" t="t" r="r" b="b"/>
                <a:pathLst>
                  <a:path w="2065" h="3080" extrusionOk="0">
                    <a:moveTo>
                      <a:pt x="0" y="0"/>
                    </a:moveTo>
                    <a:lnTo>
                      <a:pt x="0" y="2045"/>
                    </a:lnTo>
                    <a:cubicBezTo>
                      <a:pt x="0" y="2617"/>
                      <a:pt x="463" y="3080"/>
                      <a:pt x="1035" y="3080"/>
                    </a:cubicBezTo>
                    <a:cubicBezTo>
                      <a:pt x="1603" y="3080"/>
                      <a:pt x="2065" y="2617"/>
                      <a:pt x="2065" y="2045"/>
                    </a:cubicBezTo>
                    <a:lnTo>
                      <a:pt x="2065"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0" name="Google Shape;520;p26"/>
              <p:cNvSpPr/>
              <p:nvPr/>
            </p:nvSpPr>
            <p:spPr>
              <a:xfrm>
                <a:off x="5651693" y="3007830"/>
                <a:ext cx="77242" cy="109370"/>
              </a:xfrm>
              <a:custGeom>
                <a:avLst/>
                <a:gdLst/>
                <a:ahLst/>
                <a:cxnLst/>
                <a:rect l="l" t="t" r="r" b="b"/>
                <a:pathLst>
                  <a:path w="2433" h="3445" extrusionOk="0">
                    <a:moveTo>
                      <a:pt x="2065" y="365"/>
                    </a:moveTo>
                    <a:lnTo>
                      <a:pt x="2065" y="2228"/>
                    </a:lnTo>
                    <a:cubicBezTo>
                      <a:pt x="2065" y="2698"/>
                      <a:pt x="1686" y="3077"/>
                      <a:pt x="1217" y="3077"/>
                    </a:cubicBezTo>
                    <a:cubicBezTo>
                      <a:pt x="747" y="3077"/>
                      <a:pt x="369" y="2698"/>
                      <a:pt x="369" y="2228"/>
                    </a:cubicBezTo>
                    <a:lnTo>
                      <a:pt x="369" y="365"/>
                    </a:lnTo>
                    <a:close/>
                    <a:moveTo>
                      <a:pt x="182" y="0"/>
                    </a:moveTo>
                    <a:cubicBezTo>
                      <a:pt x="81" y="0"/>
                      <a:pt x="1" y="81"/>
                      <a:pt x="1" y="183"/>
                    </a:cubicBezTo>
                    <a:lnTo>
                      <a:pt x="1" y="2228"/>
                    </a:lnTo>
                    <a:cubicBezTo>
                      <a:pt x="1" y="2898"/>
                      <a:pt x="547" y="3444"/>
                      <a:pt x="1217" y="3444"/>
                    </a:cubicBezTo>
                    <a:cubicBezTo>
                      <a:pt x="1886" y="3444"/>
                      <a:pt x="2432" y="2898"/>
                      <a:pt x="2432" y="2228"/>
                    </a:cubicBezTo>
                    <a:lnTo>
                      <a:pt x="2432" y="183"/>
                    </a:lnTo>
                    <a:cubicBezTo>
                      <a:pt x="2432" y="81"/>
                      <a:pt x="2349" y="0"/>
                      <a:pt x="2247" y="0"/>
                    </a:cubicBezTo>
                    <a:close/>
                  </a:path>
                </a:pathLst>
              </a:custGeom>
              <a:solidFill>
                <a:srgbClr val="2F497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1" name="Google Shape;521;p26"/>
              <p:cNvSpPr/>
              <p:nvPr/>
            </p:nvSpPr>
            <p:spPr>
              <a:xfrm>
                <a:off x="5549654" y="2616468"/>
                <a:ext cx="162071" cy="155690"/>
              </a:xfrm>
              <a:custGeom>
                <a:avLst/>
                <a:gdLst/>
                <a:ahLst/>
                <a:cxnLst/>
                <a:rect l="l" t="t" r="r" b="b"/>
                <a:pathLst>
                  <a:path w="5105" h="4904" extrusionOk="0">
                    <a:moveTo>
                      <a:pt x="3970" y="1"/>
                    </a:moveTo>
                    <a:cubicBezTo>
                      <a:pt x="3706" y="1"/>
                      <a:pt x="3442" y="102"/>
                      <a:pt x="3240" y="304"/>
                    </a:cubicBezTo>
                    <a:lnTo>
                      <a:pt x="401" y="3144"/>
                    </a:lnTo>
                    <a:cubicBezTo>
                      <a:pt x="1" y="3544"/>
                      <a:pt x="1" y="4199"/>
                      <a:pt x="401" y="4603"/>
                    </a:cubicBezTo>
                    <a:cubicBezTo>
                      <a:pt x="603" y="4804"/>
                      <a:pt x="868" y="4904"/>
                      <a:pt x="1133" y="4904"/>
                    </a:cubicBezTo>
                    <a:cubicBezTo>
                      <a:pt x="1398" y="4904"/>
                      <a:pt x="1662" y="4804"/>
                      <a:pt x="1864" y="4603"/>
                    </a:cubicBezTo>
                    <a:lnTo>
                      <a:pt x="4700" y="1764"/>
                    </a:lnTo>
                    <a:cubicBezTo>
                      <a:pt x="5104" y="1363"/>
                      <a:pt x="5104" y="708"/>
                      <a:pt x="4700" y="304"/>
                    </a:cubicBezTo>
                    <a:cubicBezTo>
                      <a:pt x="4498" y="102"/>
                      <a:pt x="4234" y="1"/>
                      <a:pt x="397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2" name="Google Shape;522;p26"/>
              <p:cNvSpPr/>
              <p:nvPr/>
            </p:nvSpPr>
            <p:spPr>
              <a:xfrm>
                <a:off x="5546987" y="2610690"/>
                <a:ext cx="171087" cy="167309"/>
              </a:xfrm>
              <a:custGeom>
                <a:avLst/>
                <a:gdLst/>
                <a:ahLst/>
                <a:cxnLst/>
                <a:rect l="l" t="t" r="r" b="b"/>
                <a:pathLst>
                  <a:path w="5389" h="5270" extrusionOk="0">
                    <a:moveTo>
                      <a:pt x="4052" y="377"/>
                    </a:moveTo>
                    <a:cubicBezTo>
                      <a:pt x="4272" y="377"/>
                      <a:pt x="4493" y="457"/>
                      <a:pt x="4653" y="617"/>
                    </a:cubicBezTo>
                    <a:cubicBezTo>
                      <a:pt x="4984" y="948"/>
                      <a:pt x="4984" y="1487"/>
                      <a:pt x="4653" y="1819"/>
                    </a:cubicBezTo>
                    <a:lnTo>
                      <a:pt x="1817" y="4654"/>
                    </a:lnTo>
                    <a:cubicBezTo>
                      <a:pt x="1651" y="4820"/>
                      <a:pt x="1434" y="4903"/>
                      <a:pt x="1216" y="4903"/>
                    </a:cubicBezTo>
                    <a:cubicBezTo>
                      <a:pt x="999" y="4903"/>
                      <a:pt x="781" y="4820"/>
                      <a:pt x="616" y="4654"/>
                    </a:cubicBezTo>
                    <a:cubicBezTo>
                      <a:pt x="456" y="4494"/>
                      <a:pt x="368" y="4283"/>
                      <a:pt x="368" y="4053"/>
                    </a:cubicBezTo>
                    <a:cubicBezTo>
                      <a:pt x="368" y="3828"/>
                      <a:pt x="456" y="3613"/>
                      <a:pt x="616" y="3453"/>
                    </a:cubicBezTo>
                    <a:lnTo>
                      <a:pt x="3452" y="617"/>
                    </a:lnTo>
                    <a:cubicBezTo>
                      <a:pt x="3612" y="457"/>
                      <a:pt x="3832" y="377"/>
                      <a:pt x="4052" y="377"/>
                    </a:cubicBezTo>
                    <a:close/>
                    <a:moveTo>
                      <a:pt x="4053" y="1"/>
                    </a:moveTo>
                    <a:cubicBezTo>
                      <a:pt x="3741" y="1"/>
                      <a:pt x="3430" y="120"/>
                      <a:pt x="3193" y="359"/>
                    </a:cubicBezTo>
                    <a:lnTo>
                      <a:pt x="357" y="3195"/>
                    </a:lnTo>
                    <a:cubicBezTo>
                      <a:pt x="128" y="3423"/>
                      <a:pt x="1" y="3729"/>
                      <a:pt x="1" y="4053"/>
                    </a:cubicBezTo>
                    <a:cubicBezTo>
                      <a:pt x="1" y="4378"/>
                      <a:pt x="128" y="4683"/>
                      <a:pt x="357" y="4912"/>
                    </a:cubicBezTo>
                    <a:cubicBezTo>
                      <a:pt x="594" y="5149"/>
                      <a:pt x="903" y="5270"/>
                      <a:pt x="1217" y="5270"/>
                    </a:cubicBezTo>
                    <a:cubicBezTo>
                      <a:pt x="1530" y="5270"/>
                      <a:pt x="1839" y="5149"/>
                      <a:pt x="2076" y="4912"/>
                    </a:cubicBezTo>
                    <a:lnTo>
                      <a:pt x="4915" y="2077"/>
                    </a:lnTo>
                    <a:cubicBezTo>
                      <a:pt x="5388" y="1604"/>
                      <a:pt x="5388" y="832"/>
                      <a:pt x="4915" y="359"/>
                    </a:cubicBezTo>
                    <a:cubicBezTo>
                      <a:pt x="4676" y="120"/>
                      <a:pt x="4364" y="1"/>
                      <a:pt x="405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3" name="Google Shape;523;p26"/>
              <p:cNvSpPr/>
              <p:nvPr/>
            </p:nvSpPr>
            <p:spPr>
              <a:xfrm>
                <a:off x="5606516" y="2616468"/>
                <a:ext cx="105211" cy="102005"/>
              </a:xfrm>
              <a:custGeom>
                <a:avLst/>
                <a:gdLst/>
                <a:ahLst/>
                <a:cxnLst/>
                <a:rect l="l" t="t" r="r" b="b"/>
                <a:pathLst>
                  <a:path w="3314" h="3213" extrusionOk="0">
                    <a:moveTo>
                      <a:pt x="2179" y="1"/>
                    </a:moveTo>
                    <a:cubicBezTo>
                      <a:pt x="1915" y="1"/>
                      <a:pt x="1651" y="102"/>
                      <a:pt x="1449" y="304"/>
                    </a:cubicBezTo>
                    <a:lnTo>
                      <a:pt x="1" y="1753"/>
                    </a:lnTo>
                    <a:lnTo>
                      <a:pt x="1464" y="3213"/>
                    </a:lnTo>
                    <a:lnTo>
                      <a:pt x="2909" y="1764"/>
                    </a:lnTo>
                    <a:cubicBezTo>
                      <a:pt x="3313" y="1363"/>
                      <a:pt x="3313" y="708"/>
                      <a:pt x="2909" y="304"/>
                    </a:cubicBezTo>
                    <a:cubicBezTo>
                      <a:pt x="2707" y="102"/>
                      <a:pt x="2443" y="1"/>
                      <a:pt x="2179"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4" name="Google Shape;524;p26"/>
              <p:cNvSpPr/>
              <p:nvPr/>
            </p:nvSpPr>
            <p:spPr>
              <a:xfrm>
                <a:off x="5600166" y="2610690"/>
                <a:ext cx="117910" cy="113561"/>
              </a:xfrm>
              <a:custGeom>
                <a:avLst/>
                <a:gdLst/>
                <a:ahLst/>
                <a:cxnLst/>
                <a:rect l="l" t="t" r="r" b="b"/>
                <a:pathLst>
                  <a:path w="3714" h="3577" extrusionOk="0">
                    <a:moveTo>
                      <a:pt x="2377" y="369"/>
                    </a:moveTo>
                    <a:cubicBezTo>
                      <a:pt x="2595" y="369"/>
                      <a:pt x="2812" y="452"/>
                      <a:pt x="2978" y="617"/>
                    </a:cubicBezTo>
                    <a:cubicBezTo>
                      <a:pt x="3309" y="948"/>
                      <a:pt x="3309" y="1487"/>
                      <a:pt x="2978" y="1819"/>
                    </a:cubicBezTo>
                    <a:lnTo>
                      <a:pt x="1664" y="3133"/>
                    </a:lnTo>
                    <a:lnTo>
                      <a:pt x="463" y="1935"/>
                    </a:lnTo>
                    <a:lnTo>
                      <a:pt x="1777" y="617"/>
                    </a:lnTo>
                    <a:cubicBezTo>
                      <a:pt x="1942" y="452"/>
                      <a:pt x="2160" y="369"/>
                      <a:pt x="2377" y="369"/>
                    </a:cubicBezTo>
                    <a:close/>
                    <a:moveTo>
                      <a:pt x="2379" y="1"/>
                    </a:moveTo>
                    <a:cubicBezTo>
                      <a:pt x="2068" y="1"/>
                      <a:pt x="1756" y="120"/>
                      <a:pt x="1518" y="359"/>
                    </a:cubicBezTo>
                    <a:lnTo>
                      <a:pt x="73" y="1804"/>
                    </a:lnTo>
                    <a:cubicBezTo>
                      <a:pt x="0" y="1876"/>
                      <a:pt x="0" y="1993"/>
                      <a:pt x="73" y="2062"/>
                    </a:cubicBezTo>
                    <a:lnTo>
                      <a:pt x="1533" y="3522"/>
                    </a:lnTo>
                    <a:cubicBezTo>
                      <a:pt x="1570" y="3558"/>
                      <a:pt x="1617" y="3576"/>
                      <a:pt x="1664" y="3576"/>
                    </a:cubicBezTo>
                    <a:cubicBezTo>
                      <a:pt x="1708" y="3576"/>
                      <a:pt x="1755" y="3558"/>
                      <a:pt x="1791" y="3522"/>
                    </a:cubicBezTo>
                    <a:lnTo>
                      <a:pt x="3240" y="2077"/>
                    </a:lnTo>
                    <a:cubicBezTo>
                      <a:pt x="3713" y="1604"/>
                      <a:pt x="3713" y="832"/>
                      <a:pt x="3240" y="359"/>
                    </a:cubicBezTo>
                    <a:cubicBezTo>
                      <a:pt x="3001" y="120"/>
                      <a:pt x="2690" y="1"/>
                      <a:pt x="237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5" name="Google Shape;525;p26"/>
              <p:cNvSpPr/>
              <p:nvPr/>
            </p:nvSpPr>
            <p:spPr>
              <a:xfrm>
                <a:off x="5538669" y="3140379"/>
                <a:ext cx="162071" cy="155626"/>
              </a:xfrm>
              <a:custGeom>
                <a:avLst/>
                <a:gdLst/>
                <a:ahLst/>
                <a:cxnLst/>
                <a:rect l="l" t="t" r="r" b="b"/>
                <a:pathLst>
                  <a:path w="5105" h="4902" extrusionOk="0">
                    <a:moveTo>
                      <a:pt x="3970" y="0"/>
                    </a:moveTo>
                    <a:cubicBezTo>
                      <a:pt x="3706" y="0"/>
                      <a:pt x="3442" y="101"/>
                      <a:pt x="3240" y="303"/>
                    </a:cubicBezTo>
                    <a:lnTo>
                      <a:pt x="401" y="3139"/>
                    </a:lnTo>
                    <a:cubicBezTo>
                      <a:pt x="1" y="3543"/>
                      <a:pt x="1" y="4199"/>
                      <a:pt x="401" y="4599"/>
                    </a:cubicBezTo>
                    <a:cubicBezTo>
                      <a:pt x="603" y="4800"/>
                      <a:pt x="868" y="4901"/>
                      <a:pt x="1133" y="4901"/>
                    </a:cubicBezTo>
                    <a:cubicBezTo>
                      <a:pt x="1398" y="4901"/>
                      <a:pt x="1662" y="4800"/>
                      <a:pt x="1864" y="4599"/>
                    </a:cubicBezTo>
                    <a:lnTo>
                      <a:pt x="4700" y="1763"/>
                    </a:lnTo>
                    <a:cubicBezTo>
                      <a:pt x="5104" y="1359"/>
                      <a:pt x="5104" y="707"/>
                      <a:pt x="4700" y="303"/>
                    </a:cubicBezTo>
                    <a:cubicBezTo>
                      <a:pt x="4498" y="101"/>
                      <a:pt x="4234" y="0"/>
                      <a:pt x="397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6" name="Google Shape;526;p26"/>
              <p:cNvSpPr/>
              <p:nvPr/>
            </p:nvSpPr>
            <p:spPr>
              <a:xfrm>
                <a:off x="5532224" y="3134569"/>
                <a:ext cx="174865" cy="167309"/>
              </a:xfrm>
              <a:custGeom>
                <a:avLst/>
                <a:gdLst/>
                <a:ahLst/>
                <a:cxnLst/>
                <a:rect l="l" t="t" r="r" b="b"/>
                <a:pathLst>
                  <a:path w="5508" h="5270" extrusionOk="0">
                    <a:moveTo>
                      <a:pt x="4172" y="366"/>
                    </a:moveTo>
                    <a:cubicBezTo>
                      <a:pt x="4390" y="366"/>
                      <a:pt x="4609" y="450"/>
                      <a:pt x="4772" y="617"/>
                    </a:cubicBezTo>
                    <a:cubicBezTo>
                      <a:pt x="5103" y="945"/>
                      <a:pt x="5103" y="1484"/>
                      <a:pt x="4772" y="1815"/>
                    </a:cubicBezTo>
                    <a:lnTo>
                      <a:pt x="1936" y="4654"/>
                    </a:lnTo>
                    <a:cubicBezTo>
                      <a:pt x="1776" y="4814"/>
                      <a:pt x="1556" y="4895"/>
                      <a:pt x="1336" y="4895"/>
                    </a:cubicBezTo>
                    <a:cubicBezTo>
                      <a:pt x="1115" y="4895"/>
                      <a:pt x="895" y="4814"/>
                      <a:pt x="735" y="4654"/>
                    </a:cubicBezTo>
                    <a:cubicBezTo>
                      <a:pt x="404" y="4323"/>
                      <a:pt x="404" y="3784"/>
                      <a:pt x="735" y="3453"/>
                    </a:cubicBezTo>
                    <a:lnTo>
                      <a:pt x="3571" y="617"/>
                    </a:lnTo>
                    <a:cubicBezTo>
                      <a:pt x="3738" y="450"/>
                      <a:pt x="3957" y="366"/>
                      <a:pt x="4172" y="366"/>
                    </a:cubicBezTo>
                    <a:close/>
                    <a:moveTo>
                      <a:pt x="4172" y="0"/>
                    </a:moveTo>
                    <a:cubicBezTo>
                      <a:pt x="3860" y="0"/>
                      <a:pt x="3549" y="119"/>
                      <a:pt x="3312" y="355"/>
                    </a:cubicBezTo>
                    <a:lnTo>
                      <a:pt x="477" y="3194"/>
                    </a:lnTo>
                    <a:cubicBezTo>
                      <a:pt x="0" y="3668"/>
                      <a:pt x="0" y="4439"/>
                      <a:pt x="477" y="4913"/>
                    </a:cubicBezTo>
                    <a:cubicBezTo>
                      <a:pt x="713" y="5149"/>
                      <a:pt x="1023" y="5269"/>
                      <a:pt x="1336" y="5269"/>
                    </a:cubicBezTo>
                    <a:cubicBezTo>
                      <a:pt x="1645" y="5269"/>
                      <a:pt x="1958" y="5149"/>
                      <a:pt x="2195" y="4913"/>
                    </a:cubicBezTo>
                    <a:lnTo>
                      <a:pt x="5034" y="2077"/>
                    </a:lnTo>
                    <a:cubicBezTo>
                      <a:pt x="5508" y="1600"/>
                      <a:pt x="5508" y="832"/>
                      <a:pt x="5034" y="355"/>
                    </a:cubicBezTo>
                    <a:cubicBezTo>
                      <a:pt x="4795" y="119"/>
                      <a:pt x="4483" y="0"/>
                      <a:pt x="417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7" name="Google Shape;527;p26"/>
              <p:cNvSpPr/>
              <p:nvPr/>
            </p:nvSpPr>
            <p:spPr>
              <a:xfrm>
                <a:off x="5595531" y="3140379"/>
                <a:ext cx="105211" cy="101846"/>
              </a:xfrm>
              <a:custGeom>
                <a:avLst/>
                <a:gdLst/>
                <a:ahLst/>
                <a:cxnLst/>
                <a:rect l="l" t="t" r="r" b="b"/>
                <a:pathLst>
                  <a:path w="3314" h="3208" extrusionOk="0">
                    <a:moveTo>
                      <a:pt x="2179" y="0"/>
                    </a:moveTo>
                    <a:cubicBezTo>
                      <a:pt x="1915" y="0"/>
                      <a:pt x="1651" y="101"/>
                      <a:pt x="1449" y="303"/>
                    </a:cubicBezTo>
                    <a:lnTo>
                      <a:pt x="1" y="1748"/>
                    </a:lnTo>
                    <a:lnTo>
                      <a:pt x="1464" y="3208"/>
                    </a:lnTo>
                    <a:lnTo>
                      <a:pt x="2909" y="1763"/>
                    </a:lnTo>
                    <a:cubicBezTo>
                      <a:pt x="3313" y="1359"/>
                      <a:pt x="3313" y="707"/>
                      <a:pt x="2909" y="303"/>
                    </a:cubicBezTo>
                    <a:cubicBezTo>
                      <a:pt x="2707" y="101"/>
                      <a:pt x="2443" y="0"/>
                      <a:pt x="217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8" name="Google Shape;528;p26"/>
              <p:cNvSpPr/>
              <p:nvPr/>
            </p:nvSpPr>
            <p:spPr>
              <a:xfrm>
                <a:off x="5589752" y="3134569"/>
                <a:ext cx="117339" cy="113561"/>
              </a:xfrm>
              <a:custGeom>
                <a:avLst/>
                <a:gdLst/>
                <a:ahLst/>
                <a:cxnLst/>
                <a:rect l="l" t="t" r="r" b="b"/>
                <a:pathLst>
                  <a:path w="3696" h="3577" extrusionOk="0">
                    <a:moveTo>
                      <a:pt x="2359" y="369"/>
                    </a:moveTo>
                    <a:cubicBezTo>
                      <a:pt x="2577" y="369"/>
                      <a:pt x="2794" y="451"/>
                      <a:pt x="2960" y="617"/>
                    </a:cubicBezTo>
                    <a:cubicBezTo>
                      <a:pt x="3291" y="945"/>
                      <a:pt x="3291" y="1484"/>
                      <a:pt x="2960" y="1815"/>
                    </a:cubicBezTo>
                    <a:lnTo>
                      <a:pt x="1646" y="3132"/>
                    </a:lnTo>
                    <a:lnTo>
                      <a:pt x="445" y="1931"/>
                    </a:lnTo>
                    <a:lnTo>
                      <a:pt x="1759" y="617"/>
                    </a:lnTo>
                    <a:cubicBezTo>
                      <a:pt x="1924" y="451"/>
                      <a:pt x="2142" y="369"/>
                      <a:pt x="2359" y="369"/>
                    </a:cubicBezTo>
                    <a:close/>
                    <a:moveTo>
                      <a:pt x="2360" y="0"/>
                    </a:moveTo>
                    <a:cubicBezTo>
                      <a:pt x="2048" y="0"/>
                      <a:pt x="1737" y="119"/>
                      <a:pt x="1500" y="355"/>
                    </a:cubicBezTo>
                    <a:lnTo>
                      <a:pt x="55" y="1804"/>
                    </a:lnTo>
                    <a:cubicBezTo>
                      <a:pt x="19" y="1837"/>
                      <a:pt x="1" y="1884"/>
                      <a:pt x="1" y="1931"/>
                    </a:cubicBezTo>
                    <a:cubicBezTo>
                      <a:pt x="1" y="1982"/>
                      <a:pt x="19" y="2030"/>
                      <a:pt x="55" y="2062"/>
                    </a:cubicBezTo>
                    <a:lnTo>
                      <a:pt x="1515" y="3522"/>
                    </a:lnTo>
                    <a:cubicBezTo>
                      <a:pt x="1552" y="3559"/>
                      <a:pt x="1599" y="3577"/>
                      <a:pt x="1646" y="3577"/>
                    </a:cubicBezTo>
                    <a:cubicBezTo>
                      <a:pt x="1690" y="3577"/>
                      <a:pt x="1737" y="3559"/>
                      <a:pt x="1773" y="3522"/>
                    </a:cubicBezTo>
                    <a:lnTo>
                      <a:pt x="3222" y="2077"/>
                    </a:lnTo>
                    <a:cubicBezTo>
                      <a:pt x="3696" y="1600"/>
                      <a:pt x="3696" y="832"/>
                      <a:pt x="3222" y="355"/>
                    </a:cubicBezTo>
                    <a:cubicBezTo>
                      <a:pt x="2983" y="119"/>
                      <a:pt x="2671" y="0"/>
                      <a:pt x="236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9" name="Google Shape;529;p26"/>
              <p:cNvSpPr/>
              <p:nvPr/>
            </p:nvSpPr>
            <p:spPr>
              <a:xfrm>
                <a:off x="5684299" y="2481189"/>
                <a:ext cx="77781" cy="77908"/>
              </a:xfrm>
              <a:custGeom>
                <a:avLst/>
                <a:gdLst/>
                <a:ahLst/>
                <a:cxnLst/>
                <a:rect l="l" t="t" r="r" b="b"/>
                <a:pathLst>
                  <a:path w="2450" h="2454" extrusionOk="0">
                    <a:moveTo>
                      <a:pt x="0" y="0"/>
                    </a:moveTo>
                    <a:cubicBezTo>
                      <a:pt x="1158" y="375"/>
                      <a:pt x="2075" y="1293"/>
                      <a:pt x="2450" y="2454"/>
                    </a:cubicBezTo>
                    <a:lnTo>
                      <a:pt x="2450"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0" name="Google Shape;530;p26"/>
              <p:cNvSpPr/>
              <p:nvPr/>
            </p:nvSpPr>
            <p:spPr>
              <a:xfrm>
                <a:off x="5630676" y="2481189"/>
                <a:ext cx="131403" cy="235662"/>
              </a:xfrm>
              <a:custGeom>
                <a:avLst/>
                <a:gdLst/>
                <a:ahLst/>
                <a:cxnLst/>
                <a:rect l="l" t="t" r="r" b="b"/>
                <a:pathLst>
                  <a:path w="4139" h="7423" extrusionOk="0">
                    <a:moveTo>
                      <a:pt x="0" y="0"/>
                    </a:moveTo>
                    <a:lnTo>
                      <a:pt x="0" y="4994"/>
                    </a:lnTo>
                    <a:lnTo>
                      <a:pt x="557" y="4438"/>
                    </a:lnTo>
                    <a:cubicBezTo>
                      <a:pt x="557" y="4434"/>
                      <a:pt x="560" y="4434"/>
                      <a:pt x="560" y="4434"/>
                    </a:cubicBezTo>
                    <a:cubicBezTo>
                      <a:pt x="565" y="4431"/>
                      <a:pt x="565" y="4426"/>
                      <a:pt x="568" y="4426"/>
                    </a:cubicBezTo>
                    <a:lnTo>
                      <a:pt x="568" y="4423"/>
                    </a:lnTo>
                    <a:lnTo>
                      <a:pt x="572" y="4423"/>
                    </a:lnTo>
                    <a:cubicBezTo>
                      <a:pt x="809" y="4194"/>
                      <a:pt x="1114" y="4081"/>
                      <a:pt x="1417" y="4081"/>
                    </a:cubicBezTo>
                    <a:cubicBezTo>
                      <a:pt x="1726" y="4081"/>
                      <a:pt x="2032" y="4197"/>
                      <a:pt x="2268" y="4426"/>
                    </a:cubicBezTo>
                    <a:cubicBezTo>
                      <a:pt x="2272" y="4431"/>
                      <a:pt x="2272" y="4431"/>
                      <a:pt x="2275" y="4434"/>
                    </a:cubicBezTo>
                    <a:lnTo>
                      <a:pt x="2279" y="4438"/>
                    </a:lnTo>
                    <a:cubicBezTo>
                      <a:pt x="2516" y="4674"/>
                      <a:pt x="2632" y="4984"/>
                      <a:pt x="2632" y="5296"/>
                    </a:cubicBezTo>
                    <a:cubicBezTo>
                      <a:pt x="2632" y="5606"/>
                      <a:pt x="2516" y="5919"/>
                      <a:pt x="2279" y="6156"/>
                    </a:cubicBezTo>
                    <a:lnTo>
                      <a:pt x="1009" y="7423"/>
                    </a:lnTo>
                    <a:lnTo>
                      <a:pt x="4139" y="7423"/>
                    </a:lnTo>
                    <a:lnTo>
                      <a:pt x="4139" y="2454"/>
                    </a:lnTo>
                    <a:cubicBezTo>
                      <a:pt x="3764" y="1293"/>
                      <a:pt x="2847" y="375"/>
                      <a:pt x="1689" y="0"/>
                    </a:cubicBezTo>
                    <a:close/>
                  </a:path>
                </a:pathLst>
              </a:custGeom>
              <a:solidFill>
                <a:srgbClr val="52E2A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1" name="Google Shape;531;p26"/>
              <p:cNvSpPr/>
              <p:nvPr/>
            </p:nvSpPr>
            <p:spPr>
              <a:xfrm>
                <a:off x="5630676" y="2704348"/>
                <a:ext cx="12509" cy="12509"/>
              </a:xfrm>
              <a:custGeom>
                <a:avLst/>
                <a:gdLst/>
                <a:ahLst/>
                <a:cxnLst/>
                <a:rect l="l" t="t" r="r" b="b"/>
                <a:pathLst>
                  <a:path w="394" h="394" extrusionOk="0">
                    <a:moveTo>
                      <a:pt x="0" y="1"/>
                    </a:moveTo>
                    <a:lnTo>
                      <a:pt x="0" y="394"/>
                    </a:lnTo>
                    <a:lnTo>
                      <a:pt x="394" y="394"/>
                    </a:lnTo>
                    <a:lnTo>
                      <a:pt x="0" y="1"/>
                    </a:lnTo>
                    <a:close/>
                  </a:path>
                </a:pathLst>
              </a:custGeom>
              <a:solidFill>
                <a:srgbClr val="E0E1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26"/>
              <p:cNvSpPr/>
              <p:nvPr/>
            </p:nvSpPr>
            <p:spPr>
              <a:xfrm>
                <a:off x="5630676" y="2610753"/>
                <a:ext cx="72353" cy="29017"/>
              </a:xfrm>
              <a:custGeom>
                <a:avLst/>
                <a:gdLst/>
                <a:ahLst/>
                <a:cxnLst/>
                <a:rect l="l" t="t" r="r" b="b"/>
                <a:pathLst>
                  <a:path w="2279" h="914" extrusionOk="0">
                    <a:moveTo>
                      <a:pt x="557" y="357"/>
                    </a:moveTo>
                    <a:lnTo>
                      <a:pt x="0" y="913"/>
                    </a:lnTo>
                    <a:lnTo>
                      <a:pt x="0" y="913"/>
                    </a:lnTo>
                    <a:lnTo>
                      <a:pt x="557" y="357"/>
                    </a:lnTo>
                    <a:close/>
                    <a:moveTo>
                      <a:pt x="2275" y="353"/>
                    </a:moveTo>
                    <a:lnTo>
                      <a:pt x="2279" y="357"/>
                    </a:lnTo>
                    <a:lnTo>
                      <a:pt x="2275" y="353"/>
                    </a:lnTo>
                    <a:close/>
                    <a:moveTo>
                      <a:pt x="568" y="345"/>
                    </a:moveTo>
                    <a:cubicBezTo>
                      <a:pt x="565" y="345"/>
                      <a:pt x="565" y="350"/>
                      <a:pt x="560" y="353"/>
                    </a:cubicBezTo>
                    <a:cubicBezTo>
                      <a:pt x="565" y="350"/>
                      <a:pt x="565" y="345"/>
                      <a:pt x="568" y="345"/>
                    </a:cubicBezTo>
                    <a:close/>
                    <a:moveTo>
                      <a:pt x="572" y="342"/>
                    </a:moveTo>
                    <a:lnTo>
                      <a:pt x="568" y="342"/>
                    </a:lnTo>
                    <a:lnTo>
                      <a:pt x="572" y="342"/>
                    </a:lnTo>
                    <a:close/>
                    <a:moveTo>
                      <a:pt x="1417" y="0"/>
                    </a:moveTo>
                    <a:lnTo>
                      <a:pt x="1417" y="0"/>
                    </a:lnTo>
                    <a:cubicBezTo>
                      <a:pt x="1726" y="0"/>
                      <a:pt x="2032" y="116"/>
                      <a:pt x="2268" y="345"/>
                    </a:cubicBezTo>
                    <a:cubicBezTo>
                      <a:pt x="2032" y="116"/>
                      <a:pt x="1726" y="0"/>
                      <a:pt x="1417" y="0"/>
                    </a:cubicBezTo>
                    <a:close/>
                  </a:path>
                </a:pathLst>
              </a:custGeom>
              <a:solidFill>
                <a:srgbClr val="2A42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26"/>
              <p:cNvSpPr/>
              <p:nvPr/>
            </p:nvSpPr>
            <p:spPr>
              <a:xfrm>
                <a:off x="5630676" y="2622405"/>
                <a:ext cx="74543" cy="87750"/>
              </a:xfrm>
              <a:custGeom>
                <a:avLst/>
                <a:gdLst/>
                <a:ahLst/>
                <a:cxnLst/>
                <a:rect l="l" t="t" r="r" b="b"/>
                <a:pathLst>
                  <a:path w="2348" h="2764" extrusionOk="0">
                    <a:moveTo>
                      <a:pt x="1417" y="0"/>
                    </a:moveTo>
                    <a:cubicBezTo>
                      <a:pt x="1202" y="0"/>
                      <a:pt x="983" y="81"/>
                      <a:pt x="816" y="248"/>
                    </a:cubicBezTo>
                    <a:lnTo>
                      <a:pt x="0" y="1067"/>
                    </a:lnTo>
                    <a:lnTo>
                      <a:pt x="0" y="2061"/>
                    </a:lnTo>
                    <a:lnTo>
                      <a:pt x="703" y="2764"/>
                    </a:lnTo>
                    <a:lnTo>
                      <a:pt x="2017" y="1450"/>
                    </a:lnTo>
                    <a:cubicBezTo>
                      <a:pt x="2348" y="1118"/>
                      <a:pt x="2348" y="579"/>
                      <a:pt x="2017" y="248"/>
                    </a:cubicBezTo>
                    <a:cubicBezTo>
                      <a:pt x="1853" y="81"/>
                      <a:pt x="1635" y="0"/>
                      <a:pt x="1417" y="0"/>
                    </a:cubicBezTo>
                    <a:close/>
                  </a:path>
                </a:pathLst>
              </a:custGeom>
              <a:solidFill>
                <a:srgbClr val="2DB78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4" name="Google Shape;534;p26"/>
              <p:cNvSpPr/>
              <p:nvPr/>
            </p:nvSpPr>
            <p:spPr>
              <a:xfrm>
                <a:off x="5630676" y="2610753"/>
                <a:ext cx="83559" cy="106100"/>
              </a:xfrm>
              <a:custGeom>
                <a:avLst/>
                <a:gdLst/>
                <a:ahLst/>
                <a:cxnLst/>
                <a:rect l="l" t="t" r="r" b="b"/>
                <a:pathLst>
                  <a:path w="2632" h="3342" extrusionOk="0">
                    <a:moveTo>
                      <a:pt x="1417" y="0"/>
                    </a:moveTo>
                    <a:cubicBezTo>
                      <a:pt x="1114" y="0"/>
                      <a:pt x="809" y="113"/>
                      <a:pt x="572" y="342"/>
                    </a:cubicBezTo>
                    <a:lnTo>
                      <a:pt x="568" y="342"/>
                    </a:lnTo>
                    <a:lnTo>
                      <a:pt x="568" y="345"/>
                    </a:lnTo>
                    <a:cubicBezTo>
                      <a:pt x="565" y="345"/>
                      <a:pt x="565" y="350"/>
                      <a:pt x="560" y="353"/>
                    </a:cubicBezTo>
                    <a:cubicBezTo>
                      <a:pt x="560" y="353"/>
                      <a:pt x="557" y="353"/>
                      <a:pt x="557" y="357"/>
                    </a:cubicBezTo>
                    <a:lnTo>
                      <a:pt x="0" y="913"/>
                    </a:lnTo>
                    <a:lnTo>
                      <a:pt x="0" y="1434"/>
                    </a:lnTo>
                    <a:lnTo>
                      <a:pt x="816" y="615"/>
                    </a:lnTo>
                    <a:cubicBezTo>
                      <a:pt x="983" y="448"/>
                      <a:pt x="1202" y="367"/>
                      <a:pt x="1417" y="367"/>
                    </a:cubicBezTo>
                    <a:cubicBezTo>
                      <a:pt x="1635" y="367"/>
                      <a:pt x="1853" y="448"/>
                      <a:pt x="2017" y="615"/>
                    </a:cubicBezTo>
                    <a:cubicBezTo>
                      <a:pt x="2348" y="946"/>
                      <a:pt x="2348" y="1485"/>
                      <a:pt x="2017" y="1817"/>
                    </a:cubicBezTo>
                    <a:lnTo>
                      <a:pt x="703" y="3131"/>
                    </a:lnTo>
                    <a:lnTo>
                      <a:pt x="0" y="2428"/>
                    </a:lnTo>
                    <a:lnTo>
                      <a:pt x="0" y="2949"/>
                    </a:lnTo>
                    <a:lnTo>
                      <a:pt x="394" y="3342"/>
                    </a:lnTo>
                    <a:lnTo>
                      <a:pt x="1009" y="3342"/>
                    </a:lnTo>
                    <a:lnTo>
                      <a:pt x="2279" y="2075"/>
                    </a:lnTo>
                    <a:cubicBezTo>
                      <a:pt x="2516" y="1838"/>
                      <a:pt x="2632" y="1525"/>
                      <a:pt x="2632" y="1215"/>
                    </a:cubicBezTo>
                    <a:cubicBezTo>
                      <a:pt x="2632" y="903"/>
                      <a:pt x="2516" y="593"/>
                      <a:pt x="2279" y="357"/>
                    </a:cubicBezTo>
                    <a:lnTo>
                      <a:pt x="2275" y="353"/>
                    </a:lnTo>
                    <a:cubicBezTo>
                      <a:pt x="2272" y="350"/>
                      <a:pt x="2272" y="350"/>
                      <a:pt x="2268" y="345"/>
                    </a:cubicBezTo>
                    <a:cubicBezTo>
                      <a:pt x="2032" y="116"/>
                      <a:pt x="1726" y="0"/>
                      <a:pt x="141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5" name="Google Shape;535;p26"/>
              <p:cNvSpPr/>
              <p:nvPr/>
            </p:nvSpPr>
            <p:spPr>
              <a:xfrm>
                <a:off x="5683474" y="3257467"/>
                <a:ext cx="78162" cy="78162"/>
              </a:xfrm>
              <a:custGeom>
                <a:avLst/>
                <a:gdLst/>
                <a:ahLst/>
                <a:cxnLst/>
                <a:rect l="l" t="t" r="r" b="b"/>
                <a:pathLst>
                  <a:path w="2462" h="2462" extrusionOk="0">
                    <a:moveTo>
                      <a:pt x="2462" y="0"/>
                    </a:moveTo>
                    <a:lnTo>
                      <a:pt x="2462" y="0"/>
                    </a:lnTo>
                    <a:cubicBezTo>
                      <a:pt x="2072" y="1158"/>
                      <a:pt x="1158" y="2072"/>
                      <a:pt x="1" y="2461"/>
                    </a:cubicBezTo>
                    <a:cubicBezTo>
                      <a:pt x="1293" y="2319"/>
                      <a:pt x="2320" y="1289"/>
                      <a:pt x="2462"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6" name="Google Shape;536;p26"/>
              <p:cNvSpPr/>
              <p:nvPr/>
            </p:nvSpPr>
            <p:spPr>
              <a:xfrm>
                <a:off x="5630676" y="2992813"/>
                <a:ext cx="131403" cy="343286"/>
              </a:xfrm>
              <a:custGeom>
                <a:avLst/>
                <a:gdLst/>
                <a:ahLst/>
                <a:cxnLst/>
                <a:rect l="l" t="t" r="r" b="b"/>
                <a:pathLst>
                  <a:path w="4139" h="10813" extrusionOk="0">
                    <a:moveTo>
                      <a:pt x="0" y="1"/>
                    </a:moveTo>
                    <a:lnTo>
                      <a:pt x="0" y="5035"/>
                    </a:lnTo>
                    <a:lnTo>
                      <a:pt x="211" y="4820"/>
                    </a:lnTo>
                    <a:cubicBezTo>
                      <a:pt x="448" y="4583"/>
                      <a:pt x="761" y="4467"/>
                      <a:pt x="1071" y="4467"/>
                    </a:cubicBezTo>
                    <a:cubicBezTo>
                      <a:pt x="1383" y="4467"/>
                      <a:pt x="1693" y="4583"/>
                      <a:pt x="1933" y="4820"/>
                    </a:cubicBezTo>
                    <a:cubicBezTo>
                      <a:pt x="2170" y="5057"/>
                      <a:pt x="2286" y="5369"/>
                      <a:pt x="2286" y="5680"/>
                    </a:cubicBezTo>
                    <a:cubicBezTo>
                      <a:pt x="2286" y="5992"/>
                      <a:pt x="2170" y="6302"/>
                      <a:pt x="1933" y="6542"/>
                    </a:cubicBezTo>
                    <a:lnTo>
                      <a:pt x="0" y="8475"/>
                    </a:lnTo>
                    <a:lnTo>
                      <a:pt x="0" y="10812"/>
                    </a:lnTo>
                    <a:lnTo>
                      <a:pt x="1362" y="10812"/>
                    </a:lnTo>
                    <a:cubicBezTo>
                      <a:pt x="1464" y="10812"/>
                      <a:pt x="1565" y="10808"/>
                      <a:pt x="1664" y="10797"/>
                    </a:cubicBezTo>
                    <a:cubicBezTo>
                      <a:pt x="2821" y="10408"/>
                      <a:pt x="3735" y="9494"/>
                      <a:pt x="4125" y="8336"/>
                    </a:cubicBezTo>
                    <a:cubicBezTo>
                      <a:pt x="4135" y="8238"/>
                      <a:pt x="4139" y="8136"/>
                      <a:pt x="4139" y="8034"/>
                    </a:cubicBezTo>
                    <a:lnTo>
                      <a:pt x="4139" y="1"/>
                    </a:lnTo>
                    <a:lnTo>
                      <a:pt x="3094" y="1"/>
                    </a:lnTo>
                    <a:lnTo>
                      <a:pt x="3094" y="656"/>
                    </a:lnTo>
                    <a:lnTo>
                      <a:pt x="3094" y="2701"/>
                    </a:lnTo>
                    <a:cubicBezTo>
                      <a:pt x="3094" y="3371"/>
                      <a:pt x="2548" y="3917"/>
                      <a:pt x="1879" y="3917"/>
                    </a:cubicBezTo>
                    <a:cubicBezTo>
                      <a:pt x="1209" y="3917"/>
                      <a:pt x="663" y="3371"/>
                      <a:pt x="663" y="2701"/>
                    </a:cubicBezTo>
                    <a:lnTo>
                      <a:pt x="663" y="1"/>
                    </a:lnTo>
                    <a:close/>
                  </a:path>
                </a:pathLst>
              </a:custGeom>
              <a:solidFill>
                <a:srgbClr val="52E2A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7" name="Google Shape;537;p26"/>
              <p:cNvSpPr/>
              <p:nvPr/>
            </p:nvSpPr>
            <p:spPr>
              <a:xfrm>
                <a:off x="5663377" y="2992813"/>
                <a:ext cx="53907" cy="15048"/>
              </a:xfrm>
              <a:custGeom>
                <a:avLst/>
                <a:gdLst/>
                <a:ahLst/>
                <a:cxnLst/>
                <a:rect l="l" t="t" r="r" b="b"/>
                <a:pathLst>
                  <a:path w="1698" h="474" extrusionOk="0">
                    <a:moveTo>
                      <a:pt x="1" y="1"/>
                    </a:moveTo>
                    <a:lnTo>
                      <a:pt x="1" y="473"/>
                    </a:lnTo>
                    <a:lnTo>
                      <a:pt x="1697" y="473"/>
                    </a:lnTo>
                    <a:lnTo>
                      <a:pt x="1697" y="1"/>
                    </a:lnTo>
                    <a:close/>
                  </a:path>
                </a:pathLst>
              </a:custGeom>
              <a:solidFill>
                <a:srgbClr val="E0E1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8" name="Google Shape;538;p26"/>
              <p:cNvSpPr/>
              <p:nvPr/>
            </p:nvSpPr>
            <p:spPr>
              <a:xfrm>
                <a:off x="5651693" y="2992813"/>
                <a:ext cx="77242" cy="20858"/>
              </a:xfrm>
              <a:custGeom>
                <a:avLst/>
                <a:gdLst/>
                <a:ahLst/>
                <a:cxnLst/>
                <a:rect l="l" t="t" r="r" b="b"/>
                <a:pathLst>
                  <a:path w="2433" h="657" extrusionOk="0">
                    <a:moveTo>
                      <a:pt x="1" y="1"/>
                    </a:moveTo>
                    <a:lnTo>
                      <a:pt x="1" y="656"/>
                    </a:lnTo>
                    <a:cubicBezTo>
                      <a:pt x="1" y="554"/>
                      <a:pt x="81" y="473"/>
                      <a:pt x="182" y="473"/>
                    </a:cubicBezTo>
                    <a:lnTo>
                      <a:pt x="369" y="473"/>
                    </a:lnTo>
                    <a:lnTo>
                      <a:pt x="369" y="1"/>
                    </a:lnTo>
                    <a:close/>
                    <a:moveTo>
                      <a:pt x="2065" y="1"/>
                    </a:moveTo>
                    <a:lnTo>
                      <a:pt x="2065" y="473"/>
                    </a:lnTo>
                    <a:lnTo>
                      <a:pt x="2247" y="473"/>
                    </a:lnTo>
                    <a:cubicBezTo>
                      <a:pt x="2349" y="473"/>
                      <a:pt x="2432" y="554"/>
                      <a:pt x="2432" y="656"/>
                    </a:cubicBezTo>
                    <a:lnTo>
                      <a:pt x="243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9" name="Google Shape;539;p26"/>
              <p:cNvSpPr/>
              <p:nvPr/>
            </p:nvSpPr>
            <p:spPr>
              <a:xfrm>
                <a:off x="5663377" y="3019386"/>
                <a:ext cx="53907" cy="86131"/>
              </a:xfrm>
              <a:custGeom>
                <a:avLst/>
                <a:gdLst/>
                <a:ahLst/>
                <a:cxnLst/>
                <a:rect l="l" t="t" r="r" b="b"/>
                <a:pathLst>
                  <a:path w="1698" h="2713" extrusionOk="0">
                    <a:moveTo>
                      <a:pt x="1" y="1"/>
                    </a:moveTo>
                    <a:lnTo>
                      <a:pt x="1" y="1864"/>
                    </a:lnTo>
                    <a:cubicBezTo>
                      <a:pt x="1" y="2334"/>
                      <a:pt x="379" y="2713"/>
                      <a:pt x="849" y="2713"/>
                    </a:cubicBezTo>
                    <a:cubicBezTo>
                      <a:pt x="1318" y="2713"/>
                      <a:pt x="1697" y="2334"/>
                      <a:pt x="1697" y="1864"/>
                    </a:cubicBezTo>
                    <a:lnTo>
                      <a:pt x="169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26"/>
              <p:cNvSpPr/>
              <p:nvPr/>
            </p:nvSpPr>
            <p:spPr>
              <a:xfrm>
                <a:off x="5651693" y="3007830"/>
                <a:ext cx="77242" cy="109370"/>
              </a:xfrm>
              <a:custGeom>
                <a:avLst/>
                <a:gdLst/>
                <a:ahLst/>
                <a:cxnLst/>
                <a:rect l="l" t="t" r="r" b="b"/>
                <a:pathLst>
                  <a:path w="2433" h="3445" extrusionOk="0">
                    <a:moveTo>
                      <a:pt x="2065" y="365"/>
                    </a:moveTo>
                    <a:lnTo>
                      <a:pt x="2065" y="2228"/>
                    </a:lnTo>
                    <a:cubicBezTo>
                      <a:pt x="2065" y="2698"/>
                      <a:pt x="1686" y="3077"/>
                      <a:pt x="1217" y="3077"/>
                    </a:cubicBezTo>
                    <a:cubicBezTo>
                      <a:pt x="747" y="3077"/>
                      <a:pt x="369" y="2698"/>
                      <a:pt x="369" y="2228"/>
                    </a:cubicBezTo>
                    <a:lnTo>
                      <a:pt x="369" y="365"/>
                    </a:lnTo>
                    <a:close/>
                    <a:moveTo>
                      <a:pt x="182" y="0"/>
                    </a:moveTo>
                    <a:cubicBezTo>
                      <a:pt x="81" y="0"/>
                      <a:pt x="1" y="81"/>
                      <a:pt x="1" y="183"/>
                    </a:cubicBezTo>
                    <a:lnTo>
                      <a:pt x="1" y="2228"/>
                    </a:lnTo>
                    <a:cubicBezTo>
                      <a:pt x="1" y="2898"/>
                      <a:pt x="547" y="3444"/>
                      <a:pt x="1217" y="3444"/>
                    </a:cubicBezTo>
                    <a:cubicBezTo>
                      <a:pt x="1886" y="3444"/>
                      <a:pt x="2432" y="2898"/>
                      <a:pt x="2432" y="2228"/>
                    </a:cubicBezTo>
                    <a:lnTo>
                      <a:pt x="2432" y="183"/>
                    </a:lnTo>
                    <a:cubicBezTo>
                      <a:pt x="2432" y="81"/>
                      <a:pt x="2349" y="0"/>
                      <a:pt x="224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1" name="Google Shape;541;p26"/>
              <p:cNvSpPr/>
              <p:nvPr/>
            </p:nvSpPr>
            <p:spPr>
              <a:xfrm>
                <a:off x="5630676" y="3239212"/>
                <a:ext cx="3016" cy="6159"/>
              </a:xfrm>
              <a:custGeom>
                <a:avLst/>
                <a:gdLst/>
                <a:ahLst/>
                <a:cxnLst/>
                <a:rect l="l" t="t" r="r" b="b"/>
                <a:pathLst>
                  <a:path w="95" h="194" extrusionOk="0">
                    <a:moveTo>
                      <a:pt x="0" y="0"/>
                    </a:moveTo>
                    <a:lnTo>
                      <a:pt x="0" y="194"/>
                    </a:lnTo>
                    <a:lnTo>
                      <a:pt x="95" y="95"/>
                    </a:lnTo>
                    <a:lnTo>
                      <a:pt x="0" y="0"/>
                    </a:lnTo>
                    <a:close/>
                  </a:path>
                </a:pathLst>
              </a:custGeom>
              <a:solidFill>
                <a:srgbClr val="E0E1E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2" name="Google Shape;542;p26"/>
              <p:cNvSpPr/>
              <p:nvPr/>
            </p:nvSpPr>
            <p:spPr>
              <a:xfrm>
                <a:off x="5630676" y="3200479"/>
                <a:ext cx="61368" cy="61431"/>
              </a:xfrm>
              <a:custGeom>
                <a:avLst/>
                <a:gdLst/>
                <a:ahLst/>
                <a:cxnLst/>
                <a:rect l="l" t="t" r="r" b="b"/>
                <a:pathLst>
                  <a:path w="1933" h="1935" extrusionOk="0">
                    <a:moveTo>
                      <a:pt x="1933" y="1"/>
                    </a:moveTo>
                    <a:lnTo>
                      <a:pt x="484" y="1446"/>
                    </a:lnTo>
                    <a:cubicBezTo>
                      <a:pt x="448" y="1483"/>
                      <a:pt x="401" y="1501"/>
                      <a:pt x="357" y="1501"/>
                    </a:cubicBezTo>
                    <a:cubicBezTo>
                      <a:pt x="310" y="1501"/>
                      <a:pt x="263" y="1483"/>
                      <a:pt x="226" y="1446"/>
                    </a:cubicBezTo>
                    <a:lnTo>
                      <a:pt x="95" y="1315"/>
                    </a:lnTo>
                    <a:lnTo>
                      <a:pt x="0" y="1414"/>
                    </a:lnTo>
                    <a:lnTo>
                      <a:pt x="0" y="1934"/>
                    </a:lnTo>
                    <a:lnTo>
                      <a:pt x="1933" y="1"/>
                    </a:lnTo>
                    <a:close/>
                  </a:path>
                </a:pathLst>
              </a:custGeom>
              <a:solidFill>
                <a:srgbClr val="2A42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3" name="Google Shape;543;p26"/>
              <p:cNvSpPr/>
              <p:nvPr/>
            </p:nvSpPr>
            <p:spPr>
              <a:xfrm>
                <a:off x="5630676" y="3146189"/>
                <a:ext cx="63558" cy="87845"/>
              </a:xfrm>
              <a:custGeom>
                <a:avLst/>
                <a:gdLst/>
                <a:ahLst/>
                <a:cxnLst/>
                <a:rect l="l" t="t" r="r" b="b"/>
                <a:pathLst>
                  <a:path w="2002" h="2767" extrusionOk="0">
                    <a:moveTo>
                      <a:pt x="1071" y="0"/>
                    </a:moveTo>
                    <a:cubicBezTo>
                      <a:pt x="852" y="0"/>
                      <a:pt x="637" y="84"/>
                      <a:pt x="470" y="251"/>
                    </a:cubicBezTo>
                    <a:lnTo>
                      <a:pt x="0" y="721"/>
                    </a:lnTo>
                    <a:lnTo>
                      <a:pt x="0" y="2410"/>
                    </a:lnTo>
                    <a:lnTo>
                      <a:pt x="357" y="2766"/>
                    </a:lnTo>
                    <a:lnTo>
                      <a:pt x="1671" y="1449"/>
                    </a:lnTo>
                    <a:cubicBezTo>
                      <a:pt x="2002" y="1118"/>
                      <a:pt x="2002" y="579"/>
                      <a:pt x="1671" y="251"/>
                    </a:cubicBezTo>
                    <a:cubicBezTo>
                      <a:pt x="1508" y="84"/>
                      <a:pt x="1289" y="0"/>
                      <a:pt x="1071" y="0"/>
                    </a:cubicBezTo>
                    <a:close/>
                  </a:path>
                </a:pathLst>
              </a:custGeom>
              <a:solidFill>
                <a:srgbClr val="2DB78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4" name="Google Shape;544;p26"/>
              <p:cNvSpPr/>
              <p:nvPr/>
            </p:nvSpPr>
            <p:spPr>
              <a:xfrm>
                <a:off x="5630676" y="3134601"/>
                <a:ext cx="72575" cy="113529"/>
              </a:xfrm>
              <a:custGeom>
                <a:avLst/>
                <a:gdLst/>
                <a:ahLst/>
                <a:cxnLst/>
                <a:rect l="l" t="t" r="r" b="b"/>
                <a:pathLst>
                  <a:path w="2286" h="3576" extrusionOk="0">
                    <a:moveTo>
                      <a:pt x="1071" y="1"/>
                    </a:moveTo>
                    <a:cubicBezTo>
                      <a:pt x="761" y="1"/>
                      <a:pt x="448" y="117"/>
                      <a:pt x="211" y="354"/>
                    </a:cubicBezTo>
                    <a:lnTo>
                      <a:pt x="0" y="569"/>
                    </a:lnTo>
                    <a:lnTo>
                      <a:pt x="0" y="1086"/>
                    </a:lnTo>
                    <a:lnTo>
                      <a:pt x="470" y="616"/>
                    </a:lnTo>
                    <a:cubicBezTo>
                      <a:pt x="637" y="449"/>
                      <a:pt x="852" y="365"/>
                      <a:pt x="1071" y="365"/>
                    </a:cubicBezTo>
                    <a:cubicBezTo>
                      <a:pt x="1289" y="365"/>
                      <a:pt x="1508" y="449"/>
                      <a:pt x="1671" y="616"/>
                    </a:cubicBezTo>
                    <a:cubicBezTo>
                      <a:pt x="2002" y="944"/>
                      <a:pt x="2002" y="1483"/>
                      <a:pt x="1671" y="1814"/>
                    </a:cubicBezTo>
                    <a:lnTo>
                      <a:pt x="357" y="3131"/>
                    </a:lnTo>
                    <a:lnTo>
                      <a:pt x="0" y="2775"/>
                    </a:lnTo>
                    <a:lnTo>
                      <a:pt x="0" y="3295"/>
                    </a:lnTo>
                    <a:lnTo>
                      <a:pt x="95" y="3390"/>
                    </a:lnTo>
                    <a:lnTo>
                      <a:pt x="226" y="3521"/>
                    </a:lnTo>
                    <a:cubicBezTo>
                      <a:pt x="263" y="3558"/>
                      <a:pt x="310" y="3576"/>
                      <a:pt x="357" y="3576"/>
                    </a:cubicBezTo>
                    <a:cubicBezTo>
                      <a:pt x="401" y="3576"/>
                      <a:pt x="448" y="3558"/>
                      <a:pt x="484" y="3521"/>
                    </a:cubicBezTo>
                    <a:lnTo>
                      <a:pt x="1933" y="2076"/>
                    </a:lnTo>
                    <a:cubicBezTo>
                      <a:pt x="2170" y="1836"/>
                      <a:pt x="2286" y="1526"/>
                      <a:pt x="2286" y="1214"/>
                    </a:cubicBezTo>
                    <a:cubicBezTo>
                      <a:pt x="2286" y="903"/>
                      <a:pt x="2170" y="591"/>
                      <a:pt x="1933" y="354"/>
                    </a:cubicBezTo>
                    <a:cubicBezTo>
                      <a:pt x="1693" y="117"/>
                      <a:pt x="1383" y="1"/>
                      <a:pt x="107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5" name="Google Shape;545;p26"/>
              <p:cNvSpPr/>
              <p:nvPr/>
            </p:nvSpPr>
            <p:spPr>
              <a:xfrm>
                <a:off x="5284302" y="2469505"/>
                <a:ext cx="489451" cy="878231"/>
              </a:xfrm>
              <a:custGeom>
                <a:avLst/>
                <a:gdLst/>
                <a:ahLst/>
                <a:cxnLst/>
                <a:rect l="l" t="t" r="r" b="b"/>
                <a:pathLst>
                  <a:path w="15417" h="27663" extrusionOk="0">
                    <a:moveTo>
                      <a:pt x="15049" y="368"/>
                    </a:moveTo>
                    <a:lnTo>
                      <a:pt x="15049" y="24517"/>
                    </a:lnTo>
                    <a:cubicBezTo>
                      <a:pt x="15049" y="26050"/>
                      <a:pt x="13804" y="27295"/>
                      <a:pt x="12272" y="27295"/>
                    </a:cubicBezTo>
                    <a:lnTo>
                      <a:pt x="3145" y="27295"/>
                    </a:lnTo>
                    <a:cubicBezTo>
                      <a:pt x="1617" y="27295"/>
                      <a:pt x="368" y="26050"/>
                      <a:pt x="368" y="24517"/>
                    </a:cubicBezTo>
                    <a:lnTo>
                      <a:pt x="368" y="368"/>
                    </a:lnTo>
                    <a:close/>
                    <a:moveTo>
                      <a:pt x="186" y="1"/>
                    </a:moveTo>
                    <a:cubicBezTo>
                      <a:pt x="84" y="1"/>
                      <a:pt x="0" y="84"/>
                      <a:pt x="0" y="186"/>
                    </a:cubicBezTo>
                    <a:lnTo>
                      <a:pt x="0" y="24517"/>
                    </a:lnTo>
                    <a:cubicBezTo>
                      <a:pt x="0" y="26250"/>
                      <a:pt x="1413" y="27662"/>
                      <a:pt x="3145" y="27662"/>
                    </a:cubicBezTo>
                    <a:lnTo>
                      <a:pt x="12272" y="27662"/>
                    </a:lnTo>
                    <a:cubicBezTo>
                      <a:pt x="14004" y="27662"/>
                      <a:pt x="15417" y="26250"/>
                      <a:pt x="15417" y="24517"/>
                    </a:cubicBezTo>
                    <a:lnTo>
                      <a:pt x="15417" y="186"/>
                    </a:lnTo>
                    <a:cubicBezTo>
                      <a:pt x="15417" y="84"/>
                      <a:pt x="15333" y="1"/>
                      <a:pt x="1523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6" name="Google Shape;546;p26"/>
              <p:cNvSpPr/>
              <p:nvPr/>
            </p:nvSpPr>
            <p:spPr>
              <a:xfrm>
                <a:off x="5284080" y="2302604"/>
                <a:ext cx="490054" cy="130863"/>
              </a:xfrm>
              <a:custGeom>
                <a:avLst/>
                <a:gdLst/>
                <a:ahLst/>
                <a:cxnLst/>
                <a:rect l="l" t="t" r="r" b="b"/>
                <a:pathLst>
                  <a:path w="15436" h="4122" extrusionOk="0">
                    <a:moveTo>
                      <a:pt x="1351" y="1"/>
                    </a:moveTo>
                    <a:cubicBezTo>
                      <a:pt x="605" y="1"/>
                      <a:pt x="0" y="605"/>
                      <a:pt x="0" y="1352"/>
                    </a:cubicBezTo>
                    <a:lnTo>
                      <a:pt x="0" y="4122"/>
                    </a:lnTo>
                    <a:lnTo>
                      <a:pt x="15435" y="4122"/>
                    </a:lnTo>
                    <a:lnTo>
                      <a:pt x="15435" y="1352"/>
                    </a:lnTo>
                    <a:cubicBezTo>
                      <a:pt x="15435" y="605"/>
                      <a:pt x="14827" y="1"/>
                      <a:pt x="1408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7" name="Google Shape;547;p26"/>
              <p:cNvSpPr/>
              <p:nvPr/>
            </p:nvSpPr>
            <p:spPr>
              <a:xfrm>
                <a:off x="5630676" y="2302604"/>
                <a:ext cx="143467" cy="130863"/>
              </a:xfrm>
              <a:custGeom>
                <a:avLst/>
                <a:gdLst/>
                <a:ahLst/>
                <a:cxnLst/>
                <a:rect l="l" t="t" r="r" b="b"/>
                <a:pathLst>
                  <a:path w="4519" h="4122" extrusionOk="0">
                    <a:moveTo>
                      <a:pt x="0" y="1"/>
                    </a:moveTo>
                    <a:lnTo>
                      <a:pt x="0" y="4122"/>
                    </a:lnTo>
                    <a:lnTo>
                      <a:pt x="4518" y="4122"/>
                    </a:lnTo>
                    <a:lnTo>
                      <a:pt x="4518" y="1188"/>
                    </a:lnTo>
                    <a:cubicBezTo>
                      <a:pt x="4518" y="533"/>
                      <a:pt x="3986" y="1"/>
                      <a:pt x="3331" y="1"/>
                    </a:cubicBez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8" name="Google Shape;548;p26"/>
              <p:cNvSpPr/>
              <p:nvPr/>
            </p:nvSpPr>
            <p:spPr>
              <a:xfrm>
                <a:off x="5523208" y="2296731"/>
                <a:ext cx="11683" cy="142515"/>
              </a:xfrm>
              <a:custGeom>
                <a:avLst/>
                <a:gdLst/>
                <a:ahLst/>
                <a:cxnLst/>
                <a:rect l="l" t="t" r="r" b="b"/>
                <a:pathLst>
                  <a:path w="368" h="4489" extrusionOk="0">
                    <a:moveTo>
                      <a:pt x="185" y="1"/>
                    </a:moveTo>
                    <a:cubicBezTo>
                      <a:pt x="84" y="1"/>
                      <a:pt x="0" y="84"/>
                      <a:pt x="0" y="186"/>
                    </a:cubicBezTo>
                    <a:lnTo>
                      <a:pt x="0" y="4307"/>
                    </a:lnTo>
                    <a:cubicBezTo>
                      <a:pt x="0" y="4409"/>
                      <a:pt x="84" y="4489"/>
                      <a:pt x="185" y="4489"/>
                    </a:cubicBezTo>
                    <a:cubicBezTo>
                      <a:pt x="288" y="4489"/>
                      <a:pt x="368" y="4409"/>
                      <a:pt x="368" y="4307"/>
                    </a:cubicBezTo>
                    <a:lnTo>
                      <a:pt x="368" y="186"/>
                    </a:lnTo>
                    <a:cubicBezTo>
                      <a:pt x="368" y="84"/>
                      <a:pt x="288" y="1"/>
                      <a:pt x="18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9" name="Google Shape;549;p26"/>
              <p:cNvSpPr/>
              <p:nvPr/>
            </p:nvSpPr>
            <p:spPr>
              <a:xfrm>
                <a:off x="5479141" y="2296731"/>
                <a:ext cx="11715" cy="142515"/>
              </a:xfrm>
              <a:custGeom>
                <a:avLst/>
                <a:gdLst/>
                <a:ahLst/>
                <a:cxnLst/>
                <a:rect l="l" t="t" r="r" b="b"/>
                <a:pathLst>
                  <a:path w="369" h="4489" extrusionOk="0">
                    <a:moveTo>
                      <a:pt x="187" y="1"/>
                    </a:moveTo>
                    <a:cubicBezTo>
                      <a:pt x="85" y="1"/>
                      <a:pt x="1" y="84"/>
                      <a:pt x="1" y="186"/>
                    </a:cubicBezTo>
                    <a:lnTo>
                      <a:pt x="1" y="4307"/>
                    </a:lnTo>
                    <a:cubicBezTo>
                      <a:pt x="1" y="4409"/>
                      <a:pt x="85" y="4489"/>
                      <a:pt x="187" y="4489"/>
                    </a:cubicBezTo>
                    <a:cubicBezTo>
                      <a:pt x="285" y="4489"/>
                      <a:pt x="369" y="4409"/>
                      <a:pt x="369" y="4307"/>
                    </a:cubicBezTo>
                    <a:lnTo>
                      <a:pt x="369" y="186"/>
                    </a:lnTo>
                    <a:cubicBezTo>
                      <a:pt x="369" y="84"/>
                      <a:pt x="285" y="1"/>
                      <a:pt x="18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0" name="Google Shape;550;p26"/>
              <p:cNvSpPr/>
              <p:nvPr/>
            </p:nvSpPr>
            <p:spPr>
              <a:xfrm>
                <a:off x="5435138" y="2296731"/>
                <a:ext cx="11715" cy="142515"/>
              </a:xfrm>
              <a:custGeom>
                <a:avLst/>
                <a:gdLst/>
                <a:ahLst/>
                <a:cxnLst/>
                <a:rect l="l" t="t" r="r" b="b"/>
                <a:pathLst>
                  <a:path w="369" h="4489" extrusionOk="0">
                    <a:moveTo>
                      <a:pt x="182" y="1"/>
                    </a:moveTo>
                    <a:cubicBezTo>
                      <a:pt x="84" y="1"/>
                      <a:pt x="0" y="84"/>
                      <a:pt x="0" y="186"/>
                    </a:cubicBezTo>
                    <a:lnTo>
                      <a:pt x="0" y="4307"/>
                    </a:lnTo>
                    <a:cubicBezTo>
                      <a:pt x="0" y="4409"/>
                      <a:pt x="84" y="4489"/>
                      <a:pt x="182" y="4489"/>
                    </a:cubicBezTo>
                    <a:cubicBezTo>
                      <a:pt x="284" y="4489"/>
                      <a:pt x="368" y="4409"/>
                      <a:pt x="368" y="4307"/>
                    </a:cubicBezTo>
                    <a:lnTo>
                      <a:pt x="368" y="186"/>
                    </a:lnTo>
                    <a:cubicBezTo>
                      <a:pt x="368" y="84"/>
                      <a:pt x="284" y="1"/>
                      <a:pt x="18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1" name="Google Shape;551;p26"/>
              <p:cNvSpPr/>
              <p:nvPr/>
            </p:nvSpPr>
            <p:spPr>
              <a:xfrm>
                <a:off x="5391071" y="2296731"/>
                <a:ext cx="11715" cy="142515"/>
              </a:xfrm>
              <a:custGeom>
                <a:avLst/>
                <a:gdLst/>
                <a:ahLst/>
                <a:cxnLst/>
                <a:rect l="l" t="t" r="r" b="b"/>
                <a:pathLst>
                  <a:path w="369" h="4489" extrusionOk="0">
                    <a:moveTo>
                      <a:pt x="183" y="1"/>
                    </a:moveTo>
                    <a:cubicBezTo>
                      <a:pt x="85" y="1"/>
                      <a:pt x="1" y="84"/>
                      <a:pt x="1" y="186"/>
                    </a:cubicBezTo>
                    <a:lnTo>
                      <a:pt x="1" y="4307"/>
                    </a:lnTo>
                    <a:cubicBezTo>
                      <a:pt x="1" y="4409"/>
                      <a:pt x="85" y="4489"/>
                      <a:pt x="183" y="4489"/>
                    </a:cubicBezTo>
                    <a:cubicBezTo>
                      <a:pt x="285" y="4489"/>
                      <a:pt x="369" y="4409"/>
                      <a:pt x="369" y="4307"/>
                    </a:cubicBezTo>
                    <a:lnTo>
                      <a:pt x="369" y="186"/>
                    </a:lnTo>
                    <a:cubicBezTo>
                      <a:pt x="369" y="84"/>
                      <a:pt x="285" y="1"/>
                      <a:pt x="18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2" name="Google Shape;552;p26"/>
              <p:cNvSpPr/>
              <p:nvPr/>
            </p:nvSpPr>
            <p:spPr>
              <a:xfrm>
                <a:off x="5347068" y="2296731"/>
                <a:ext cx="11715" cy="142515"/>
              </a:xfrm>
              <a:custGeom>
                <a:avLst/>
                <a:gdLst/>
                <a:ahLst/>
                <a:cxnLst/>
                <a:rect l="l" t="t" r="r" b="b"/>
                <a:pathLst>
                  <a:path w="369" h="4489" extrusionOk="0">
                    <a:moveTo>
                      <a:pt x="182" y="1"/>
                    </a:moveTo>
                    <a:cubicBezTo>
                      <a:pt x="80" y="1"/>
                      <a:pt x="0" y="84"/>
                      <a:pt x="0" y="186"/>
                    </a:cubicBezTo>
                    <a:lnTo>
                      <a:pt x="0" y="4307"/>
                    </a:lnTo>
                    <a:cubicBezTo>
                      <a:pt x="0" y="4409"/>
                      <a:pt x="80" y="4489"/>
                      <a:pt x="182" y="4489"/>
                    </a:cubicBezTo>
                    <a:cubicBezTo>
                      <a:pt x="284" y="4489"/>
                      <a:pt x="368" y="4409"/>
                      <a:pt x="368" y="4307"/>
                    </a:cubicBezTo>
                    <a:lnTo>
                      <a:pt x="368" y="186"/>
                    </a:lnTo>
                    <a:cubicBezTo>
                      <a:pt x="368" y="84"/>
                      <a:pt x="284" y="1"/>
                      <a:pt x="18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3" name="Google Shape;553;p26"/>
              <p:cNvSpPr/>
              <p:nvPr/>
            </p:nvSpPr>
            <p:spPr>
              <a:xfrm>
                <a:off x="5303033" y="2299048"/>
                <a:ext cx="11588" cy="140197"/>
              </a:xfrm>
              <a:custGeom>
                <a:avLst/>
                <a:gdLst/>
                <a:ahLst/>
                <a:cxnLst/>
                <a:rect l="l" t="t" r="r" b="b"/>
                <a:pathLst>
                  <a:path w="365" h="4416" extrusionOk="0">
                    <a:moveTo>
                      <a:pt x="183" y="0"/>
                    </a:moveTo>
                    <a:cubicBezTo>
                      <a:pt x="80" y="0"/>
                      <a:pt x="0" y="84"/>
                      <a:pt x="0" y="182"/>
                    </a:cubicBezTo>
                    <a:lnTo>
                      <a:pt x="0" y="4234"/>
                    </a:lnTo>
                    <a:cubicBezTo>
                      <a:pt x="0" y="4336"/>
                      <a:pt x="80" y="4416"/>
                      <a:pt x="183" y="4416"/>
                    </a:cubicBezTo>
                    <a:cubicBezTo>
                      <a:pt x="284" y="4416"/>
                      <a:pt x="364" y="4336"/>
                      <a:pt x="364" y="4234"/>
                    </a:cubicBezTo>
                    <a:lnTo>
                      <a:pt x="364" y="182"/>
                    </a:lnTo>
                    <a:cubicBezTo>
                      <a:pt x="364" y="84"/>
                      <a:pt x="284"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4" name="Google Shape;554;p26"/>
              <p:cNvSpPr/>
              <p:nvPr/>
            </p:nvSpPr>
            <p:spPr>
              <a:xfrm>
                <a:off x="5655376" y="2296731"/>
                <a:ext cx="11620" cy="142515"/>
              </a:xfrm>
              <a:custGeom>
                <a:avLst/>
                <a:gdLst/>
                <a:ahLst/>
                <a:cxnLst/>
                <a:rect l="l" t="t" r="r" b="b"/>
                <a:pathLst>
                  <a:path w="366" h="4489" extrusionOk="0">
                    <a:moveTo>
                      <a:pt x="183" y="1"/>
                    </a:moveTo>
                    <a:cubicBezTo>
                      <a:pt x="81" y="1"/>
                      <a:pt x="1" y="84"/>
                      <a:pt x="1" y="186"/>
                    </a:cubicBezTo>
                    <a:lnTo>
                      <a:pt x="1" y="4307"/>
                    </a:lnTo>
                    <a:cubicBezTo>
                      <a:pt x="1" y="4409"/>
                      <a:pt x="81" y="4489"/>
                      <a:pt x="183" y="4489"/>
                    </a:cubicBezTo>
                    <a:cubicBezTo>
                      <a:pt x="285" y="4489"/>
                      <a:pt x="365" y="4409"/>
                      <a:pt x="365" y="4307"/>
                    </a:cubicBezTo>
                    <a:lnTo>
                      <a:pt x="365" y="186"/>
                    </a:lnTo>
                    <a:cubicBezTo>
                      <a:pt x="365" y="84"/>
                      <a:pt x="285" y="1"/>
                      <a:pt x="18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5" name="Google Shape;555;p26"/>
              <p:cNvSpPr/>
              <p:nvPr/>
            </p:nvSpPr>
            <p:spPr>
              <a:xfrm>
                <a:off x="5611373" y="2296731"/>
                <a:ext cx="11588" cy="142515"/>
              </a:xfrm>
              <a:custGeom>
                <a:avLst/>
                <a:gdLst/>
                <a:ahLst/>
                <a:cxnLst/>
                <a:rect l="l" t="t" r="r" b="b"/>
                <a:pathLst>
                  <a:path w="365" h="4489" extrusionOk="0">
                    <a:moveTo>
                      <a:pt x="182" y="1"/>
                    </a:moveTo>
                    <a:cubicBezTo>
                      <a:pt x="81" y="1"/>
                      <a:pt x="0" y="84"/>
                      <a:pt x="0" y="186"/>
                    </a:cubicBezTo>
                    <a:lnTo>
                      <a:pt x="0" y="4307"/>
                    </a:lnTo>
                    <a:cubicBezTo>
                      <a:pt x="0" y="4409"/>
                      <a:pt x="81" y="4489"/>
                      <a:pt x="182" y="4489"/>
                    </a:cubicBezTo>
                    <a:cubicBezTo>
                      <a:pt x="284" y="4489"/>
                      <a:pt x="365" y="4409"/>
                      <a:pt x="365" y="4307"/>
                    </a:cubicBezTo>
                    <a:lnTo>
                      <a:pt x="365" y="186"/>
                    </a:lnTo>
                    <a:cubicBezTo>
                      <a:pt x="365" y="84"/>
                      <a:pt x="284" y="1"/>
                      <a:pt x="18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6" name="Google Shape;556;p26"/>
              <p:cNvSpPr/>
              <p:nvPr/>
            </p:nvSpPr>
            <p:spPr>
              <a:xfrm>
                <a:off x="5567211" y="2296731"/>
                <a:ext cx="11715" cy="142515"/>
              </a:xfrm>
              <a:custGeom>
                <a:avLst/>
                <a:gdLst/>
                <a:ahLst/>
                <a:cxnLst/>
                <a:rect l="l" t="t" r="r" b="b"/>
                <a:pathLst>
                  <a:path w="369" h="4489" extrusionOk="0">
                    <a:moveTo>
                      <a:pt x="187" y="1"/>
                    </a:moveTo>
                    <a:cubicBezTo>
                      <a:pt x="84" y="1"/>
                      <a:pt x="1" y="84"/>
                      <a:pt x="1" y="186"/>
                    </a:cubicBezTo>
                    <a:lnTo>
                      <a:pt x="1" y="4307"/>
                    </a:lnTo>
                    <a:cubicBezTo>
                      <a:pt x="1" y="4409"/>
                      <a:pt x="84" y="4489"/>
                      <a:pt x="187" y="4489"/>
                    </a:cubicBezTo>
                    <a:cubicBezTo>
                      <a:pt x="288" y="4489"/>
                      <a:pt x="368" y="4409"/>
                      <a:pt x="368" y="4307"/>
                    </a:cubicBezTo>
                    <a:lnTo>
                      <a:pt x="368" y="186"/>
                    </a:lnTo>
                    <a:cubicBezTo>
                      <a:pt x="368" y="84"/>
                      <a:pt x="288" y="1"/>
                      <a:pt x="18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7" name="Google Shape;557;p26"/>
              <p:cNvSpPr/>
              <p:nvPr/>
            </p:nvSpPr>
            <p:spPr>
              <a:xfrm>
                <a:off x="5743446" y="2298699"/>
                <a:ext cx="11715" cy="140546"/>
              </a:xfrm>
              <a:custGeom>
                <a:avLst/>
                <a:gdLst/>
                <a:ahLst/>
                <a:cxnLst/>
                <a:rect l="l" t="t" r="r" b="b"/>
                <a:pathLst>
                  <a:path w="369" h="4427" extrusionOk="0">
                    <a:moveTo>
                      <a:pt x="183" y="1"/>
                    </a:moveTo>
                    <a:cubicBezTo>
                      <a:pt x="81" y="1"/>
                      <a:pt x="1" y="80"/>
                      <a:pt x="1" y="182"/>
                    </a:cubicBezTo>
                    <a:lnTo>
                      <a:pt x="1" y="4245"/>
                    </a:lnTo>
                    <a:cubicBezTo>
                      <a:pt x="1" y="4347"/>
                      <a:pt x="81" y="4427"/>
                      <a:pt x="183" y="4427"/>
                    </a:cubicBezTo>
                    <a:cubicBezTo>
                      <a:pt x="285" y="4427"/>
                      <a:pt x="369" y="4347"/>
                      <a:pt x="369" y="4245"/>
                    </a:cubicBezTo>
                    <a:lnTo>
                      <a:pt x="369" y="182"/>
                    </a:lnTo>
                    <a:cubicBezTo>
                      <a:pt x="369" y="80"/>
                      <a:pt x="285" y="1"/>
                      <a:pt x="18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8" name="Google Shape;558;p26"/>
              <p:cNvSpPr/>
              <p:nvPr/>
            </p:nvSpPr>
            <p:spPr>
              <a:xfrm>
                <a:off x="5699443" y="2296731"/>
                <a:ext cx="11715" cy="142515"/>
              </a:xfrm>
              <a:custGeom>
                <a:avLst/>
                <a:gdLst/>
                <a:ahLst/>
                <a:cxnLst/>
                <a:rect l="l" t="t" r="r" b="b"/>
                <a:pathLst>
                  <a:path w="369" h="4489" extrusionOk="0">
                    <a:moveTo>
                      <a:pt x="182" y="1"/>
                    </a:moveTo>
                    <a:cubicBezTo>
                      <a:pt x="81" y="1"/>
                      <a:pt x="0" y="84"/>
                      <a:pt x="0" y="186"/>
                    </a:cubicBezTo>
                    <a:lnTo>
                      <a:pt x="0" y="4307"/>
                    </a:lnTo>
                    <a:cubicBezTo>
                      <a:pt x="0" y="4409"/>
                      <a:pt x="81" y="4489"/>
                      <a:pt x="182" y="4489"/>
                    </a:cubicBezTo>
                    <a:cubicBezTo>
                      <a:pt x="284" y="4489"/>
                      <a:pt x="368" y="4409"/>
                      <a:pt x="368" y="4307"/>
                    </a:cubicBezTo>
                    <a:lnTo>
                      <a:pt x="368" y="186"/>
                    </a:lnTo>
                    <a:cubicBezTo>
                      <a:pt x="368" y="84"/>
                      <a:pt x="284" y="1"/>
                      <a:pt x="18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9" name="Google Shape;559;p26"/>
              <p:cNvSpPr/>
              <p:nvPr/>
            </p:nvSpPr>
            <p:spPr>
              <a:xfrm>
                <a:off x="5263062" y="2433439"/>
                <a:ext cx="531961" cy="41970"/>
              </a:xfrm>
              <a:custGeom>
                <a:avLst/>
                <a:gdLst/>
                <a:ahLst/>
                <a:cxnLst/>
                <a:rect l="l" t="t" r="r" b="b"/>
                <a:pathLst>
                  <a:path w="16756" h="1322" extrusionOk="0">
                    <a:moveTo>
                      <a:pt x="662" y="1"/>
                    </a:moveTo>
                    <a:cubicBezTo>
                      <a:pt x="298" y="1"/>
                      <a:pt x="0" y="295"/>
                      <a:pt x="0" y="660"/>
                    </a:cubicBezTo>
                    <a:cubicBezTo>
                      <a:pt x="0" y="1027"/>
                      <a:pt x="298" y="1322"/>
                      <a:pt x="662" y="1322"/>
                    </a:cubicBezTo>
                    <a:lnTo>
                      <a:pt x="16097" y="1322"/>
                    </a:lnTo>
                    <a:cubicBezTo>
                      <a:pt x="16461" y="1322"/>
                      <a:pt x="16756" y="1027"/>
                      <a:pt x="16756" y="660"/>
                    </a:cubicBezTo>
                    <a:cubicBezTo>
                      <a:pt x="16756" y="295"/>
                      <a:pt x="16461" y="1"/>
                      <a:pt x="1609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0" name="Google Shape;560;p26"/>
              <p:cNvSpPr/>
              <p:nvPr/>
            </p:nvSpPr>
            <p:spPr>
              <a:xfrm>
                <a:off x="5630676" y="2433439"/>
                <a:ext cx="164357" cy="41970"/>
              </a:xfrm>
              <a:custGeom>
                <a:avLst/>
                <a:gdLst/>
                <a:ahLst/>
                <a:cxnLst/>
                <a:rect l="l" t="t" r="r" b="b"/>
                <a:pathLst>
                  <a:path w="5177" h="1322" extrusionOk="0">
                    <a:moveTo>
                      <a:pt x="0" y="1"/>
                    </a:moveTo>
                    <a:lnTo>
                      <a:pt x="0" y="1322"/>
                    </a:lnTo>
                    <a:lnTo>
                      <a:pt x="4518" y="1322"/>
                    </a:lnTo>
                    <a:cubicBezTo>
                      <a:pt x="4882" y="1322"/>
                      <a:pt x="5177" y="1027"/>
                      <a:pt x="5177" y="660"/>
                    </a:cubicBezTo>
                    <a:cubicBezTo>
                      <a:pt x="5177" y="295"/>
                      <a:pt x="4882" y="1"/>
                      <a:pt x="4518" y="1"/>
                    </a:cubicBez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1" name="Google Shape;561;p26"/>
              <p:cNvSpPr/>
              <p:nvPr/>
            </p:nvSpPr>
            <p:spPr>
              <a:xfrm>
                <a:off x="5257252" y="2427693"/>
                <a:ext cx="543549" cy="53526"/>
              </a:xfrm>
              <a:custGeom>
                <a:avLst/>
                <a:gdLst/>
                <a:ahLst/>
                <a:cxnLst/>
                <a:rect l="l" t="t" r="r" b="b"/>
                <a:pathLst>
                  <a:path w="17121" h="1686" extrusionOk="0">
                    <a:moveTo>
                      <a:pt x="16280" y="364"/>
                    </a:moveTo>
                    <a:cubicBezTo>
                      <a:pt x="16542" y="364"/>
                      <a:pt x="16756" y="578"/>
                      <a:pt x="16756" y="841"/>
                    </a:cubicBezTo>
                    <a:cubicBezTo>
                      <a:pt x="16756" y="1106"/>
                      <a:pt x="16542" y="1318"/>
                      <a:pt x="16280" y="1318"/>
                    </a:cubicBezTo>
                    <a:lnTo>
                      <a:pt x="845" y="1318"/>
                    </a:lnTo>
                    <a:cubicBezTo>
                      <a:pt x="580" y="1318"/>
                      <a:pt x="368" y="1106"/>
                      <a:pt x="368" y="841"/>
                    </a:cubicBezTo>
                    <a:cubicBezTo>
                      <a:pt x="368" y="578"/>
                      <a:pt x="580" y="364"/>
                      <a:pt x="845" y="364"/>
                    </a:cubicBezTo>
                    <a:close/>
                    <a:moveTo>
                      <a:pt x="845" y="0"/>
                    </a:moveTo>
                    <a:cubicBezTo>
                      <a:pt x="380" y="0"/>
                      <a:pt x="1" y="378"/>
                      <a:pt x="1" y="841"/>
                    </a:cubicBezTo>
                    <a:cubicBezTo>
                      <a:pt x="1" y="1306"/>
                      <a:pt x="380" y="1685"/>
                      <a:pt x="845" y="1685"/>
                    </a:cubicBezTo>
                    <a:lnTo>
                      <a:pt x="16280" y="1685"/>
                    </a:lnTo>
                    <a:cubicBezTo>
                      <a:pt x="16746" y="1685"/>
                      <a:pt x="17121" y="1306"/>
                      <a:pt x="17121" y="841"/>
                    </a:cubicBezTo>
                    <a:cubicBezTo>
                      <a:pt x="17121" y="378"/>
                      <a:pt x="16746" y="0"/>
                      <a:pt x="1628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2" name="Google Shape;562;p26"/>
              <p:cNvSpPr/>
              <p:nvPr/>
            </p:nvSpPr>
            <p:spPr>
              <a:xfrm>
                <a:off x="5278174" y="2296731"/>
                <a:ext cx="501706" cy="142515"/>
              </a:xfrm>
              <a:custGeom>
                <a:avLst/>
                <a:gdLst/>
                <a:ahLst/>
                <a:cxnLst/>
                <a:rect l="l" t="t" r="r" b="b"/>
                <a:pathLst>
                  <a:path w="15803" h="4489" extrusionOk="0">
                    <a:moveTo>
                      <a:pt x="14434" y="368"/>
                    </a:moveTo>
                    <a:cubicBezTo>
                      <a:pt x="14988" y="368"/>
                      <a:pt x="15435" y="819"/>
                      <a:pt x="15435" y="1373"/>
                    </a:cubicBezTo>
                    <a:lnTo>
                      <a:pt x="15435" y="4125"/>
                    </a:lnTo>
                    <a:lnTo>
                      <a:pt x="368" y="4125"/>
                    </a:lnTo>
                    <a:lnTo>
                      <a:pt x="368" y="1373"/>
                    </a:lnTo>
                    <a:cubicBezTo>
                      <a:pt x="368" y="819"/>
                      <a:pt x="820" y="368"/>
                      <a:pt x="1373" y="368"/>
                    </a:cubicBezTo>
                    <a:close/>
                    <a:moveTo>
                      <a:pt x="1373" y="1"/>
                    </a:moveTo>
                    <a:cubicBezTo>
                      <a:pt x="616" y="1"/>
                      <a:pt x="0" y="616"/>
                      <a:pt x="0" y="1373"/>
                    </a:cubicBezTo>
                    <a:lnTo>
                      <a:pt x="0" y="4307"/>
                    </a:lnTo>
                    <a:cubicBezTo>
                      <a:pt x="0" y="4409"/>
                      <a:pt x="84" y="4489"/>
                      <a:pt x="186" y="4489"/>
                    </a:cubicBezTo>
                    <a:lnTo>
                      <a:pt x="15621" y="4489"/>
                    </a:lnTo>
                    <a:cubicBezTo>
                      <a:pt x="15722" y="4489"/>
                      <a:pt x="15803" y="4409"/>
                      <a:pt x="15803" y="4307"/>
                    </a:cubicBezTo>
                    <a:lnTo>
                      <a:pt x="15803" y="1373"/>
                    </a:lnTo>
                    <a:cubicBezTo>
                      <a:pt x="15803" y="616"/>
                      <a:pt x="15188" y="1"/>
                      <a:pt x="1443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3" name="Google Shape;563;p26"/>
              <p:cNvSpPr/>
              <p:nvPr/>
            </p:nvSpPr>
            <p:spPr>
              <a:xfrm>
                <a:off x="5290207" y="2722730"/>
                <a:ext cx="477800" cy="264330"/>
              </a:xfrm>
              <a:custGeom>
                <a:avLst/>
                <a:gdLst/>
                <a:ahLst/>
                <a:cxnLst/>
                <a:rect l="l" t="t" r="r" b="b"/>
                <a:pathLst>
                  <a:path w="15050" h="8326" extrusionOk="0">
                    <a:moveTo>
                      <a:pt x="0" y="0"/>
                    </a:moveTo>
                    <a:lnTo>
                      <a:pt x="0" y="8325"/>
                    </a:lnTo>
                    <a:lnTo>
                      <a:pt x="15049" y="8325"/>
                    </a:lnTo>
                    <a:lnTo>
                      <a:pt x="15049"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4" name="Google Shape;564;p26"/>
              <p:cNvSpPr/>
              <p:nvPr/>
            </p:nvSpPr>
            <p:spPr>
              <a:xfrm>
                <a:off x="5284302" y="2716825"/>
                <a:ext cx="489451" cy="276013"/>
              </a:xfrm>
              <a:custGeom>
                <a:avLst/>
                <a:gdLst/>
                <a:ahLst/>
                <a:cxnLst/>
                <a:rect l="l" t="t" r="r" b="b"/>
                <a:pathLst>
                  <a:path w="15417" h="8694" extrusionOk="0">
                    <a:moveTo>
                      <a:pt x="15049" y="368"/>
                    </a:moveTo>
                    <a:lnTo>
                      <a:pt x="15049" y="8326"/>
                    </a:lnTo>
                    <a:lnTo>
                      <a:pt x="368" y="8326"/>
                    </a:lnTo>
                    <a:lnTo>
                      <a:pt x="368" y="368"/>
                    </a:lnTo>
                    <a:close/>
                    <a:moveTo>
                      <a:pt x="186" y="1"/>
                    </a:moveTo>
                    <a:cubicBezTo>
                      <a:pt x="84" y="1"/>
                      <a:pt x="0" y="84"/>
                      <a:pt x="0" y="186"/>
                    </a:cubicBezTo>
                    <a:lnTo>
                      <a:pt x="0" y="8511"/>
                    </a:lnTo>
                    <a:cubicBezTo>
                      <a:pt x="0" y="8610"/>
                      <a:pt x="84" y="8694"/>
                      <a:pt x="186" y="8694"/>
                    </a:cubicBezTo>
                    <a:lnTo>
                      <a:pt x="15235" y="8694"/>
                    </a:lnTo>
                    <a:cubicBezTo>
                      <a:pt x="15333" y="8694"/>
                      <a:pt x="15417" y="8610"/>
                      <a:pt x="15417" y="8511"/>
                    </a:cubicBezTo>
                    <a:lnTo>
                      <a:pt x="15417" y="186"/>
                    </a:lnTo>
                    <a:cubicBezTo>
                      <a:pt x="15417" y="84"/>
                      <a:pt x="15333" y="1"/>
                      <a:pt x="1523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5" name="Google Shape;565;p26"/>
              <p:cNvSpPr/>
              <p:nvPr/>
            </p:nvSpPr>
            <p:spPr>
              <a:xfrm>
                <a:off x="5625225" y="2729025"/>
                <a:ext cx="137350" cy="251882"/>
              </a:xfrm>
              <a:custGeom>
                <a:avLst/>
                <a:gdLst/>
                <a:ahLst/>
                <a:cxnLst/>
                <a:rect l="l" t="t" r="r" b="b"/>
                <a:pathLst>
                  <a:path w="4326" h="8326" extrusionOk="0">
                    <a:moveTo>
                      <a:pt x="0" y="0"/>
                    </a:moveTo>
                    <a:lnTo>
                      <a:pt x="0" y="8325"/>
                    </a:lnTo>
                    <a:lnTo>
                      <a:pt x="4325" y="8325"/>
                    </a:lnTo>
                    <a:lnTo>
                      <a:pt x="4325"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6" name="Google Shape;566;p26"/>
              <p:cNvSpPr/>
              <p:nvPr/>
            </p:nvSpPr>
            <p:spPr>
              <a:xfrm>
                <a:off x="5377801" y="2778988"/>
                <a:ext cx="302458" cy="60035"/>
              </a:xfrm>
              <a:custGeom>
                <a:avLst/>
                <a:gdLst/>
                <a:ahLst/>
                <a:cxnLst/>
                <a:rect l="l" t="t" r="r" b="b"/>
                <a:pathLst>
                  <a:path w="9527" h="1891" extrusionOk="0">
                    <a:moveTo>
                      <a:pt x="0" y="1"/>
                    </a:moveTo>
                    <a:lnTo>
                      <a:pt x="0" y="1891"/>
                    </a:lnTo>
                    <a:lnTo>
                      <a:pt x="9527" y="1891"/>
                    </a:lnTo>
                    <a:lnTo>
                      <a:pt x="952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7" name="Google Shape;567;p26"/>
              <p:cNvSpPr/>
              <p:nvPr/>
            </p:nvSpPr>
            <p:spPr>
              <a:xfrm>
                <a:off x="5372022" y="2773241"/>
                <a:ext cx="314046" cy="71559"/>
              </a:xfrm>
              <a:custGeom>
                <a:avLst/>
                <a:gdLst/>
                <a:ahLst/>
                <a:cxnLst/>
                <a:rect l="l" t="t" r="r" b="b"/>
                <a:pathLst>
                  <a:path w="9892" h="2254" extrusionOk="0">
                    <a:moveTo>
                      <a:pt x="9527" y="368"/>
                    </a:moveTo>
                    <a:lnTo>
                      <a:pt x="9527" y="1889"/>
                    </a:lnTo>
                    <a:lnTo>
                      <a:pt x="369" y="1889"/>
                    </a:lnTo>
                    <a:lnTo>
                      <a:pt x="369" y="368"/>
                    </a:lnTo>
                    <a:close/>
                    <a:moveTo>
                      <a:pt x="182" y="0"/>
                    </a:moveTo>
                    <a:cubicBezTo>
                      <a:pt x="85" y="0"/>
                      <a:pt x="1" y="80"/>
                      <a:pt x="1" y="182"/>
                    </a:cubicBezTo>
                    <a:lnTo>
                      <a:pt x="1" y="2072"/>
                    </a:lnTo>
                    <a:cubicBezTo>
                      <a:pt x="1" y="2173"/>
                      <a:pt x="85" y="2253"/>
                      <a:pt x="182" y="2253"/>
                    </a:cubicBezTo>
                    <a:lnTo>
                      <a:pt x="9709" y="2253"/>
                    </a:lnTo>
                    <a:cubicBezTo>
                      <a:pt x="9811" y="2253"/>
                      <a:pt x="9891" y="2173"/>
                      <a:pt x="9891" y="2072"/>
                    </a:cubicBezTo>
                    <a:lnTo>
                      <a:pt x="9891" y="182"/>
                    </a:lnTo>
                    <a:cubicBezTo>
                      <a:pt x="9891" y="80"/>
                      <a:pt x="9811" y="0"/>
                      <a:pt x="970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8" name="Google Shape;568;p26"/>
              <p:cNvSpPr/>
              <p:nvPr/>
            </p:nvSpPr>
            <p:spPr>
              <a:xfrm>
                <a:off x="5358974" y="2577894"/>
                <a:ext cx="46828" cy="77273"/>
              </a:xfrm>
              <a:custGeom>
                <a:avLst/>
                <a:gdLst/>
                <a:ahLst/>
                <a:cxnLst/>
                <a:rect l="l" t="t" r="r" b="b"/>
                <a:pathLst>
                  <a:path w="1475" h="2434" extrusionOk="0">
                    <a:moveTo>
                      <a:pt x="1216" y="1"/>
                    </a:moveTo>
                    <a:cubicBezTo>
                      <a:pt x="543" y="1"/>
                      <a:pt x="0" y="547"/>
                      <a:pt x="0" y="1217"/>
                    </a:cubicBezTo>
                    <a:cubicBezTo>
                      <a:pt x="0" y="1887"/>
                      <a:pt x="543" y="2433"/>
                      <a:pt x="1216" y="2433"/>
                    </a:cubicBezTo>
                    <a:lnTo>
                      <a:pt x="1474" y="2433"/>
                    </a:lnTo>
                    <a:lnTo>
                      <a:pt x="1474" y="2065"/>
                    </a:lnTo>
                    <a:lnTo>
                      <a:pt x="1216" y="2065"/>
                    </a:lnTo>
                    <a:cubicBezTo>
                      <a:pt x="746" y="2065"/>
                      <a:pt x="365" y="1686"/>
                      <a:pt x="365" y="1217"/>
                    </a:cubicBezTo>
                    <a:cubicBezTo>
                      <a:pt x="365" y="751"/>
                      <a:pt x="746" y="369"/>
                      <a:pt x="1216" y="369"/>
                    </a:cubicBezTo>
                    <a:lnTo>
                      <a:pt x="1474" y="369"/>
                    </a:lnTo>
                    <a:lnTo>
                      <a:pt x="1474"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9" name="Google Shape;569;p26"/>
              <p:cNvSpPr/>
              <p:nvPr/>
            </p:nvSpPr>
            <p:spPr>
              <a:xfrm>
                <a:off x="5396881" y="3189272"/>
                <a:ext cx="8921" cy="73559"/>
              </a:xfrm>
              <a:custGeom>
                <a:avLst/>
                <a:gdLst/>
                <a:ahLst/>
                <a:cxnLst/>
                <a:rect l="l" t="t" r="r" b="b"/>
                <a:pathLst>
                  <a:path w="281" h="2317" extrusionOk="0">
                    <a:moveTo>
                      <a:pt x="0" y="1"/>
                    </a:moveTo>
                    <a:lnTo>
                      <a:pt x="0" y="1785"/>
                    </a:lnTo>
                    <a:cubicBezTo>
                      <a:pt x="0" y="1985"/>
                      <a:pt x="70" y="2170"/>
                      <a:pt x="186" y="2316"/>
                    </a:cubicBezTo>
                    <a:cubicBezTo>
                      <a:pt x="248" y="2170"/>
                      <a:pt x="280" y="2014"/>
                      <a:pt x="280" y="1846"/>
                    </a:cubicBezTo>
                    <a:lnTo>
                      <a:pt x="280"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0" name="Google Shape;570;p26"/>
              <p:cNvSpPr/>
              <p:nvPr/>
            </p:nvSpPr>
            <p:spPr>
              <a:xfrm>
                <a:off x="5383706" y="2784893"/>
                <a:ext cx="22096" cy="48320"/>
              </a:xfrm>
              <a:custGeom>
                <a:avLst/>
                <a:gdLst/>
                <a:ahLst/>
                <a:cxnLst/>
                <a:rect l="l" t="t" r="r" b="b"/>
                <a:pathLst>
                  <a:path w="696" h="1522" extrusionOk="0">
                    <a:moveTo>
                      <a:pt x="1" y="1"/>
                    </a:moveTo>
                    <a:lnTo>
                      <a:pt x="1" y="1522"/>
                    </a:lnTo>
                    <a:lnTo>
                      <a:pt x="695" y="1522"/>
                    </a:lnTo>
                    <a:lnTo>
                      <a:pt x="695" y="1"/>
                    </a:ln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1" name="Google Shape;571;p26"/>
              <p:cNvSpPr/>
              <p:nvPr/>
            </p:nvSpPr>
            <p:spPr>
              <a:xfrm>
                <a:off x="5372022" y="2773241"/>
                <a:ext cx="33779" cy="71559"/>
              </a:xfrm>
              <a:custGeom>
                <a:avLst/>
                <a:gdLst/>
                <a:ahLst/>
                <a:cxnLst/>
                <a:rect l="l" t="t" r="r" b="b"/>
                <a:pathLst>
                  <a:path w="1064" h="2254" extrusionOk="0">
                    <a:moveTo>
                      <a:pt x="182" y="0"/>
                    </a:moveTo>
                    <a:cubicBezTo>
                      <a:pt x="85" y="0"/>
                      <a:pt x="1" y="80"/>
                      <a:pt x="1" y="182"/>
                    </a:cubicBezTo>
                    <a:lnTo>
                      <a:pt x="1" y="2072"/>
                    </a:lnTo>
                    <a:cubicBezTo>
                      <a:pt x="1" y="2173"/>
                      <a:pt x="85" y="2253"/>
                      <a:pt x="182" y="2253"/>
                    </a:cubicBezTo>
                    <a:lnTo>
                      <a:pt x="1063" y="2253"/>
                    </a:lnTo>
                    <a:lnTo>
                      <a:pt x="1063" y="1889"/>
                    </a:lnTo>
                    <a:lnTo>
                      <a:pt x="369" y="1889"/>
                    </a:lnTo>
                    <a:lnTo>
                      <a:pt x="369" y="368"/>
                    </a:lnTo>
                    <a:lnTo>
                      <a:pt x="1063" y="368"/>
                    </a:lnTo>
                    <a:lnTo>
                      <a:pt x="1063" y="0"/>
                    </a:ln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72" name="Google Shape;572;p26"/>
            <p:cNvGrpSpPr/>
            <p:nvPr/>
          </p:nvGrpSpPr>
          <p:grpSpPr>
            <a:xfrm>
              <a:off x="6094678" y="3600952"/>
              <a:ext cx="431131" cy="998652"/>
              <a:chOff x="6094678" y="3600952"/>
              <a:chExt cx="431131" cy="998652"/>
            </a:xfrm>
          </p:grpSpPr>
          <p:sp>
            <p:nvSpPr>
              <p:cNvPr id="573" name="Google Shape;573;p26"/>
              <p:cNvSpPr/>
              <p:nvPr/>
            </p:nvSpPr>
            <p:spPr>
              <a:xfrm>
                <a:off x="6100456" y="3716294"/>
                <a:ext cx="419543" cy="877533"/>
              </a:xfrm>
              <a:custGeom>
                <a:avLst/>
                <a:gdLst/>
                <a:ahLst/>
                <a:cxnLst/>
                <a:rect l="l" t="t" r="r" b="b"/>
                <a:pathLst>
                  <a:path w="13215" h="27641" extrusionOk="0">
                    <a:moveTo>
                      <a:pt x="4481" y="0"/>
                    </a:moveTo>
                    <a:cubicBezTo>
                      <a:pt x="2006" y="0"/>
                      <a:pt x="0" y="5268"/>
                      <a:pt x="0" y="7739"/>
                    </a:cubicBezTo>
                    <a:lnTo>
                      <a:pt x="0" y="23545"/>
                    </a:lnTo>
                    <a:cubicBezTo>
                      <a:pt x="0" y="25805"/>
                      <a:pt x="1835" y="27640"/>
                      <a:pt x="4096" y="27640"/>
                    </a:cubicBezTo>
                    <a:lnTo>
                      <a:pt x="9120" y="27640"/>
                    </a:lnTo>
                    <a:cubicBezTo>
                      <a:pt x="11380" y="27640"/>
                      <a:pt x="13214" y="25805"/>
                      <a:pt x="13214" y="23545"/>
                    </a:cubicBezTo>
                    <a:lnTo>
                      <a:pt x="13214" y="7739"/>
                    </a:lnTo>
                    <a:cubicBezTo>
                      <a:pt x="13214" y="5268"/>
                      <a:pt x="11209" y="0"/>
                      <a:pt x="873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4" name="Google Shape;574;p26"/>
              <p:cNvSpPr/>
              <p:nvPr/>
            </p:nvSpPr>
            <p:spPr>
              <a:xfrm>
                <a:off x="6111790" y="3719754"/>
                <a:ext cx="408209" cy="874072"/>
              </a:xfrm>
              <a:custGeom>
                <a:avLst/>
                <a:gdLst/>
                <a:ahLst/>
                <a:cxnLst/>
                <a:rect l="l" t="t" r="r" b="b"/>
                <a:pathLst>
                  <a:path w="12858" h="27532" extrusionOk="0">
                    <a:moveTo>
                      <a:pt x="8992" y="1"/>
                    </a:moveTo>
                    <a:lnTo>
                      <a:pt x="8992" y="22981"/>
                    </a:lnTo>
                    <a:cubicBezTo>
                      <a:pt x="8992" y="24154"/>
                      <a:pt x="8042" y="25100"/>
                      <a:pt x="6873" y="25100"/>
                    </a:cubicBezTo>
                    <a:lnTo>
                      <a:pt x="1" y="25100"/>
                    </a:lnTo>
                    <a:cubicBezTo>
                      <a:pt x="641" y="26531"/>
                      <a:pt x="2071" y="27531"/>
                      <a:pt x="3739" y="27531"/>
                    </a:cubicBezTo>
                    <a:lnTo>
                      <a:pt x="8763" y="27531"/>
                    </a:lnTo>
                    <a:cubicBezTo>
                      <a:pt x="8842" y="27531"/>
                      <a:pt x="8916" y="27517"/>
                      <a:pt x="8992" y="27514"/>
                    </a:cubicBezTo>
                    <a:lnTo>
                      <a:pt x="8992" y="27517"/>
                    </a:lnTo>
                    <a:cubicBezTo>
                      <a:pt x="9054" y="27514"/>
                      <a:pt x="9116" y="27506"/>
                      <a:pt x="9178" y="27499"/>
                    </a:cubicBezTo>
                    <a:cubicBezTo>
                      <a:pt x="9312" y="27484"/>
                      <a:pt x="9443" y="27466"/>
                      <a:pt x="9571" y="27440"/>
                    </a:cubicBezTo>
                    <a:cubicBezTo>
                      <a:pt x="9662" y="27422"/>
                      <a:pt x="9749" y="27404"/>
                      <a:pt x="9836" y="27378"/>
                    </a:cubicBezTo>
                    <a:cubicBezTo>
                      <a:pt x="9920" y="27356"/>
                      <a:pt x="10000" y="27331"/>
                      <a:pt x="10080" y="27306"/>
                    </a:cubicBezTo>
                    <a:cubicBezTo>
                      <a:pt x="10179" y="27273"/>
                      <a:pt x="10273" y="27233"/>
                      <a:pt x="10368" y="27193"/>
                    </a:cubicBezTo>
                    <a:cubicBezTo>
                      <a:pt x="10455" y="27156"/>
                      <a:pt x="10546" y="27116"/>
                      <a:pt x="10630" y="27069"/>
                    </a:cubicBezTo>
                    <a:cubicBezTo>
                      <a:pt x="10732" y="27018"/>
                      <a:pt x="10834" y="26963"/>
                      <a:pt x="10928" y="26902"/>
                    </a:cubicBezTo>
                    <a:cubicBezTo>
                      <a:pt x="10983" y="26869"/>
                      <a:pt x="11034" y="26837"/>
                      <a:pt x="11088" y="26800"/>
                    </a:cubicBezTo>
                    <a:cubicBezTo>
                      <a:pt x="11219" y="26709"/>
                      <a:pt x="11343" y="26614"/>
                      <a:pt x="11463" y="26509"/>
                    </a:cubicBezTo>
                    <a:cubicBezTo>
                      <a:pt x="11481" y="26494"/>
                      <a:pt x="11500" y="26472"/>
                      <a:pt x="11518" y="26457"/>
                    </a:cubicBezTo>
                    <a:cubicBezTo>
                      <a:pt x="11631" y="26352"/>
                      <a:pt x="11737" y="26242"/>
                      <a:pt x="11839" y="26126"/>
                    </a:cubicBezTo>
                    <a:cubicBezTo>
                      <a:pt x="11864" y="26101"/>
                      <a:pt x="11886" y="26076"/>
                      <a:pt x="11908" y="26050"/>
                    </a:cubicBezTo>
                    <a:cubicBezTo>
                      <a:pt x="12024" y="25911"/>
                      <a:pt x="12130" y="25770"/>
                      <a:pt x="12224" y="25617"/>
                    </a:cubicBezTo>
                    <a:lnTo>
                      <a:pt x="12228" y="25613"/>
                    </a:lnTo>
                    <a:cubicBezTo>
                      <a:pt x="12326" y="25456"/>
                      <a:pt x="12410" y="25296"/>
                      <a:pt x="12486" y="25129"/>
                    </a:cubicBezTo>
                    <a:cubicBezTo>
                      <a:pt x="12490" y="25118"/>
                      <a:pt x="12497" y="25111"/>
                      <a:pt x="12501" y="25100"/>
                    </a:cubicBezTo>
                    <a:lnTo>
                      <a:pt x="12497" y="25100"/>
                    </a:lnTo>
                    <a:cubicBezTo>
                      <a:pt x="12726" y="24594"/>
                      <a:pt x="12857" y="24029"/>
                      <a:pt x="12857" y="23436"/>
                    </a:cubicBezTo>
                    <a:lnTo>
                      <a:pt x="12857" y="7630"/>
                    </a:lnTo>
                    <a:cubicBezTo>
                      <a:pt x="12857" y="5366"/>
                      <a:pt x="11176" y="758"/>
                      <a:pt x="8992" y="1"/>
                    </a:cubicBez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5" name="Google Shape;575;p26"/>
              <p:cNvSpPr/>
              <p:nvPr/>
            </p:nvSpPr>
            <p:spPr>
              <a:xfrm>
                <a:off x="6094678" y="3710389"/>
                <a:ext cx="431131" cy="889216"/>
              </a:xfrm>
              <a:custGeom>
                <a:avLst/>
                <a:gdLst/>
                <a:ahLst/>
                <a:cxnLst/>
                <a:rect l="l" t="t" r="r" b="b"/>
                <a:pathLst>
                  <a:path w="13580" h="28009" extrusionOk="0">
                    <a:moveTo>
                      <a:pt x="8919" y="368"/>
                    </a:moveTo>
                    <a:cubicBezTo>
                      <a:pt x="11224" y="368"/>
                      <a:pt x="13211" y="5439"/>
                      <a:pt x="13211" y="7925"/>
                    </a:cubicBezTo>
                    <a:lnTo>
                      <a:pt x="13211" y="23731"/>
                    </a:lnTo>
                    <a:cubicBezTo>
                      <a:pt x="13211" y="25887"/>
                      <a:pt x="11460" y="27641"/>
                      <a:pt x="9302" y="27641"/>
                    </a:cubicBezTo>
                    <a:lnTo>
                      <a:pt x="4278" y="27641"/>
                    </a:lnTo>
                    <a:cubicBezTo>
                      <a:pt x="2123" y="27641"/>
                      <a:pt x="369" y="25887"/>
                      <a:pt x="369" y="23731"/>
                    </a:cubicBezTo>
                    <a:lnTo>
                      <a:pt x="369" y="7925"/>
                    </a:lnTo>
                    <a:cubicBezTo>
                      <a:pt x="369" y="5439"/>
                      <a:pt x="2356" y="368"/>
                      <a:pt x="4663" y="368"/>
                    </a:cubicBezTo>
                    <a:close/>
                    <a:moveTo>
                      <a:pt x="4663" y="0"/>
                    </a:moveTo>
                    <a:cubicBezTo>
                      <a:pt x="1970" y="0"/>
                      <a:pt x="1" y="5563"/>
                      <a:pt x="1" y="7925"/>
                    </a:cubicBezTo>
                    <a:lnTo>
                      <a:pt x="1" y="23731"/>
                    </a:lnTo>
                    <a:cubicBezTo>
                      <a:pt x="1" y="26090"/>
                      <a:pt x="1919" y="28009"/>
                      <a:pt x="4278" y="28009"/>
                    </a:cubicBezTo>
                    <a:lnTo>
                      <a:pt x="9302" y="28009"/>
                    </a:lnTo>
                    <a:cubicBezTo>
                      <a:pt x="11660" y="28009"/>
                      <a:pt x="13579" y="26090"/>
                      <a:pt x="13579" y="23731"/>
                    </a:cubicBezTo>
                    <a:lnTo>
                      <a:pt x="13579" y="7925"/>
                    </a:lnTo>
                    <a:cubicBezTo>
                      <a:pt x="13579" y="5563"/>
                      <a:pt x="11609" y="0"/>
                      <a:pt x="891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6" name="Google Shape;576;p26"/>
              <p:cNvSpPr/>
              <p:nvPr/>
            </p:nvSpPr>
            <p:spPr>
              <a:xfrm>
                <a:off x="6141253" y="3606730"/>
                <a:ext cx="337952" cy="157309"/>
              </a:xfrm>
              <a:custGeom>
                <a:avLst/>
                <a:gdLst/>
                <a:ahLst/>
                <a:cxnLst/>
                <a:rect l="l" t="t" r="r" b="b"/>
                <a:pathLst>
                  <a:path w="10645" h="4955" extrusionOk="0">
                    <a:moveTo>
                      <a:pt x="1795" y="0"/>
                    </a:moveTo>
                    <a:cubicBezTo>
                      <a:pt x="805" y="0"/>
                      <a:pt x="1" y="805"/>
                      <a:pt x="1" y="1795"/>
                    </a:cubicBezTo>
                    <a:lnTo>
                      <a:pt x="1" y="3171"/>
                    </a:lnTo>
                    <a:cubicBezTo>
                      <a:pt x="1" y="4157"/>
                      <a:pt x="798" y="4955"/>
                      <a:pt x="1785" y="4955"/>
                    </a:cubicBezTo>
                    <a:lnTo>
                      <a:pt x="8865" y="4955"/>
                    </a:lnTo>
                    <a:cubicBezTo>
                      <a:pt x="9848" y="4955"/>
                      <a:pt x="10644" y="4157"/>
                      <a:pt x="10644" y="3171"/>
                    </a:cubicBezTo>
                    <a:lnTo>
                      <a:pt x="10644" y="1795"/>
                    </a:lnTo>
                    <a:cubicBezTo>
                      <a:pt x="10644" y="805"/>
                      <a:pt x="9844" y="0"/>
                      <a:pt x="885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7" name="Google Shape;577;p26"/>
              <p:cNvSpPr/>
              <p:nvPr/>
            </p:nvSpPr>
            <p:spPr>
              <a:xfrm>
                <a:off x="6397239" y="3606730"/>
                <a:ext cx="81972" cy="157309"/>
              </a:xfrm>
              <a:custGeom>
                <a:avLst/>
                <a:gdLst/>
                <a:ahLst/>
                <a:cxnLst/>
                <a:rect l="l" t="t" r="r" b="b"/>
                <a:pathLst>
                  <a:path w="2582" h="4955" extrusionOk="0">
                    <a:moveTo>
                      <a:pt x="1" y="0"/>
                    </a:moveTo>
                    <a:lnTo>
                      <a:pt x="1" y="4955"/>
                    </a:lnTo>
                    <a:lnTo>
                      <a:pt x="1632" y="4955"/>
                    </a:lnTo>
                    <a:cubicBezTo>
                      <a:pt x="2156" y="4955"/>
                      <a:pt x="2581" y="4529"/>
                      <a:pt x="2581" y="4004"/>
                    </a:cubicBezTo>
                    <a:lnTo>
                      <a:pt x="2581" y="1358"/>
                    </a:lnTo>
                    <a:cubicBezTo>
                      <a:pt x="2581" y="608"/>
                      <a:pt x="1978" y="0"/>
                      <a:pt x="1227"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8" name="Google Shape;578;p26"/>
              <p:cNvSpPr/>
              <p:nvPr/>
            </p:nvSpPr>
            <p:spPr>
              <a:xfrm>
                <a:off x="6304439" y="3600952"/>
                <a:ext cx="11715" cy="168992"/>
              </a:xfrm>
              <a:custGeom>
                <a:avLst/>
                <a:gdLst/>
                <a:ahLst/>
                <a:cxnLst/>
                <a:rect l="l" t="t" r="r" b="b"/>
                <a:pathLst>
                  <a:path w="369" h="5323" extrusionOk="0">
                    <a:moveTo>
                      <a:pt x="183" y="1"/>
                    </a:moveTo>
                    <a:cubicBezTo>
                      <a:pt x="81" y="1"/>
                      <a:pt x="0" y="80"/>
                      <a:pt x="0" y="182"/>
                    </a:cubicBezTo>
                    <a:lnTo>
                      <a:pt x="0" y="5137"/>
                    </a:lnTo>
                    <a:cubicBezTo>
                      <a:pt x="0" y="5238"/>
                      <a:pt x="81" y="5322"/>
                      <a:pt x="183" y="5322"/>
                    </a:cubicBezTo>
                    <a:cubicBezTo>
                      <a:pt x="284" y="5322"/>
                      <a:pt x="368" y="5238"/>
                      <a:pt x="368" y="5137"/>
                    </a:cubicBezTo>
                    <a:lnTo>
                      <a:pt x="368" y="182"/>
                    </a:lnTo>
                    <a:cubicBezTo>
                      <a:pt x="368" y="80"/>
                      <a:pt x="284" y="1"/>
                      <a:pt x="18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579;p26"/>
              <p:cNvSpPr/>
              <p:nvPr/>
            </p:nvSpPr>
            <p:spPr>
              <a:xfrm>
                <a:off x="6260880" y="3600952"/>
                <a:ext cx="11683" cy="168992"/>
              </a:xfrm>
              <a:custGeom>
                <a:avLst/>
                <a:gdLst/>
                <a:ahLst/>
                <a:cxnLst/>
                <a:rect l="l" t="t" r="r" b="b"/>
                <a:pathLst>
                  <a:path w="368" h="5323" extrusionOk="0">
                    <a:moveTo>
                      <a:pt x="186" y="1"/>
                    </a:moveTo>
                    <a:cubicBezTo>
                      <a:pt x="84" y="1"/>
                      <a:pt x="1" y="80"/>
                      <a:pt x="1" y="182"/>
                    </a:cubicBezTo>
                    <a:lnTo>
                      <a:pt x="1" y="5137"/>
                    </a:lnTo>
                    <a:cubicBezTo>
                      <a:pt x="1" y="5238"/>
                      <a:pt x="84" y="5322"/>
                      <a:pt x="186" y="5322"/>
                    </a:cubicBezTo>
                    <a:cubicBezTo>
                      <a:pt x="285" y="5322"/>
                      <a:pt x="368" y="5238"/>
                      <a:pt x="368" y="5137"/>
                    </a:cubicBezTo>
                    <a:lnTo>
                      <a:pt x="368" y="182"/>
                    </a:lnTo>
                    <a:cubicBezTo>
                      <a:pt x="368" y="80"/>
                      <a:pt x="285" y="1"/>
                      <a:pt x="18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580;p26"/>
              <p:cNvSpPr/>
              <p:nvPr/>
            </p:nvSpPr>
            <p:spPr>
              <a:xfrm>
                <a:off x="6217417" y="3600952"/>
                <a:ext cx="11715" cy="168992"/>
              </a:xfrm>
              <a:custGeom>
                <a:avLst/>
                <a:gdLst/>
                <a:ahLst/>
                <a:cxnLst/>
                <a:rect l="l" t="t" r="r" b="b"/>
                <a:pathLst>
                  <a:path w="369" h="5323" extrusionOk="0">
                    <a:moveTo>
                      <a:pt x="182" y="1"/>
                    </a:moveTo>
                    <a:cubicBezTo>
                      <a:pt x="81" y="1"/>
                      <a:pt x="1" y="80"/>
                      <a:pt x="1" y="182"/>
                    </a:cubicBezTo>
                    <a:lnTo>
                      <a:pt x="1" y="5137"/>
                    </a:lnTo>
                    <a:cubicBezTo>
                      <a:pt x="1" y="5238"/>
                      <a:pt x="81" y="5322"/>
                      <a:pt x="182" y="5322"/>
                    </a:cubicBezTo>
                    <a:cubicBezTo>
                      <a:pt x="285" y="5322"/>
                      <a:pt x="368" y="5238"/>
                      <a:pt x="368" y="5137"/>
                    </a:cubicBezTo>
                    <a:lnTo>
                      <a:pt x="368" y="182"/>
                    </a:lnTo>
                    <a:cubicBezTo>
                      <a:pt x="368" y="80"/>
                      <a:pt x="285" y="1"/>
                      <a:pt x="18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1" name="Google Shape;581;p26"/>
              <p:cNvSpPr/>
              <p:nvPr/>
            </p:nvSpPr>
            <p:spPr>
              <a:xfrm>
                <a:off x="6173858" y="3600952"/>
                <a:ext cx="11683" cy="168992"/>
              </a:xfrm>
              <a:custGeom>
                <a:avLst/>
                <a:gdLst/>
                <a:ahLst/>
                <a:cxnLst/>
                <a:rect l="l" t="t" r="r" b="b"/>
                <a:pathLst>
                  <a:path w="368" h="5323" extrusionOk="0">
                    <a:moveTo>
                      <a:pt x="186" y="1"/>
                    </a:moveTo>
                    <a:cubicBezTo>
                      <a:pt x="84" y="1"/>
                      <a:pt x="0" y="80"/>
                      <a:pt x="0" y="182"/>
                    </a:cubicBezTo>
                    <a:lnTo>
                      <a:pt x="0" y="5137"/>
                    </a:lnTo>
                    <a:cubicBezTo>
                      <a:pt x="0" y="5238"/>
                      <a:pt x="84" y="5322"/>
                      <a:pt x="186" y="5322"/>
                    </a:cubicBezTo>
                    <a:cubicBezTo>
                      <a:pt x="288" y="5322"/>
                      <a:pt x="368" y="5238"/>
                      <a:pt x="368" y="5137"/>
                    </a:cubicBezTo>
                    <a:lnTo>
                      <a:pt x="368" y="182"/>
                    </a:lnTo>
                    <a:cubicBezTo>
                      <a:pt x="368" y="80"/>
                      <a:pt x="288" y="1"/>
                      <a:pt x="18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2" name="Google Shape;582;p26"/>
              <p:cNvSpPr/>
              <p:nvPr/>
            </p:nvSpPr>
            <p:spPr>
              <a:xfrm>
                <a:off x="6434925" y="3600952"/>
                <a:ext cx="11683" cy="168992"/>
              </a:xfrm>
              <a:custGeom>
                <a:avLst/>
                <a:gdLst/>
                <a:ahLst/>
                <a:cxnLst/>
                <a:rect l="l" t="t" r="r" b="b"/>
                <a:pathLst>
                  <a:path w="368" h="5323" extrusionOk="0">
                    <a:moveTo>
                      <a:pt x="183" y="1"/>
                    </a:moveTo>
                    <a:cubicBezTo>
                      <a:pt x="84" y="1"/>
                      <a:pt x="1" y="80"/>
                      <a:pt x="1" y="182"/>
                    </a:cubicBezTo>
                    <a:lnTo>
                      <a:pt x="1" y="5137"/>
                    </a:lnTo>
                    <a:cubicBezTo>
                      <a:pt x="1" y="5238"/>
                      <a:pt x="84" y="5322"/>
                      <a:pt x="183" y="5322"/>
                    </a:cubicBezTo>
                    <a:cubicBezTo>
                      <a:pt x="285" y="5322"/>
                      <a:pt x="368" y="5238"/>
                      <a:pt x="368" y="5137"/>
                    </a:cubicBezTo>
                    <a:lnTo>
                      <a:pt x="368" y="182"/>
                    </a:lnTo>
                    <a:cubicBezTo>
                      <a:pt x="368" y="80"/>
                      <a:pt x="285" y="1"/>
                      <a:pt x="18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583;p26"/>
              <p:cNvSpPr/>
              <p:nvPr/>
            </p:nvSpPr>
            <p:spPr>
              <a:xfrm>
                <a:off x="6391461" y="3600952"/>
                <a:ext cx="11620" cy="168992"/>
              </a:xfrm>
              <a:custGeom>
                <a:avLst/>
                <a:gdLst/>
                <a:ahLst/>
                <a:cxnLst/>
                <a:rect l="l" t="t" r="r" b="b"/>
                <a:pathLst>
                  <a:path w="366" h="5323" extrusionOk="0">
                    <a:moveTo>
                      <a:pt x="183" y="1"/>
                    </a:moveTo>
                    <a:cubicBezTo>
                      <a:pt x="81" y="1"/>
                      <a:pt x="1" y="80"/>
                      <a:pt x="1" y="182"/>
                    </a:cubicBezTo>
                    <a:lnTo>
                      <a:pt x="1" y="5137"/>
                    </a:lnTo>
                    <a:cubicBezTo>
                      <a:pt x="1" y="5238"/>
                      <a:pt x="81" y="5322"/>
                      <a:pt x="183" y="5322"/>
                    </a:cubicBezTo>
                    <a:cubicBezTo>
                      <a:pt x="285" y="5322"/>
                      <a:pt x="365" y="5238"/>
                      <a:pt x="365" y="5137"/>
                    </a:cubicBezTo>
                    <a:lnTo>
                      <a:pt x="365" y="182"/>
                    </a:lnTo>
                    <a:cubicBezTo>
                      <a:pt x="365" y="80"/>
                      <a:pt x="285" y="1"/>
                      <a:pt x="18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4" name="Google Shape;584;p26"/>
              <p:cNvSpPr/>
              <p:nvPr/>
            </p:nvSpPr>
            <p:spPr>
              <a:xfrm>
                <a:off x="6347903" y="3600952"/>
                <a:ext cx="11715" cy="168992"/>
              </a:xfrm>
              <a:custGeom>
                <a:avLst/>
                <a:gdLst/>
                <a:ahLst/>
                <a:cxnLst/>
                <a:rect l="l" t="t" r="r" b="b"/>
                <a:pathLst>
                  <a:path w="369" h="5323" extrusionOk="0">
                    <a:moveTo>
                      <a:pt x="186" y="1"/>
                    </a:moveTo>
                    <a:cubicBezTo>
                      <a:pt x="84" y="1"/>
                      <a:pt x="0" y="80"/>
                      <a:pt x="0" y="182"/>
                    </a:cubicBezTo>
                    <a:lnTo>
                      <a:pt x="0" y="5137"/>
                    </a:lnTo>
                    <a:cubicBezTo>
                      <a:pt x="0" y="5238"/>
                      <a:pt x="84" y="5322"/>
                      <a:pt x="186" y="5322"/>
                    </a:cubicBezTo>
                    <a:cubicBezTo>
                      <a:pt x="284" y="5322"/>
                      <a:pt x="368" y="5238"/>
                      <a:pt x="368" y="5137"/>
                    </a:cubicBezTo>
                    <a:lnTo>
                      <a:pt x="368" y="182"/>
                    </a:lnTo>
                    <a:cubicBezTo>
                      <a:pt x="368" y="80"/>
                      <a:pt x="284" y="1"/>
                      <a:pt x="18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5" name="Google Shape;585;p26"/>
              <p:cNvSpPr/>
              <p:nvPr/>
            </p:nvSpPr>
            <p:spPr>
              <a:xfrm>
                <a:off x="6135379" y="3600952"/>
                <a:ext cx="349730" cy="168992"/>
              </a:xfrm>
              <a:custGeom>
                <a:avLst/>
                <a:gdLst/>
                <a:ahLst/>
                <a:cxnLst/>
                <a:rect l="l" t="t" r="r" b="b"/>
                <a:pathLst>
                  <a:path w="11016" h="5323" extrusionOk="0">
                    <a:moveTo>
                      <a:pt x="9475" y="368"/>
                    </a:moveTo>
                    <a:cubicBezTo>
                      <a:pt x="10120" y="368"/>
                      <a:pt x="10648" y="892"/>
                      <a:pt x="10648" y="1540"/>
                    </a:cubicBezTo>
                    <a:lnTo>
                      <a:pt x="10648" y="4186"/>
                    </a:lnTo>
                    <a:cubicBezTo>
                      <a:pt x="10648" y="4609"/>
                      <a:pt x="10302" y="4954"/>
                      <a:pt x="9880" y="4954"/>
                    </a:cubicBezTo>
                    <a:lnTo>
                      <a:pt x="1136" y="4954"/>
                    </a:lnTo>
                    <a:cubicBezTo>
                      <a:pt x="713" y="4954"/>
                      <a:pt x="367" y="4609"/>
                      <a:pt x="367" y="4186"/>
                    </a:cubicBezTo>
                    <a:lnTo>
                      <a:pt x="367" y="1540"/>
                    </a:lnTo>
                    <a:cubicBezTo>
                      <a:pt x="367" y="892"/>
                      <a:pt x="896" y="368"/>
                      <a:pt x="1543" y="368"/>
                    </a:cubicBezTo>
                    <a:close/>
                    <a:moveTo>
                      <a:pt x="1543" y="1"/>
                    </a:moveTo>
                    <a:cubicBezTo>
                      <a:pt x="691" y="1"/>
                      <a:pt x="0" y="692"/>
                      <a:pt x="0" y="1540"/>
                    </a:cubicBezTo>
                    <a:lnTo>
                      <a:pt x="0" y="4186"/>
                    </a:lnTo>
                    <a:cubicBezTo>
                      <a:pt x="0" y="4813"/>
                      <a:pt x="510" y="5322"/>
                      <a:pt x="1136" y="5322"/>
                    </a:cubicBezTo>
                    <a:lnTo>
                      <a:pt x="9880" y="5322"/>
                    </a:lnTo>
                    <a:cubicBezTo>
                      <a:pt x="10506" y="5322"/>
                      <a:pt x="11015" y="4813"/>
                      <a:pt x="11015" y="4186"/>
                    </a:cubicBezTo>
                    <a:lnTo>
                      <a:pt x="11015" y="1540"/>
                    </a:lnTo>
                    <a:cubicBezTo>
                      <a:pt x="11015" y="692"/>
                      <a:pt x="10323" y="1"/>
                      <a:pt x="947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26"/>
              <p:cNvSpPr/>
              <p:nvPr/>
            </p:nvSpPr>
            <p:spPr>
              <a:xfrm>
                <a:off x="6100456" y="3979329"/>
                <a:ext cx="149912" cy="470847"/>
              </a:xfrm>
              <a:custGeom>
                <a:avLst/>
                <a:gdLst/>
                <a:ahLst/>
                <a:cxnLst/>
                <a:rect l="l" t="t" r="r" b="b"/>
                <a:pathLst>
                  <a:path w="4722" h="14831" extrusionOk="0">
                    <a:moveTo>
                      <a:pt x="0" y="0"/>
                    </a:moveTo>
                    <a:lnTo>
                      <a:pt x="0" y="14830"/>
                    </a:lnTo>
                    <a:lnTo>
                      <a:pt x="4722" y="14830"/>
                    </a:lnTo>
                    <a:lnTo>
                      <a:pt x="4722"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26"/>
              <p:cNvSpPr/>
              <p:nvPr/>
            </p:nvSpPr>
            <p:spPr>
              <a:xfrm>
                <a:off x="6094678" y="3973424"/>
                <a:ext cx="161595" cy="482657"/>
              </a:xfrm>
              <a:custGeom>
                <a:avLst/>
                <a:gdLst/>
                <a:ahLst/>
                <a:cxnLst/>
                <a:rect l="l" t="t" r="r" b="b"/>
                <a:pathLst>
                  <a:path w="5090" h="15203" extrusionOk="0">
                    <a:moveTo>
                      <a:pt x="4722" y="369"/>
                    </a:moveTo>
                    <a:lnTo>
                      <a:pt x="4722" y="14835"/>
                    </a:lnTo>
                    <a:lnTo>
                      <a:pt x="369" y="14835"/>
                    </a:lnTo>
                    <a:lnTo>
                      <a:pt x="369" y="369"/>
                    </a:lnTo>
                    <a:close/>
                    <a:moveTo>
                      <a:pt x="182" y="1"/>
                    </a:moveTo>
                    <a:cubicBezTo>
                      <a:pt x="85" y="1"/>
                      <a:pt x="1" y="85"/>
                      <a:pt x="1" y="186"/>
                    </a:cubicBezTo>
                    <a:lnTo>
                      <a:pt x="1" y="15016"/>
                    </a:lnTo>
                    <a:cubicBezTo>
                      <a:pt x="1" y="15119"/>
                      <a:pt x="85" y="15202"/>
                      <a:pt x="182" y="15202"/>
                    </a:cubicBezTo>
                    <a:lnTo>
                      <a:pt x="4904" y="15202"/>
                    </a:lnTo>
                    <a:cubicBezTo>
                      <a:pt x="5006" y="15202"/>
                      <a:pt x="5090" y="15119"/>
                      <a:pt x="5090" y="15016"/>
                    </a:cubicBezTo>
                    <a:lnTo>
                      <a:pt x="5090" y="186"/>
                    </a:lnTo>
                    <a:cubicBezTo>
                      <a:pt x="5090" y="85"/>
                      <a:pt x="5006" y="1"/>
                      <a:pt x="490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588;p26"/>
              <p:cNvSpPr/>
              <p:nvPr/>
            </p:nvSpPr>
            <p:spPr>
              <a:xfrm>
                <a:off x="6100456" y="3979329"/>
                <a:ext cx="149912" cy="121625"/>
              </a:xfrm>
              <a:custGeom>
                <a:avLst/>
                <a:gdLst/>
                <a:ahLst/>
                <a:cxnLst/>
                <a:rect l="l" t="t" r="r" b="b"/>
                <a:pathLst>
                  <a:path w="4722" h="3831" extrusionOk="0">
                    <a:moveTo>
                      <a:pt x="0" y="0"/>
                    </a:moveTo>
                    <a:lnTo>
                      <a:pt x="0" y="3830"/>
                    </a:lnTo>
                    <a:lnTo>
                      <a:pt x="4722" y="3830"/>
                    </a:lnTo>
                    <a:lnTo>
                      <a:pt x="4722"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589;p26"/>
              <p:cNvSpPr/>
              <p:nvPr/>
            </p:nvSpPr>
            <p:spPr>
              <a:xfrm>
                <a:off x="6094678" y="3973424"/>
                <a:ext cx="161595" cy="133403"/>
              </a:xfrm>
              <a:custGeom>
                <a:avLst/>
                <a:gdLst/>
                <a:ahLst/>
                <a:cxnLst/>
                <a:rect l="l" t="t" r="r" b="b"/>
                <a:pathLst>
                  <a:path w="5090" h="4202" extrusionOk="0">
                    <a:moveTo>
                      <a:pt x="4722" y="369"/>
                    </a:moveTo>
                    <a:lnTo>
                      <a:pt x="4722" y="3834"/>
                    </a:lnTo>
                    <a:lnTo>
                      <a:pt x="369" y="3834"/>
                    </a:lnTo>
                    <a:lnTo>
                      <a:pt x="369" y="369"/>
                    </a:lnTo>
                    <a:close/>
                    <a:moveTo>
                      <a:pt x="182" y="1"/>
                    </a:moveTo>
                    <a:cubicBezTo>
                      <a:pt x="85" y="1"/>
                      <a:pt x="1" y="85"/>
                      <a:pt x="1" y="186"/>
                    </a:cubicBezTo>
                    <a:lnTo>
                      <a:pt x="1" y="4016"/>
                    </a:lnTo>
                    <a:cubicBezTo>
                      <a:pt x="1" y="4118"/>
                      <a:pt x="85" y="4201"/>
                      <a:pt x="182" y="4201"/>
                    </a:cubicBezTo>
                    <a:lnTo>
                      <a:pt x="4904" y="4201"/>
                    </a:lnTo>
                    <a:cubicBezTo>
                      <a:pt x="5006" y="4201"/>
                      <a:pt x="5090" y="4118"/>
                      <a:pt x="5090" y="4016"/>
                    </a:cubicBezTo>
                    <a:lnTo>
                      <a:pt x="5090" y="186"/>
                    </a:lnTo>
                    <a:cubicBezTo>
                      <a:pt x="5090" y="85"/>
                      <a:pt x="5006" y="1"/>
                      <a:pt x="490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90" name="Google Shape;590;p26"/>
            <p:cNvGrpSpPr/>
            <p:nvPr/>
          </p:nvGrpSpPr>
          <p:grpSpPr>
            <a:xfrm>
              <a:off x="7016014" y="3808523"/>
              <a:ext cx="933223" cy="643495"/>
              <a:chOff x="7016014" y="3808523"/>
              <a:chExt cx="933223" cy="643495"/>
            </a:xfrm>
          </p:grpSpPr>
          <p:sp>
            <p:nvSpPr>
              <p:cNvPr id="591" name="Google Shape;591;p26"/>
              <p:cNvSpPr/>
              <p:nvPr/>
            </p:nvSpPr>
            <p:spPr>
              <a:xfrm>
                <a:off x="7021888" y="3988218"/>
                <a:ext cx="921566" cy="458053"/>
              </a:xfrm>
              <a:custGeom>
                <a:avLst/>
                <a:gdLst/>
                <a:ahLst/>
                <a:cxnLst/>
                <a:rect l="l" t="t" r="r" b="b"/>
                <a:pathLst>
                  <a:path w="29028" h="14428" extrusionOk="0">
                    <a:moveTo>
                      <a:pt x="1" y="1"/>
                    </a:moveTo>
                    <a:lnTo>
                      <a:pt x="1" y="7911"/>
                    </a:lnTo>
                    <a:cubicBezTo>
                      <a:pt x="1" y="11507"/>
                      <a:pt x="2917" y="14427"/>
                      <a:pt x="6517" y="14427"/>
                    </a:cubicBezTo>
                    <a:lnTo>
                      <a:pt x="22512" y="14427"/>
                    </a:lnTo>
                    <a:cubicBezTo>
                      <a:pt x="26113" y="14427"/>
                      <a:pt x="29028" y="11507"/>
                      <a:pt x="29028" y="7911"/>
                    </a:cubicBezTo>
                    <a:lnTo>
                      <a:pt x="29028" y="6378"/>
                    </a:lnTo>
                    <a:cubicBezTo>
                      <a:pt x="29028" y="2855"/>
                      <a:pt x="26174" y="1"/>
                      <a:pt x="2265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2" name="Google Shape;592;p26"/>
              <p:cNvSpPr/>
              <p:nvPr/>
            </p:nvSpPr>
            <p:spPr>
              <a:xfrm>
                <a:off x="7028047" y="3988218"/>
                <a:ext cx="915407" cy="458053"/>
              </a:xfrm>
              <a:custGeom>
                <a:avLst/>
                <a:gdLst/>
                <a:ahLst/>
                <a:cxnLst/>
                <a:rect l="l" t="t" r="r" b="b"/>
                <a:pathLst>
                  <a:path w="28834" h="14428" extrusionOk="0">
                    <a:moveTo>
                      <a:pt x="24528" y="1"/>
                    </a:moveTo>
                    <a:lnTo>
                      <a:pt x="24528" y="11125"/>
                    </a:lnTo>
                    <a:lnTo>
                      <a:pt x="0" y="11125"/>
                    </a:lnTo>
                    <a:cubicBezTo>
                      <a:pt x="564" y="13033"/>
                      <a:pt x="2330" y="14427"/>
                      <a:pt x="4422" y="14427"/>
                    </a:cubicBezTo>
                    <a:lnTo>
                      <a:pt x="24218" y="14427"/>
                    </a:lnTo>
                    <a:cubicBezTo>
                      <a:pt x="26766" y="14427"/>
                      <a:pt x="28834" y="12359"/>
                      <a:pt x="28834" y="9811"/>
                    </a:cubicBezTo>
                    <a:lnTo>
                      <a:pt x="28834" y="1"/>
                    </a:ln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3" name="Google Shape;593;p26"/>
              <p:cNvSpPr/>
              <p:nvPr/>
            </p:nvSpPr>
            <p:spPr>
              <a:xfrm>
                <a:off x="7016014" y="3982440"/>
                <a:ext cx="933218" cy="469577"/>
              </a:xfrm>
              <a:custGeom>
                <a:avLst/>
                <a:gdLst/>
                <a:ahLst/>
                <a:cxnLst/>
                <a:rect l="l" t="t" r="r" b="b"/>
                <a:pathLst>
                  <a:path w="29395" h="14791" extrusionOk="0">
                    <a:moveTo>
                      <a:pt x="29031" y="364"/>
                    </a:moveTo>
                    <a:lnTo>
                      <a:pt x="29031" y="9993"/>
                    </a:lnTo>
                    <a:cubicBezTo>
                      <a:pt x="29031" y="12436"/>
                      <a:pt x="27040" y="14423"/>
                      <a:pt x="24597" y="14423"/>
                    </a:cubicBezTo>
                    <a:lnTo>
                      <a:pt x="4801" y="14423"/>
                    </a:lnTo>
                    <a:cubicBezTo>
                      <a:pt x="2355" y="14423"/>
                      <a:pt x="368" y="12436"/>
                      <a:pt x="368" y="9993"/>
                    </a:cubicBezTo>
                    <a:lnTo>
                      <a:pt x="368" y="364"/>
                    </a:lnTo>
                    <a:close/>
                    <a:moveTo>
                      <a:pt x="186" y="1"/>
                    </a:moveTo>
                    <a:cubicBezTo>
                      <a:pt x="84" y="1"/>
                      <a:pt x="1" y="80"/>
                      <a:pt x="1" y="183"/>
                    </a:cubicBezTo>
                    <a:lnTo>
                      <a:pt x="1" y="9993"/>
                    </a:lnTo>
                    <a:cubicBezTo>
                      <a:pt x="1" y="12639"/>
                      <a:pt x="2155" y="14791"/>
                      <a:pt x="4801" y="14791"/>
                    </a:cubicBezTo>
                    <a:lnTo>
                      <a:pt x="24597" y="14791"/>
                    </a:lnTo>
                    <a:cubicBezTo>
                      <a:pt x="27244" y="14791"/>
                      <a:pt x="29395" y="12639"/>
                      <a:pt x="29395" y="9993"/>
                    </a:cubicBezTo>
                    <a:lnTo>
                      <a:pt x="29395" y="183"/>
                    </a:lnTo>
                    <a:cubicBezTo>
                      <a:pt x="29395" y="80"/>
                      <a:pt x="29315" y="1"/>
                      <a:pt x="2921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4" name="Google Shape;594;p26"/>
              <p:cNvSpPr/>
              <p:nvPr/>
            </p:nvSpPr>
            <p:spPr>
              <a:xfrm>
                <a:off x="7240443" y="4076860"/>
                <a:ext cx="703017" cy="294839"/>
              </a:xfrm>
              <a:custGeom>
                <a:avLst/>
                <a:gdLst/>
                <a:ahLst/>
                <a:cxnLst/>
                <a:rect l="l" t="t" r="r" b="b"/>
                <a:pathLst>
                  <a:path w="22144" h="9287" extrusionOk="0">
                    <a:moveTo>
                      <a:pt x="0" y="1"/>
                    </a:moveTo>
                    <a:lnTo>
                      <a:pt x="0" y="9287"/>
                    </a:lnTo>
                    <a:lnTo>
                      <a:pt x="21547" y="9287"/>
                    </a:lnTo>
                    <a:cubicBezTo>
                      <a:pt x="21926" y="8617"/>
                      <a:pt x="22144" y="7842"/>
                      <a:pt x="22144" y="7019"/>
                    </a:cubicBezTo>
                    <a:lnTo>
                      <a:pt x="22144"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26"/>
              <p:cNvSpPr/>
              <p:nvPr/>
            </p:nvSpPr>
            <p:spPr>
              <a:xfrm>
                <a:off x="7806738" y="4131530"/>
                <a:ext cx="136736" cy="240170"/>
              </a:xfrm>
              <a:custGeom>
                <a:avLst/>
                <a:gdLst/>
                <a:ahLst/>
                <a:cxnLst/>
                <a:rect l="l" t="t" r="r" b="b"/>
                <a:pathLst>
                  <a:path w="4307" h="7565" extrusionOk="0">
                    <a:moveTo>
                      <a:pt x="1" y="1"/>
                    </a:moveTo>
                    <a:lnTo>
                      <a:pt x="1" y="7565"/>
                    </a:lnTo>
                    <a:lnTo>
                      <a:pt x="3710" y="7565"/>
                    </a:lnTo>
                    <a:cubicBezTo>
                      <a:pt x="4089" y="6895"/>
                      <a:pt x="4307" y="6120"/>
                      <a:pt x="4307" y="5297"/>
                    </a:cubicBezTo>
                    <a:lnTo>
                      <a:pt x="4307" y="1"/>
                    </a:ln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6" name="Google Shape;596;p26"/>
              <p:cNvSpPr/>
              <p:nvPr/>
            </p:nvSpPr>
            <p:spPr>
              <a:xfrm>
                <a:off x="7240443" y="4076860"/>
                <a:ext cx="703017" cy="91084"/>
              </a:xfrm>
              <a:custGeom>
                <a:avLst/>
                <a:gdLst/>
                <a:ahLst/>
                <a:cxnLst/>
                <a:rect l="l" t="t" r="r" b="b"/>
                <a:pathLst>
                  <a:path w="22144" h="2869" extrusionOk="0">
                    <a:moveTo>
                      <a:pt x="0" y="1"/>
                    </a:moveTo>
                    <a:lnTo>
                      <a:pt x="0" y="2869"/>
                    </a:lnTo>
                    <a:lnTo>
                      <a:pt x="22144" y="2869"/>
                    </a:lnTo>
                    <a:lnTo>
                      <a:pt x="22144"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7" name="Google Shape;597;p26"/>
              <p:cNvSpPr/>
              <p:nvPr/>
            </p:nvSpPr>
            <p:spPr>
              <a:xfrm>
                <a:off x="7243459" y="4341387"/>
                <a:ext cx="589773" cy="30319"/>
              </a:xfrm>
              <a:custGeom>
                <a:avLst/>
                <a:gdLst/>
                <a:ahLst/>
                <a:cxnLst/>
                <a:rect l="l" t="t" r="r" b="b"/>
                <a:pathLst>
                  <a:path w="18577" h="955" extrusionOk="0">
                    <a:moveTo>
                      <a:pt x="1" y="1"/>
                    </a:moveTo>
                    <a:lnTo>
                      <a:pt x="1" y="955"/>
                    </a:lnTo>
                    <a:lnTo>
                      <a:pt x="18576" y="955"/>
                    </a:lnTo>
                    <a:lnTo>
                      <a:pt x="18576" y="1"/>
                    </a:ln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8" name="Google Shape;598;p26"/>
              <p:cNvSpPr/>
              <p:nvPr/>
            </p:nvSpPr>
            <p:spPr>
              <a:xfrm>
                <a:off x="7234570" y="4071113"/>
                <a:ext cx="714668" cy="306363"/>
              </a:xfrm>
              <a:custGeom>
                <a:avLst/>
                <a:gdLst/>
                <a:ahLst/>
                <a:cxnLst/>
                <a:rect l="l" t="t" r="r" b="b"/>
                <a:pathLst>
                  <a:path w="22511" h="9650" extrusionOk="0">
                    <a:moveTo>
                      <a:pt x="22147" y="367"/>
                    </a:moveTo>
                    <a:lnTo>
                      <a:pt x="22147" y="7200"/>
                    </a:lnTo>
                    <a:cubicBezTo>
                      <a:pt x="22147" y="7924"/>
                      <a:pt x="21965" y="8641"/>
                      <a:pt x="21623" y="9283"/>
                    </a:cubicBezTo>
                    <a:lnTo>
                      <a:pt x="368" y="9283"/>
                    </a:lnTo>
                    <a:lnTo>
                      <a:pt x="368" y="367"/>
                    </a:lnTo>
                    <a:close/>
                    <a:moveTo>
                      <a:pt x="185" y="0"/>
                    </a:moveTo>
                    <a:cubicBezTo>
                      <a:pt x="84" y="0"/>
                      <a:pt x="0" y="80"/>
                      <a:pt x="0" y="182"/>
                    </a:cubicBezTo>
                    <a:lnTo>
                      <a:pt x="0" y="9468"/>
                    </a:lnTo>
                    <a:cubicBezTo>
                      <a:pt x="0" y="9570"/>
                      <a:pt x="84" y="9650"/>
                      <a:pt x="185" y="9650"/>
                    </a:cubicBezTo>
                    <a:lnTo>
                      <a:pt x="21732" y="9650"/>
                    </a:lnTo>
                    <a:cubicBezTo>
                      <a:pt x="21798" y="9650"/>
                      <a:pt x="21860" y="9614"/>
                      <a:pt x="21892" y="9559"/>
                    </a:cubicBezTo>
                    <a:cubicBezTo>
                      <a:pt x="22297" y="8838"/>
                      <a:pt x="22511" y="8023"/>
                      <a:pt x="22511" y="7200"/>
                    </a:cubicBezTo>
                    <a:lnTo>
                      <a:pt x="22511" y="182"/>
                    </a:lnTo>
                    <a:cubicBezTo>
                      <a:pt x="22511" y="80"/>
                      <a:pt x="22431" y="0"/>
                      <a:pt x="2232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9" name="Google Shape;599;p26"/>
              <p:cNvSpPr/>
              <p:nvPr/>
            </p:nvSpPr>
            <p:spPr>
              <a:xfrm>
                <a:off x="7234570" y="4071113"/>
                <a:ext cx="714668" cy="102640"/>
              </a:xfrm>
              <a:custGeom>
                <a:avLst/>
                <a:gdLst/>
                <a:ahLst/>
                <a:cxnLst/>
                <a:rect l="l" t="t" r="r" b="b"/>
                <a:pathLst>
                  <a:path w="22511" h="3233" extrusionOk="0">
                    <a:moveTo>
                      <a:pt x="22147" y="367"/>
                    </a:moveTo>
                    <a:lnTo>
                      <a:pt x="22147" y="2868"/>
                    </a:lnTo>
                    <a:lnTo>
                      <a:pt x="368" y="2868"/>
                    </a:lnTo>
                    <a:lnTo>
                      <a:pt x="368" y="367"/>
                    </a:lnTo>
                    <a:close/>
                    <a:moveTo>
                      <a:pt x="185" y="0"/>
                    </a:moveTo>
                    <a:cubicBezTo>
                      <a:pt x="84" y="0"/>
                      <a:pt x="0" y="80"/>
                      <a:pt x="0" y="182"/>
                    </a:cubicBezTo>
                    <a:lnTo>
                      <a:pt x="0" y="3050"/>
                    </a:lnTo>
                    <a:cubicBezTo>
                      <a:pt x="0" y="3152"/>
                      <a:pt x="84" y="3233"/>
                      <a:pt x="185" y="3233"/>
                    </a:cubicBezTo>
                    <a:lnTo>
                      <a:pt x="22329" y="3233"/>
                    </a:lnTo>
                    <a:cubicBezTo>
                      <a:pt x="22431" y="3233"/>
                      <a:pt x="22511" y="3152"/>
                      <a:pt x="22511" y="3050"/>
                    </a:cubicBezTo>
                    <a:lnTo>
                      <a:pt x="22511" y="182"/>
                    </a:lnTo>
                    <a:cubicBezTo>
                      <a:pt x="22511" y="80"/>
                      <a:pt x="22431" y="0"/>
                      <a:pt x="2232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0" name="Google Shape;600;p26"/>
              <p:cNvSpPr/>
              <p:nvPr/>
            </p:nvSpPr>
            <p:spPr>
              <a:xfrm>
                <a:off x="7283780" y="4104481"/>
                <a:ext cx="368588" cy="36002"/>
              </a:xfrm>
              <a:custGeom>
                <a:avLst/>
                <a:gdLst/>
                <a:ahLst/>
                <a:cxnLst/>
                <a:rect l="l" t="t" r="r" b="b"/>
                <a:pathLst>
                  <a:path w="11610" h="1134" extrusionOk="0">
                    <a:moveTo>
                      <a:pt x="1" y="1"/>
                    </a:moveTo>
                    <a:lnTo>
                      <a:pt x="1" y="1133"/>
                    </a:lnTo>
                    <a:lnTo>
                      <a:pt x="11609" y="1133"/>
                    </a:lnTo>
                    <a:lnTo>
                      <a:pt x="11609"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1" name="Google Shape;601;p26"/>
              <p:cNvSpPr/>
              <p:nvPr/>
            </p:nvSpPr>
            <p:spPr>
              <a:xfrm>
                <a:off x="7278002" y="4098575"/>
                <a:ext cx="380145" cy="47653"/>
              </a:xfrm>
              <a:custGeom>
                <a:avLst/>
                <a:gdLst/>
                <a:ahLst/>
                <a:cxnLst/>
                <a:rect l="l" t="t" r="r" b="b"/>
                <a:pathLst>
                  <a:path w="11974" h="1501" extrusionOk="0">
                    <a:moveTo>
                      <a:pt x="11606" y="369"/>
                    </a:moveTo>
                    <a:lnTo>
                      <a:pt x="11606" y="1133"/>
                    </a:lnTo>
                    <a:lnTo>
                      <a:pt x="368" y="1133"/>
                    </a:lnTo>
                    <a:lnTo>
                      <a:pt x="368" y="369"/>
                    </a:lnTo>
                    <a:close/>
                    <a:moveTo>
                      <a:pt x="183" y="1"/>
                    </a:moveTo>
                    <a:cubicBezTo>
                      <a:pt x="81" y="1"/>
                      <a:pt x="0" y="85"/>
                      <a:pt x="0" y="187"/>
                    </a:cubicBezTo>
                    <a:lnTo>
                      <a:pt x="0" y="1319"/>
                    </a:lnTo>
                    <a:cubicBezTo>
                      <a:pt x="0" y="1417"/>
                      <a:pt x="81" y="1501"/>
                      <a:pt x="183" y="1501"/>
                    </a:cubicBezTo>
                    <a:lnTo>
                      <a:pt x="11791" y="1501"/>
                    </a:lnTo>
                    <a:cubicBezTo>
                      <a:pt x="11890" y="1501"/>
                      <a:pt x="11974" y="1417"/>
                      <a:pt x="11974" y="1319"/>
                    </a:cubicBezTo>
                    <a:lnTo>
                      <a:pt x="11974" y="187"/>
                    </a:lnTo>
                    <a:cubicBezTo>
                      <a:pt x="11974" y="85"/>
                      <a:pt x="11890" y="1"/>
                      <a:pt x="1179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2" name="Google Shape;602;p26"/>
              <p:cNvSpPr/>
              <p:nvPr/>
            </p:nvSpPr>
            <p:spPr>
              <a:xfrm>
                <a:off x="7283780" y="4249063"/>
                <a:ext cx="571645" cy="31113"/>
              </a:xfrm>
              <a:custGeom>
                <a:avLst/>
                <a:gdLst/>
                <a:ahLst/>
                <a:cxnLst/>
                <a:rect l="l" t="t" r="r" b="b"/>
                <a:pathLst>
                  <a:path w="18006" h="980" extrusionOk="0">
                    <a:moveTo>
                      <a:pt x="1" y="0"/>
                    </a:moveTo>
                    <a:lnTo>
                      <a:pt x="1" y="980"/>
                    </a:lnTo>
                    <a:lnTo>
                      <a:pt x="18005" y="980"/>
                    </a:lnTo>
                    <a:lnTo>
                      <a:pt x="18005"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3" name="Google Shape;603;p26"/>
              <p:cNvSpPr/>
              <p:nvPr/>
            </p:nvSpPr>
            <p:spPr>
              <a:xfrm>
                <a:off x="7278002" y="4243284"/>
                <a:ext cx="583170" cy="42796"/>
              </a:xfrm>
              <a:custGeom>
                <a:avLst/>
                <a:gdLst/>
                <a:ahLst/>
                <a:cxnLst/>
                <a:rect l="l" t="t" r="r" b="b"/>
                <a:pathLst>
                  <a:path w="18369" h="1348" extrusionOk="0">
                    <a:moveTo>
                      <a:pt x="18002" y="369"/>
                    </a:moveTo>
                    <a:lnTo>
                      <a:pt x="18002" y="980"/>
                    </a:lnTo>
                    <a:lnTo>
                      <a:pt x="368" y="980"/>
                    </a:lnTo>
                    <a:lnTo>
                      <a:pt x="368" y="369"/>
                    </a:lnTo>
                    <a:close/>
                    <a:moveTo>
                      <a:pt x="183" y="1"/>
                    </a:moveTo>
                    <a:cubicBezTo>
                      <a:pt x="81" y="1"/>
                      <a:pt x="0" y="85"/>
                      <a:pt x="0" y="182"/>
                    </a:cubicBezTo>
                    <a:lnTo>
                      <a:pt x="0" y="1162"/>
                    </a:lnTo>
                    <a:cubicBezTo>
                      <a:pt x="0" y="1264"/>
                      <a:pt x="81" y="1348"/>
                      <a:pt x="183" y="1348"/>
                    </a:cubicBezTo>
                    <a:lnTo>
                      <a:pt x="18187" y="1348"/>
                    </a:lnTo>
                    <a:cubicBezTo>
                      <a:pt x="18289" y="1348"/>
                      <a:pt x="18369" y="1264"/>
                      <a:pt x="18369" y="1162"/>
                    </a:cubicBezTo>
                    <a:lnTo>
                      <a:pt x="18369" y="182"/>
                    </a:lnTo>
                    <a:cubicBezTo>
                      <a:pt x="18369" y="85"/>
                      <a:pt x="18289" y="1"/>
                      <a:pt x="1818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4" name="Google Shape;604;p26"/>
              <p:cNvSpPr/>
              <p:nvPr/>
            </p:nvSpPr>
            <p:spPr>
              <a:xfrm>
                <a:off x="7021888" y="3814269"/>
                <a:ext cx="921566" cy="173976"/>
              </a:xfrm>
              <a:custGeom>
                <a:avLst/>
                <a:gdLst/>
                <a:ahLst/>
                <a:cxnLst/>
                <a:rect l="l" t="t" r="r" b="b"/>
                <a:pathLst>
                  <a:path w="29028" h="5480" extrusionOk="0">
                    <a:moveTo>
                      <a:pt x="2375" y="1"/>
                    </a:moveTo>
                    <a:cubicBezTo>
                      <a:pt x="1064" y="1"/>
                      <a:pt x="1" y="1064"/>
                      <a:pt x="1" y="2375"/>
                    </a:cubicBezTo>
                    <a:lnTo>
                      <a:pt x="1" y="5480"/>
                    </a:lnTo>
                    <a:lnTo>
                      <a:pt x="29028" y="5480"/>
                    </a:lnTo>
                    <a:lnTo>
                      <a:pt x="29028" y="2582"/>
                    </a:lnTo>
                    <a:cubicBezTo>
                      <a:pt x="29028" y="1155"/>
                      <a:pt x="27874" y="1"/>
                      <a:pt x="2644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5" name="Google Shape;605;p26"/>
              <p:cNvSpPr/>
              <p:nvPr/>
            </p:nvSpPr>
            <p:spPr>
              <a:xfrm>
                <a:off x="7806738" y="3814269"/>
                <a:ext cx="136736" cy="173976"/>
              </a:xfrm>
              <a:custGeom>
                <a:avLst/>
                <a:gdLst/>
                <a:ahLst/>
                <a:cxnLst/>
                <a:rect l="l" t="t" r="r" b="b"/>
                <a:pathLst>
                  <a:path w="4307" h="5480" extrusionOk="0">
                    <a:moveTo>
                      <a:pt x="1" y="1"/>
                    </a:moveTo>
                    <a:lnTo>
                      <a:pt x="1" y="5480"/>
                    </a:lnTo>
                    <a:lnTo>
                      <a:pt x="4307" y="5480"/>
                    </a:lnTo>
                    <a:lnTo>
                      <a:pt x="4307" y="1894"/>
                    </a:lnTo>
                    <a:cubicBezTo>
                      <a:pt x="4307" y="849"/>
                      <a:pt x="3459" y="1"/>
                      <a:pt x="2414" y="1"/>
                    </a:cubicBez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6" name="Google Shape;606;p26"/>
              <p:cNvSpPr/>
              <p:nvPr/>
            </p:nvSpPr>
            <p:spPr>
              <a:xfrm>
                <a:off x="7417028" y="3808523"/>
                <a:ext cx="11715" cy="185501"/>
              </a:xfrm>
              <a:custGeom>
                <a:avLst/>
                <a:gdLst/>
                <a:ahLst/>
                <a:cxnLst/>
                <a:rect l="l" t="t" r="r" b="b"/>
                <a:pathLst>
                  <a:path w="369" h="5843" extrusionOk="0">
                    <a:moveTo>
                      <a:pt x="183" y="0"/>
                    </a:moveTo>
                    <a:cubicBezTo>
                      <a:pt x="85" y="0"/>
                      <a:pt x="1" y="81"/>
                      <a:pt x="1" y="182"/>
                    </a:cubicBezTo>
                    <a:lnTo>
                      <a:pt x="1" y="5661"/>
                    </a:lnTo>
                    <a:cubicBezTo>
                      <a:pt x="1" y="5763"/>
                      <a:pt x="85" y="5842"/>
                      <a:pt x="183" y="5842"/>
                    </a:cubicBezTo>
                    <a:cubicBezTo>
                      <a:pt x="285" y="5842"/>
                      <a:pt x="369" y="5763"/>
                      <a:pt x="369" y="5661"/>
                    </a:cubicBezTo>
                    <a:lnTo>
                      <a:pt x="369" y="182"/>
                    </a:lnTo>
                    <a:cubicBezTo>
                      <a:pt x="369" y="81"/>
                      <a:pt x="285"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7" name="Google Shape;607;p26"/>
              <p:cNvSpPr/>
              <p:nvPr/>
            </p:nvSpPr>
            <p:spPr>
              <a:xfrm>
                <a:off x="7357309" y="3808523"/>
                <a:ext cx="11556" cy="185501"/>
              </a:xfrm>
              <a:custGeom>
                <a:avLst/>
                <a:gdLst/>
                <a:ahLst/>
                <a:cxnLst/>
                <a:rect l="l" t="t" r="r" b="b"/>
                <a:pathLst>
                  <a:path w="364" h="5843" extrusionOk="0">
                    <a:moveTo>
                      <a:pt x="182" y="0"/>
                    </a:moveTo>
                    <a:cubicBezTo>
                      <a:pt x="80" y="0"/>
                      <a:pt x="0" y="81"/>
                      <a:pt x="0" y="182"/>
                    </a:cubicBezTo>
                    <a:lnTo>
                      <a:pt x="0" y="5661"/>
                    </a:lnTo>
                    <a:cubicBezTo>
                      <a:pt x="0" y="5763"/>
                      <a:pt x="80" y="5842"/>
                      <a:pt x="182" y="5842"/>
                    </a:cubicBezTo>
                    <a:cubicBezTo>
                      <a:pt x="284" y="5842"/>
                      <a:pt x="364" y="5763"/>
                      <a:pt x="364" y="5661"/>
                    </a:cubicBezTo>
                    <a:lnTo>
                      <a:pt x="364" y="182"/>
                    </a:lnTo>
                    <a:cubicBezTo>
                      <a:pt x="364" y="81"/>
                      <a:pt x="284" y="0"/>
                      <a:pt x="18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8" name="Google Shape;608;p26"/>
              <p:cNvSpPr/>
              <p:nvPr/>
            </p:nvSpPr>
            <p:spPr>
              <a:xfrm>
                <a:off x="7297400" y="3808523"/>
                <a:ext cx="11715" cy="185501"/>
              </a:xfrm>
              <a:custGeom>
                <a:avLst/>
                <a:gdLst/>
                <a:ahLst/>
                <a:cxnLst/>
                <a:rect l="l" t="t" r="r" b="b"/>
                <a:pathLst>
                  <a:path w="369" h="5843" extrusionOk="0">
                    <a:moveTo>
                      <a:pt x="187" y="0"/>
                    </a:moveTo>
                    <a:cubicBezTo>
                      <a:pt x="85" y="0"/>
                      <a:pt x="1" y="81"/>
                      <a:pt x="1" y="182"/>
                    </a:cubicBezTo>
                    <a:lnTo>
                      <a:pt x="1" y="5661"/>
                    </a:lnTo>
                    <a:cubicBezTo>
                      <a:pt x="1" y="5763"/>
                      <a:pt x="85" y="5842"/>
                      <a:pt x="187" y="5842"/>
                    </a:cubicBezTo>
                    <a:cubicBezTo>
                      <a:pt x="285" y="5842"/>
                      <a:pt x="369" y="5763"/>
                      <a:pt x="369" y="5661"/>
                    </a:cubicBezTo>
                    <a:lnTo>
                      <a:pt x="369" y="182"/>
                    </a:lnTo>
                    <a:cubicBezTo>
                      <a:pt x="369" y="81"/>
                      <a:pt x="285" y="0"/>
                      <a:pt x="18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9" name="Google Shape;609;p26"/>
              <p:cNvSpPr/>
              <p:nvPr/>
            </p:nvSpPr>
            <p:spPr>
              <a:xfrm>
                <a:off x="7237681" y="3808523"/>
                <a:ext cx="11683" cy="185501"/>
              </a:xfrm>
              <a:custGeom>
                <a:avLst/>
                <a:gdLst/>
                <a:ahLst/>
                <a:cxnLst/>
                <a:rect l="l" t="t" r="r" b="b"/>
                <a:pathLst>
                  <a:path w="368" h="5843" extrusionOk="0">
                    <a:moveTo>
                      <a:pt x="183" y="0"/>
                    </a:moveTo>
                    <a:cubicBezTo>
                      <a:pt x="80" y="0"/>
                      <a:pt x="0" y="81"/>
                      <a:pt x="0" y="182"/>
                    </a:cubicBezTo>
                    <a:lnTo>
                      <a:pt x="0" y="5661"/>
                    </a:lnTo>
                    <a:cubicBezTo>
                      <a:pt x="0" y="5763"/>
                      <a:pt x="80" y="5842"/>
                      <a:pt x="183" y="5842"/>
                    </a:cubicBezTo>
                    <a:cubicBezTo>
                      <a:pt x="284" y="5842"/>
                      <a:pt x="368" y="5763"/>
                      <a:pt x="368" y="5661"/>
                    </a:cubicBezTo>
                    <a:lnTo>
                      <a:pt x="368" y="182"/>
                    </a:lnTo>
                    <a:cubicBezTo>
                      <a:pt x="368" y="81"/>
                      <a:pt x="284"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0" name="Google Shape;610;p26"/>
              <p:cNvSpPr/>
              <p:nvPr/>
            </p:nvSpPr>
            <p:spPr>
              <a:xfrm>
                <a:off x="7177804" y="3808523"/>
                <a:ext cx="11715" cy="185501"/>
              </a:xfrm>
              <a:custGeom>
                <a:avLst/>
                <a:gdLst/>
                <a:ahLst/>
                <a:cxnLst/>
                <a:rect l="l" t="t" r="r" b="b"/>
                <a:pathLst>
                  <a:path w="369" h="5843" extrusionOk="0">
                    <a:moveTo>
                      <a:pt x="186" y="0"/>
                    </a:moveTo>
                    <a:cubicBezTo>
                      <a:pt x="85" y="0"/>
                      <a:pt x="1" y="81"/>
                      <a:pt x="1" y="182"/>
                    </a:cubicBezTo>
                    <a:lnTo>
                      <a:pt x="1" y="5661"/>
                    </a:lnTo>
                    <a:cubicBezTo>
                      <a:pt x="1" y="5763"/>
                      <a:pt x="85" y="5842"/>
                      <a:pt x="186" y="5842"/>
                    </a:cubicBezTo>
                    <a:cubicBezTo>
                      <a:pt x="285" y="5842"/>
                      <a:pt x="369" y="5763"/>
                      <a:pt x="369" y="5661"/>
                    </a:cubicBezTo>
                    <a:lnTo>
                      <a:pt x="369" y="182"/>
                    </a:lnTo>
                    <a:cubicBezTo>
                      <a:pt x="369" y="81"/>
                      <a:pt x="285" y="0"/>
                      <a:pt x="18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1" name="Google Shape;611;p26"/>
              <p:cNvSpPr/>
              <p:nvPr/>
            </p:nvSpPr>
            <p:spPr>
              <a:xfrm>
                <a:off x="7118054" y="3808523"/>
                <a:ext cx="11715" cy="185501"/>
              </a:xfrm>
              <a:custGeom>
                <a:avLst/>
                <a:gdLst/>
                <a:ahLst/>
                <a:cxnLst/>
                <a:rect l="l" t="t" r="r" b="b"/>
                <a:pathLst>
                  <a:path w="369" h="5843" extrusionOk="0">
                    <a:moveTo>
                      <a:pt x="183" y="0"/>
                    </a:moveTo>
                    <a:cubicBezTo>
                      <a:pt x="80" y="0"/>
                      <a:pt x="1" y="81"/>
                      <a:pt x="1" y="182"/>
                    </a:cubicBezTo>
                    <a:lnTo>
                      <a:pt x="1" y="5661"/>
                    </a:lnTo>
                    <a:cubicBezTo>
                      <a:pt x="1" y="5763"/>
                      <a:pt x="80" y="5842"/>
                      <a:pt x="183" y="5842"/>
                    </a:cubicBezTo>
                    <a:cubicBezTo>
                      <a:pt x="285" y="5842"/>
                      <a:pt x="369" y="5763"/>
                      <a:pt x="369" y="5661"/>
                    </a:cubicBezTo>
                    <a:lnTo>
                      <a:pt x="369" y="182"/>
                    </a:lnTo>
                    <a:cubicBezTo>
                      <a:pt x="369" y="81"/>
                      <a:pt x="285"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2" name="Google Shape;612;p26"/>
              <p:cNvSpPr/>
              <p:nvPr/>
            </p:nvSpPr>
            <p:spPr>
              <a:xfrm>
                <a:off x="7058176" y="3811190"/>
                <a:ext cx="11715" cy="182834"/>
              </a:xfrm>
              <a:custGeom>
                <a:avLst/>
                <a:gdLst/>
                <a:ahLst/>
                <a:cxnLst/>
                <a:rect l="l" t="t" r="r" b="b"/>
                <a:pathLst>
                  <a:path w="369" h="5759" extrusionOk="0">
                    <a:moveTo>
                      <a:pt x="187" y="0"/>
                    </a:moveTo>
                    <a:cubicBezTo>
                      <a:pt x="85" y="0"/>
                      <a:pt x="1" y="84"/>
                      <a:pt x="1" y="185"/>
                    </a:cubicBezTo>
                    <a:lnTo>
                      <a:pt x="1" y="5577"/>
                    </a:lnTo>
                    <a:cubicBezTo>
                      <a:pt x="1" y="5679"/>
                      <a:pt x="85" y="5758"/>
                      <a:pt x="187" y="5758"/>
                    </a:cubicBezTo>
                    <a:cubicBezTo>
                      <a:pt x="289" y="5758"/>
                      <a:pt x="369" y="5679"/>
                      <a:pt x="369" y="5577"/>
                    </a:cubicBezTo>
                    <a:lnTo>
                      <a:pt x="369" y="185"/>
                    </a:lnTo>
                    <a:cubicBezTo>
                      <a:pt x="369" y="84"/>
                      <a:pt x="289" y="0"/>
                      <a:pt x="18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3" name="Google Shape;613;p26"/>
              <p:cNvSpPr/>
              <p:nvPr/>
            </p:nvSpPr>
            <p:spPr>
              <a:xfrm>
                <a:off x="7596406" y="3808523"/>
                <a:ext cx="11683" cy="185501"/>
              </a:xfrm>
              <a:custGeom>
                <a:avLst/>
                <a:gdLst/>
                <a:ahLst/>
                <a:cxnLst/>
                <a:rect l="l" t="t" r="r" b="b"/>
                <a:pathLst>
                  <a:path w="368" h="5843" extrusionOk="0">
                    <a:moveTo>
                      <a:pt x="186" y="0"/>
                    </a:moveTo>
                    <a:cubicBezTo>
                      <a:pt x="84" y="0"/>
                      <a:pt x="1" y="81"/>
                      <a:pt x="1" y="182"/>
                    </a:cubicBezTo>
                    <a:lnTo>
                      <a:pt x="1" y="5661"/>
                    </a:lnTo>
                    <a:cubicBezTo>
                      <a:pt x="1" y="5763"/>
                      <a:pt x="84" y="5842"/>
                      <a:pt x="186" y="5842"/>
                    </a:cubicBezTo>
                    <a:cubicBezTo>
                      <a:pt x="288" y="5842"/>
                      <a:pt x="368" y="5763"/>
                      <a:pt x="368" y="5661"/>
                    </a:cubicBezTo>
                    <a:lnTo>
                      <a:pt x="368" y="182"/>
                    </a:lnTo>
                    <a:cubicBezTo>
                      <a:pt x="368" y="81"/>
                      <a:pt x="288" y="0"/>
                      <a:pt x="18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4" name="Google Shape;614;p26"/>
              <p:cNvSpPr/>
              <p:nvPr/>
            </p:nvSpPr>
            <p:spPr>
              <a:xfrm>
                <a:off x="7536655" y="3808523"/>
                <a:ext cx="11683" cy="185501"/>
              </a:xfrm>
              <a:custGeom>
                <a:avLst/>
                <a:gdLst/>
                <a:ahLst/>
                <a:cxnLst/>
                <a:rect l="l" t="t" r="r" b="b"/>
                <a:pathLst>
                  <a:path w="368" h="5843" extrusionOk="0">
                    <a:moveTo>
                      <a:pt x="183" y="0"/>
                    </a:moveTo>
                    <a:cubicBezTo>
                      <a:pt x="84" y="0"/>
                      <a:pt x="0" y="81"/>
                      <a:pt x="0" y="182"/>
                    </a:cubicBezTo>
                    <a:lnTo>
                      <a:pt x="0" y="5661"/>
                    </a:lnTo>
                    <a:cubicBezTo>
                      <a:pt x="0" y="5763"/>
                      <a:pt x="84" y="5842"/>
                      <a:pt x="183" y="5842"/>
                    </a:cubicBezTo>
                    <a:cubicBezTo>
                      <a:pt x="284" y="5842"/>
                      <a:pt x="368" y="5763"/>
                      <a:pt x="368" y="5661"/>
                    </a:cubicBezTo>
                    <a:lnTo>
                      <a:pt x="368" y="182"/>
                    </a:lnTo>
                    <a:cubicBezTo>
                      <a:pt x="368" y="81"/>
                      <a:pt x="284"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5" name="Google Shape;615;p26"/>
              <p:cNvSpPr/>
              <p:nvPr/>
            </p:nvSpPr>
            <p:spPr>
              <a:xfrm>
                <a:off x="7476905" y="3808523"/>
                <a:ext cx="11588" cy="185501"/>
              </a:xfrm>
              <a:custGeom>
                <a:avLst/>
                <a:gdLst/>
                <a:ahLst/>
                <a:cxnLst/>
                <a:rect l="l" t="t" r="r" b="b"/>
                <a:pathLst>
                  <a:path w="365" h="5843" extrusionOk="0">
                    <a:moveTo>
                      <a:pt x="183" y="0"/>
                    </a:moveTo>
                    <a:cubicBezTo>
                      <a:pt x="81" y="0"/>
                      <a:pt x="0" y="81"/>
                      <a:pt x="0" y="182"/>
                    </a:cubicBezTo>
                    <a:lnTo>
                      <a:pt x="0" y="5661"/>
                    </a:lnTo>
                    <a:cubicBezTo>
                      <a:pt x="0" y="5763"/>
                      <a:pt x="81" y="5842"/>
                      <a:pt x="183" y="5842"/>
                    </a:cubicBezTo>
                    <a:cubicBezTo>
                      <a:pt x="284" y="5842"/>
                      <a:pt x="365" y="5763"/>
                      <a:pt x="365" y="5661"/>
                    </a:cubicBezTo>
                    <a:lnTo>
                      <a:pt x="365" y="182"/>
                    </a:lnTo>
                    <a:cubicBezTo>
                      <a:pt x="365" y="81"/>
                      <a:pt x="284"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6" name="Google Shape;616;p26"/>
              <p:cNvSpPr/>
              <p:nvPr/>
            </p:nvSpPr>
            <p:spPr>
              <a:xfrm>
                <a:off x="7656283" y="3808523"/>
                <a:ext cx="11715" cy="185501"/>
              </a:xfrm>
              <a:custGeom>
                <a:avLst/>
                <a:gdLst/>
                <a:ahLst/>
                <a:cxnLst/>
                <a:rect l="l" t="t" r="r" b="b"/>
                <a:pathLst>
                  <a:path w="369" h="5843" extrusionOk="0">
                    <a:moveTo>
                      <a:pt x="182" y="0"/>
                    </a:moveTo>
                    <a:cubicBezTo>
                      <a:pt x="81" y="0"/>
                      <a:pt x="0" y="81"/>
                      <a:pt x="0" y="182"/>
                    </a:cubicBezTo>
                    <a:lnTo>
                      <a:pt x="0" y="5661"/>
                    </a:lnTo>
                    <a:cubicBezTo>
                      <a:pt x="0" y="5763"/>
                      <a:pt x="81" y="5842"/>
                      <a:pt x="182" y="5842"/>
                    </a:cubicBezTo>
                    <a:cubicBezTo>
                      <a:pt x="284" y="5842"/>
                      <a:pt x="368" y="5763"/>
                      <a:pt x="368" y="5661"/>
                    </a:cubicBezTo>
                    <a:lnTo>
                      <a:pt x="368" y="182"/>
                    </a:lnTo>
                    <a:cubicBezTo>
                      <a:pt x="368" y="81"/>
                      <a:pt x="284" y="0"/>
                      <a:pt x="18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7" name="Google Shape;617;p26"/>
              <p:cNvSpPr/>
              <p:nvPr/>
            </p:nvSpPr>
            <p:spPr>
              <a:xfrm>
                <a:off x="7716033" y="3808523"/>
                <a:ext cx="11683" cy="185501"/>
              </a:xfrm>
              <a:custGeom>
                <a:avLst/>
                <a:gdLst/>
                <a:ahLst/>
                <a:cxnLst/>
                <a:rect l="l" t="t" r="r" b="b"/>
                <a:pathLst>
                  <a:path w="368" h="5843" extrusionOk="0">
                    <a:moveTo>
                      <a:pt x="186" y="0"/>
                    </a:moveTo>
                    <a:cubicBezTo>
                      <a:pt x="84" y="0"/>
                      <a:pt x="0" y="81"/>
                      <a:pt x="0" y="182"/>
                    </a:cubicBezTo>
                    <a:lnTo>
                      <a:pt x="0" y="5661"/>
                    </a:lnTo>
                    <a:cubicBezTo>
                      <a:pt x="0" y="5763"/>
                      <a:pt x="84" y="5842"/>
                      <a:pt x="186" y="5842"/>
                    </a:cubicBezTo>
                    <a:cubicBezTo>
                      <a:pt x="287" y="5842"/>
                      <a:pt x="368" y="5763"/>
                      <a:pt x="368" y="5661"/>
                    </a:cubicBezTo>
                    <a:lnTo>
                      <a:pt x="368" y="182"/>
                    </a:lnTo>
                    <a:cubicBezTo>
                      <a:pt x="368" y="81"/>
                      <a:pt x="287" y="0"/>
                      <a:pt x="18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8" name="Google Shape;618;p26"/>
              <p:cNvSpPr/>
              <p:nvPr/>
            </p:nvSpPr>
            <p:spPr>
              <a:xfrm>
                <a:off x="7775879" y="3808523"/>
                <a:ext cx="11715" cy="185501"/>
              </a:xfrm>
              <a:custGeom>
                <a:avLst/>
                <a:gdLst/>
                <a:ahLst/>
                <a:cxnLst/>
                <a:rect l="l" t="t" r="r" b="b"/>
                <a:pathLst>
                  <a:path w="369" h="5843" extrusionOk="0">
                    <a:moveTo>
                      <a:pt x="183" y="0"/>
                    </a:moveTo>
                    <a:cubicBezTo>
                      <a:pt x="81" y="0"/>
                      <a:pt x="0" y="81"/>
                      <a:pt x="0" y="182"/>
                    </a:cubicBezTo>
                    <a:lnTo>
                      <a:pt x="0" y="5661"/>
                    </a:lnTo>
                    <a:cubicBezTo>
                      <a:pt x="0" y="5763"/>
                      <a:pt x="81" y="5842"/>
                      <a:pt x="183" y="5842"/>
                    </a:cubicBezTo>
                    <a:cubicBezTo>
                      <a:pt x="284" y="5842"/>
                      <a:pt x="368" y="5763"/>
                      <a:pt x="368" y="5661"/>
                    </a:cubicBezTo>
                    <a:lnTo>
                      <a:pt x="368" y="182"/>
                    </a:lnTo>
                    <a:cubicBezTo>
                      <a:pt x="368" y="81"/>
                      <a:pt x="284" y="0"/>
                      <a:pt x="18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9" name="Google Shape;619;p26"/>
              <p:cNvSpPr/>
              <p:nvPr/>
            </p:nvSpPr>
            <p:spPr>
              <a:xfrm>
                <a:off x="7835661" y="3808523"/>
                <a:ext cx="11683" cy="185501"/>
              </a:xfrm>
              <a:custGeom>
                <a:avLst/>
                <a:gdLst/>
                <a:ahLst/>
                <a:cxnLst/>
                <a:rect l="l" t="t" r="r" b="b"/>
                <a:pathLst>
                  <a:path w="368" h="5843" extrusionOk="0">
                    <a:moveTo>
                      <a:pt x="185" y="0"/>
                    </a:moveTo>
                    <a:cubicBezTo>
                      <a:pt x="83" y="0"/>
                      <a:pt x="0" y="81"/>
                      <a:pt x="0" y="182"/>
                    </a:cubicBezTo>
                    <a:lnTo>
                      <a:pt x="0" y="5661"/>
                    </a:lnTo>
                    <a:cubicBezTo>
                      <a:pt x="0" y="5763"/>
                      <a:pt x="83" y="5842"/>
                      <a:pt x="185" y="5842"/>
                    </a:cubicBezTo>
                    <a:cubicBezTo>
                      <a:pt x="284" y="5842"/>
                      <a:pt x="367" y="5763"/>
                      <a:pt x="367" y="5661"/>
                    </a:cubicBezTo>
                    <a:lnTo>
                      <a:pt x="367" y="182"/>
                    </a:lnTo>
                    <a:cubicBezTo>
                      <a:pt x="367" y="81"/>
                      <a:pt x="284" y="0"/>
                      <a:pt x="18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0" name="Google Shape;620;p26"/>
              <p:cNvSpPr/>
              <p:nvPr/>
            </p:nvSpPr>
            <p:spPr>
              <a:xfrm>
                <a:off x="7895507" y="3811190"/>
                <a:ext cx="11588" cy="182834"/>
              </a:xfrm>
              <a:custGeom>
                <a:avLst/>
                <a:gdLst/>
                <a:ahLst/>
                <a:cxnLst/>
                <a:rect l="l" t="t" r="r" b="b"/>
                <a:pathLst>
                  <a:path w="365" h="5759" extrusionOk="0">
                    <a:moveTo>
                      <a:pt x="182" y="0"/>
                    </a:moveTo>
                    <a:cubicBezTo>
                      <a:pt x="81" y="0"/>
                      <a:pt x="0" y="84"/>
                      <a:pt x="0" y="185"/>
                    </a:cubicBezTo>
                    <a:lnTo>
                      <a:pt x="0" y="5577"/>
                    </a:lnTo>
                    <a:cubicBezTo>
                      <a:pt x="0" y="5679"/>
                      <a:pt x="81" y="5758"/>
                      <a:pt x="182" y="5758"/>
                    </a:cubicBezTo>
                    <a:cubicBezTo>
                      <a:pt x="284" y="5758"/>
                      <a:pt x="365" y="5679"/>
                      <a:pt x="365" y="5577"/>
                    </a:cubicBezTo>
                    <a:lnTo>
                      <a:pt x="365" y="185"/>
                    </a:lnTo>
                    <a:cubicBezTo>
                      <a:pt x="365" y="84"/>
                      <a:pt x="284" y="0"/>
                      <a:pt x="18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1" name="Google Shape;621;p26"/>
              <p:cNvSpPr/>
              <p:nvPr/>
            </p:nvSpPr>
            <p:spPr>
              <a:xfrm>
                <a:off x="7016014" y="3808523"/>
                <a:ext cx="933218" cy="185501"/>
              </a:xfrm>
              <a:custGeom>
                <a:avLst/>
                <a:gdLst/>
                <a:ahLst/>
                <a:cxnLst/>
                <a:rect l="l" t="t" r="r" b="b"/>
                <a:pathLst>
                  <a:path w="29395" h="5843" extrusionOk="0">
                    <a:moveTo>
                      <a:pt x="27320" y="368"/>
                    </a:moveTo>
                    <a:cubicBezTo>
                      <a:pt x="28263" y="368"/>
                      <a:pt x="29031" y="1132"/>
                      <a:pt x="29031" y="2075"/>
                    </a:cubicBezTo>
                    <a:lnTo>
                      <a:pt x="29031" y="5479"/>
                    </a:lnTo>
                    <a:lnTo>
                      <a:pt x="368" y="5479"/>
                    </a:lnTo>
                    <a:lnTo>
                      <a:pt x="368" y="2075"/>
                    </a:lnTo>
                    <a:cubicBezTo>
                      <a:pt x="368" y="1132"/>
                      <a:pt x="1137" y="368"/>
                      <a:pt x="2079" y="368"/>
                    </a:cubicBezTo>
                    <a:close/>
                    <a:moveTo>
                      <a:pt x="2079" y="0"/>
                    </a:moveTo>
                    <a:cubicBezTo>
                      <a:pt x="932" y="0"/>
                      <a:pt x="1" y="932"/>
                      <a:pt x="1" y="2075"/>
                    </a:cubicBezTo>
                    <a:lnTo>
                      <a:pt x="1" y="5661"/>
                    </a:lnTo>
                    <a:cubicBezTo>
                      <a:pt x="1" y="5763"/>
                      <a:pt x="84" y="5842"/>
                      <a:pt x="186" y="5842"/>
                    </a:cubicBezTo>
                    <a:lnTo>
                      <a:pt x="29213" y="5842"/>
                    </a:lnTo>
                    <a:cubicBezTo>
                      <a:pt x="29315" y="5842"/>
                      <a:pt x="29395" y="5763"/>
                      <a:pt x="29395" y="5661"/>
                    </a:cubicBezTo>
                    <a:lnTo>
                      <a:pt x="29395" y="2075"/>
                    </a:lnTo>
                    <a:cubicBezTo>
                      <a:pt x="29395" y="932"/>
                      <a:pt x="28463" y="0"/>
                      <a:pt x="2732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22" name="Google Shape;622;p26"/>
            <p:cNvSpPr/>
            <p:nvPr/>
          </p:nvSpPr>
          <p:spPr>
            <a:xfrm>
              <a:off x="7336831" y="3123521"/>
              <a:ext cx="1323998" cy="704064"/>
            </a:xfrm>
            <a:custGeom>
              <a:avLst/>
              <a:gdLst/>
              <a:ahLst/>
              <a:cxnLst/>
              <a:rect l="l" t="t" r="r" b="b"/>
              <a:pathLst>
                <a:path w="41704" h="22177" extrusionOk="0">
                  <a:moveTo>
                    <a:pt x="39675" y="0"/>
                  </a:moveTo>
                  <a:lnTo>
                    <a:pt x="28733" y="18952"/>
                  </a:lnTo>
                  <a:lnTo>
                    <a:pt x="1188" y="3048"/>
                  </a:lnTo>
                  <a:lnTo>
                    <a:pt x="0" y="5104"/>
                  </a:lnTo>
                  <a:lnTo>
                    <a:pt x="29573" y="22176"/>
                  </a:lnTo>
                  <a:lnTo>
                    <a:pt x="41703" y="1173"/>
                  </a:lnTo>
                  <a:lnTo>
                    <a:pt x="39675" y="0"/>
                  </a:ln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23" name="Google Shape;623;p26"/>
            <p:cNvGrpSpPr/>
            <p:nvPr/>
          </p:nvGrpSpPr>
          <p:grpSpPr>
            <a:xfrm>
              <a:off x="7330132" y="2612754"/>
              <a:ext cx="1337363" cy="1220723"/>
              <a:chOff x="7330132" y="2612754"/>
              <a:chExt cx="1337363" cy="1220723"/>
            </a:xfrm>
          </p:grpSpPr>
          <p:sp>
            <p:nvSpPr>
              <p:cNvPr id="624" name="Google Shape;624;p26"/>
              <p:cNvSpPr/>
              <p:nvPr/>
            </p:nvSpPr>
            <p:spPr>
              <a:xfrm>
                <a:off x="7336831" y="2618595"/>
                <a:ext cx="1323998" cy="1208977"/>
              </a:xfrm>
              <a:custGeom>
                <a:avLst/>
                <a:gdLst/>
                <a:ahLst/>
                <a:cxnLst/>
                <a:rect l="l" t="t" r="r" b="b"/>
                <a:pathLst>
                  <a:path w="41704" h="38081" extrusionOk="0">
                    <a:moveTo>
                      <a:pt x="12126" y="0"/>
                    </a:moveTo>
                    <a:lnTo>
                      <a:pt x="0" y="21008"/>
                    </a:lnTo>
                    <a:lnTo>
                      <a:pt x="29573" y="38080"/>
                    </a:lnTo>
                    <a:lnTo>
                      <a:pt x="41703" y="17077"/>
                    </a:lnTo>
                    <a:lnTo>
                      <a:pt x="1212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5" name="Google Shape;625;p26"/>
              <p:cNvSpPr/>
              <p:nvPr/>
            </p:nvSpPr>
            <p:spPr>
              <a:xfrm>
                <a:off x="7330132" y="2612754"/>
                <a:ext cx="1337363" cy="1220723"/>
              </a:xfrm>
              <a:custGeom>
                <a:avLst/>
                <a:gdLst/>
                <a:ahLst/>
                <a:cxnLst/>
                <a:rect l="l" t="t" r="r" b="b"/>
                <a:pathLst>
                  <a:path w="42125" h="38451" extrusionOk="0">
                    <a:moveTo>
                      <a:pt x="12407" y="435"/>
                    </a:moveTo>
                    <a:lnTo>
                      <a:pt x="41663" y="17326"/>
                    </a:lnTo>
                    <a:lnTo>
                      <a:pt x="29719" y="38014"/>
                    </a:lnTo>
                    <a:lnTo>
                      <a:pt x="463" y="21123"/>
                    </a:lnTo>
                    <a:lnTo>
                      <a:pt x="12407" y="435"/>
                    </a:lnTo>
                    <a:close/>
                    <a:moveTo>
                      <a:pt x="12340" y="0"/>
                    </a:moveTo>
                    <a:cubicBezTo>
                      <a:pt x="12323" y="0"/>
                      <a:pt x="12306" y="2"/>
                      <a:pt x="12290" y="6"/>
                    </a:cubicBezTo>
                    <a:cubicBezTo>
                      <a:pt x="12242" y="20"/>
                      <a:pt x="12202" y="50"/>
                      <a:pt x="12180" y="94"/>
                    </a:cubicBezTo>
                    <a:lnTo>
                      <a:pt x="52" y="21097"/>
                    </a:lnTo>
                    <a:cubicBezTo>
                      <a:pt x="1" y="21189"/>
                      <a:pt x="30" y="21298"/>
                      <a:pt x="121" y="21349"/>
                    </a:cubicBezTo>
                    <a:lnTo>
                      <a:pt x="29694" y="38425"/>
                    </a:lnTo>
                    <a:cubicBezTo>
                      <a:pt x="29722" y="38439"/>
                      <a:pt x="29752" y="38450"/>
                      <a:pt x="29784" y="38450"/>
                    </a:cubicBezTo>
                    <a:cubicBezTo>
                      <a:pt x="29803" y="38450"/>
                      <a:pt x="29818" y="38447"/>
                      <a:pt x="29832" y="38443"/>
                    </a:cubicBezTo>
                    <a:cubicBezTo>
                      <a:pt x="29880" y="38432"/>
                      <a:pt x="29919" y="38400"/>
                      <a:pt x="29945" y="38360"/>
                    </a:cubicBezTo>
                    <a:lnTo>
                      <a:pt x="42074" y="17352"/>
                    </a:lnTo>
                    <a:cubicBezTo>
                      <a:pt x="42125" y="17264"/>
                      <a:pt x="42092" y="17152"/>
                      <a:pt x="42005" y="17100"/>
                    </a:cubicBezTo>
                    <a:lnTo>
                      <a:pt x="12432" y="25"/>
                    </a:lnTo>
                    <a:cubicBezTo>
                      <a:pt x="12404" y="8"/>
                      <a:pt x="12372" y="0"/>
                      <a:pt x="1234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6" name="Google Shape;626;p26"/>
              <p:cNvSpPr/>
              <p:nvPr/>
            </p:nvSpPr>
            <p:spPr>
              <a:xfrm>
                <a:off x="7336831" y="2618595"/>
                <a:ext cx="556724" cy="766035"/>
              </a:xfrm>
              <a:custGeom>
                <a:avLst/>
                <a:gdLst/>
                <a:ahLst/>
                <a:cxnLst/>
                <a:rect l="l" t="t" r="r" b="b"/>
                <a:pathLst>
                  <a:path w="17536" h="24129" extrusionOk="0">
                    <a:moveTo>
                      <a:pt x="12126" y="0"/>
                    </a:moveTo>
                    <a:lnTo>
                      <a:pt x="0" y="21008"/>
                    </a:lnTo>
                    <a:lnTo>
                      <a:pt x="5407" y="24128"/>
                    </a:lnTo>
                    <a:lnTo>
                      <a:pt x="17535" y="3120"/>
                    </a:lnTo>
                    <a:lnTo>
                      <a:pt x="1212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7" name="Google Shape;627;p26"/>
              <p:cNvSpPr/>
              <p:nvPr/>
            </p:nvSpPr>
            <p:spPr>
              <a:xfrm>
                <a:off x="7330831" y="2612754"/>
                <a:ext cx="569328" cy="777623"/>
              </a:xfrm>
              <a:custGeom>
                <a:avLst/>
                <a:gdLst/>
                <a:ahLst/>
                <a:cxnLst/>
                <a:rect l="l" t="t" r="r" b="b"/>
                <a:pathLst>
                  <a:path w="17933" h="24494" extrusionOk="0">
                    <a:moveTo>
                      <a:pt x="12385" y="435"/>
                    </a:moveTo>
                    <a:lnTo>
                      <a:pt x="17474" y="3373"/>
                    </a:lnTo>
                    <a:lnTo>
                      <a:pt x="5527" y="24061"/>
                    </a:lnTo>
                    <a:lnTo>
                      <a:pt x="441" y="21123"/>
                    </a:lnTo>
                    <a:lnTo>
                      <a:pt x="12385" y="435"/>
                    </a:lnTo>
                    <a:close/>
                    <a:moveTo>
                      <a:pt x="12318" y="0"/>
                    </a:moveTo>
                    <a:cubicBezTo>
                      <a:pt x="12301" y="0"/>
                      <a:pt x="12284" y="2"/>
                      <a:pt x="12268" y="6"/>
                    </a:cubicBezTo>
                    <a:cubicBezTo>
                      <a:pt x="12220" y="20"/>
                      <a:pt x="12180" y="50"/>
                      <a:pt x="12158" y="94"/>
                    </a:cubicBezTo>
                    <a:lnTo>
                      <a:pt x="30" y="21097"/>
                    </a:lnTo>
                    <a:cubicBezTo>
                      <a:pt x="4" y="21141"/>
                      <a:pt x="1" y="21192"/>
                      <a:pt x="11" y="21240"/>
                    </a:cubicBezTo>
                    <a:cubicBezTo>
                      <a:pt x="23" y="21287"/>
                      <a:pt x="55" y="21327"/>
                      <a:pt x="99" y="21349"/>
                    </a:cubicBezTo>
                    <a:lnTo>
                      <a:pt x="5505" y="24472"/>
                    </a:lnTo>
                    <a:cubicBezTo>
                      <a:pt x="5534" y="24487"/>
                      <a:pt x="5562" y="24494"/>
                      <a:pt x="5596" y="24494"/>
                    </a:cubicBezTo>
                    <a:cubicBezTo>
                      <a:pt x="5658" y="24494"/>
                      <a:pt x="5719" y="24461"/>
                      <a:pt x="5755" y="24403"/>
                    </a:cubicBezTo>
                    <a:lnTo>
                      <a:pt x="17881" y="3399"/>
                    </a:lnTo>
                    <a:cubicBezTo>
                      <a:pt x="17932" y="3308"/>
                      <a:pt x="17903" y="3199"/>
                      <a:pt x="17815" y="3148"/>
                    </a:cubicBezTo>
                    <a:lnTo>
                      <a:pt x="12410" y="25"/>
                    </a:lnTo>
                    <a:cubicBezTo>
                      <a:pt x="12382" y="8"/>
                      <a:pt x="12350" y="0"/>
                      <a:pt x="12318"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28" name="Google Shape;628;p26"/>
            <p:cNvSpPr/>
            <p:nvPr/>
          </p:nvSpPr>
          <p:spPr>
            <a:xfrm>
              <a:off x="7703302" y="2890901"/>
              <a:ext cx="798862" cy="700921"/>
            </a:xfrm>
            <a:custGeom>
              <a:avLst/>
              <a:gdLst/>
              <a:ahLst/>
              <a:cxnLst/>
              <a:rect l="l" t="t" r="r" b="b"/>
              <a:pathLst>
                <a:path w="25163" h="22078" extrusionOk="0">
                  <a:moveTo>
                    <a:pt x="6538" y="0"/>
                  </a:moveTo>
                  <a:lnTo>
                    <a:pt x="1" y="11324"/>
                  </a:lnTo>
                  <a:lnTo>
                    <a:pt x="18624" y="22077"/>
                  </a:lnTo>
                  <a:lnTo>
                    <a:pt x="25162" y="10753"/>
                  </a:lnTo>
                  <a:lnTo>
                    <a:pt x="6538"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9" name="Google Shape;629;p26"/>
            <p:cNvSpPr/>
            <p:nvPr/>
          </p:nvSpPr>
          <p:spPr>
            <a:xfrm>
              <a:off x="7697302" y="2885091"/>
              <a:ext cx="810831" cy="712509"/>
            </a:xfrm>
            <a:custGeom>
              <a:avLst/>
              <a:gdLst/>
              <a:ahLst/>
              <a:cxnLst/>
              <a:rect l="l" t="t" r="r" b="b"/>
              <a:pathLst>
                <a:path w="25540" h="22443" extrusionOk="0">
                  <a:moveTo>
                    <a:pt x="6793" y="434"/>
                  </a:moveTo>
                  <a:lnTo>
                    <a:pt x="25099" y="11005"/>
                  </a:lnTo>
                  <a:lnTo>
                    <a:pt x="18744" y="22010"/>
                  </a:lnTo>
                  <a:lnTo>
                    <a:pt x="441" y="11442"/>
                  </a:lnTo>
                  <a:lnTo>
                    <a:pt x="6793" y="434"/>
                  </a:lnTo>
                  <a:close/>
                  <a:moveTo>
                    <a:pt x="6728" y="1"/>
                  </a:moveTo>
                  <a:cubicBezTo>
                    <a:pt x="6712" y="1"/>
                    <a:pt x="6696" y="3"/>
                    <a:pt x="6680" y="8"/>
                  </a:cubicBezTo>
                  <a:cubicBezTo>
                    <a:pt x="6633" y="19"/>
                    <a:pt x="6593" y="52"/>
                    <a:pt x="6568" y="91"/>
                  </a:cubicBezTo>
                  <a:lnTo>
                    <a:pt x="29" y="11417"/>
                  </a:lnTo>
                  <a:cubicBezTo>
                    <a:pt x="4" y="11460"/>
                    <a:pt x="0" y="11507"/>
                    <a:pt x="12" y="11555"/>
                  </a:cubicBezTo>
                  <a:cubicBezTo>
                    <a:pt x="22" y="11602"/>
                    <a:pt x="55" y="11642"/>
                    <a:pt x="95" y="11667"/>
                  </a:cubicBezTo>
                  <a:lnTo>
                    <a:pt x="18718" y="22421"/>
                  </a:lnTo>
                  <a:cubicBezTo>
                    <a:pt x="18747" y="22435"/>
                    <a:pt x="18780" y="22443"/>
                    <a:pt x="18813" y="22443"/>
                  </a:cubicBezTo>
                  <a:cubicBezTo>
                    <a:pt x="18875" y="22443"/>
                    <a:pt x="18937" y="22410"/>
                    <a:pt x="18970" y="22352"/>
                  </a:cubicBezTo>
                  <a:lnTo>
                    <a:pt x="25507" y="11027"/>
                  </a:lnTo>
                  <a:cubicBezTo>
                    <a:pt x="25533" y="10987"/>
                    <a:pt x="25540" y="10936"/>
                    <a:pt x="25526" y="10889"/>
                  </a:cubicBezTo>
                  <a:cubicBezTo>
                    <a:pt x="25514" y="10842"/>
                    <a:pt x="25486" y="10802"/>
                    <a:pt x="25442" y="10776"/>
                  </a:cubicBezTo>
                  <a:lnTo>
                    <a:pt x="6818" y="26"/>
                  </a:lnTo>
                  <a:cubicBezTo>
                    <a:pt x="6790" y="9"/>
                    <a:pt x="6759" y="1"/>
                    <a:pt x="672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0" name="Google Shape;630;p26"/>
            <p:cNvSpPr/>
            <p:nvPr/>
          </p:nvSpPr>
          <p:spPr>
            <a:xfrm>
              <a:off x="7865790" y="2890901"/>
              <a:ext cx="636379" cy="419384"/>
            </a:xfrm>
            <a:custGeom>
              <a:avLst/>
              <a:gdLst/>
              <a:ahLst/>
              <a:cxnLst/>
              <a:rect l="l" t="t" r="r" b="b"/>
              <a:pathLst>
                <a:path w="20045" h="13210" extrusionOk="0">
                  <a:moveTo>
                    <a:pt x="1420" y="0"/>
                  </a:moveTo>
                  <a:lnTo>
                    <a:pt x="1" y="2460"/>
                  </a:lnTo>
                  <a:lnTo>
                    <a:pt x="18624" y="13210"/>
                  </a:lnTo>
                  <a:lnTo>
                    <a:pt x="20044" y="10753"/>
                  </a:lnTo>
                  <a:lnTo>
                    <a:pt x="1420"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1" name="Google Shape;631;p26"/>
            <p:cNvSpPr/>
            <p:nvPr/>
          </p:nvSpPr>
          <p:spPr>
            <a:xfrm>
              <a:off x="7859790" y="2885091"/>
              <a:ext cx="648347" cy="431099"/>
            </a:xfrm>
            <a:custGeom>
              <a:avLst/>
              <a:gdLst/>
              <a:ahLst/>
              <a:cxnLst/>
              <a:rect l="l" t="t" r="r" b="b"/>
              <a:pathLst>
                <a:path w="20422" h="13579" extrusionOk="0">
                  <a:moveTo>
                    <a:pt x="1675" y="434"/>
                  </a:moveTo>
                  <a:lnTo>
                    <a:pt x="19981" y="11005"/>
                  </a:lnTo>
                  <a:lnTo>
                    <a:pt x="18744" y="13146"/>
                  </a:lnTo>
                  <a:lnTo>
                    <a:pt x="441" y="2574"/>
                  </a:lnTo>
                  <a:lnTo>
                    <a:pt x="1675" y="434"/>
                  </a:lnTo>
                  <a:close/>
                  <a:moveTo>
                    <a:pt x="1608" y="1"/>
                  </a:moveTo>
                  <a:cubicBezTo>
                    <a:pt x="1545" y="1"/>
                    <a:pt x="1483" y="33"/>
                    <a:pt x="1450" y="91"/>
                  </a:cubicBezTo>
                  <a:lnTo>
                    <a:pt x="30" y="2552"/>
                  </a:lnTo>
                  <a:cubicBezTo>
                    <a:pt x="8" y="2593"/>
                    <a:pt x="0" y="2643"/>
                    <a:pt x="12" y="2691"/>
                  </a:cubicBezTo>
                  <a:cubicBezTo>
                    <a:pt x="26" y="2739"/>
                    <a:pt x="55" y="2778"/>
                    <a:pt x="99" y="2800"/>
                  </a:cubicBezTo>
                  <a:lnTo>
                    <a:pt x="18722" y="13554"/>
                  </a:lnTo>
                  <a:cubicBezTo>
                    <a:pt x="18748" y="13572"/>
                    <a:pt x="18780" y="13579"/>
                    <a:pt x="18813" y="13579"/>
                  </a:cubicBezTo>
                  <a:cubicBezTo>
                    <a:pt x="18875" y="13579"/>
                    <a:pt x="18937" y="13546"/>
                    <a:pt x="18970" y="13488"/>
                  </a:cubicBezTo>
                  <a:lnTo>
                    <a:pt x="20389" y="11027"/>
                  </a:lnTo>
                  <a:cubicBezTo>
                    <a:pt x="20415" y="10987"/>
                    <a:pt x="20422" y="10936"/>
                    <a:pt x="20408" y="10889"/>
                  </a:cubicBezTo>
                  <a:cubicBezTo>
                    <a:pt x="20396" y="10842"/>
                    <a:pt x="20368" y="10802"/>
                    <a:pt x="20324" y="10776"/>
                  </a:cubicBezTo>
                  <a:lnTo>
                    <a:pt x="1700" y="26"/>
                  </a:lnTo>
                  <a:cubicBezTo>
                    <a:pt x="1671" y="9"/>
                    <a:pt x="1639" y="1"/>
                    <a:pt x="160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2" name="Google Shape;632;p26"/>
            <p:cNvSpPr/>
            <p:nvPr/>
          </p:nvSpPr>
          <p:spPr>
            <a:xfrm>
              <a:off x="7913762" y="2928903"/>
              <a:ext cx="346397" cy="231503"/>
            </a:xfrm>
            <a:custGeom>
              <a:avLst/>
              <a:gdLst/>
              <a:ahLst/>
              <a:cxnLst/>
              <a:rect l="l" t="t" r="r" b="b"/>
              <a:pathLst>
                <a:path w="10911" h="7292" extrusionOk="0">
                  <a:moveTo>
                    <a:pt x="860" y="0"/>
                  </a:moveTo>
                  <a:lnTo>
                    <a:pt x="0" y="1490"/>
                  </a:lnTo>
                  <a:lnTo>
                    <a:pt x="10051" y="7292"/>
                  </a:lnTo>
                  <a:lnTo>
                    <a:pt x="10910" y="5803"/>
                  </a:lnTo>
                  <a:lnTo>
                    <a:pt x="860"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3" name="Google Shape;633;p26"/>
            <p:cNvSpPr/>
            <p:nvPr/>
          </p:nvSpPr>
          <p:spPr>
            <a:xfrm>
              <a:off x="7907063" y="2923094"/>
              <a:ext cx="359096" cy="243122"/>
            </a:xfrm>
            <a:custGeom>
              <a:avLst/>
              <a:gdLst/>
              <a:ahLst/>
              <a:cxnLst/>
              <a:rect l="l" t="t" r="r" b="b"/>
              <a:pathLst>
                <a:path w="11311" h="7658" extrusionOk="0">
                  <a:moveTo>
                    <a:pt x="1137" y="435"/>
                  </a:moveTo>
                  <a:lnTo>
                    <a:pt x="10870" y="6051"/>
                  </a:lnTo>
                  <a:lnTo>
                    <a:pt x="10193" y="7224"/>
                  </a:lnTo>
                  <a:lnTo>
                    <a:pt x="463" y="1603"/>
                  </a:lnTo>
                  <a:lnTo>
                    <a:pt x="1137" y="435"/>
                  </a:lnTo>
                  <a:close/>
                  <a:moveTo>
                    <a:pt x="1065" y="0"/>
                  </a:moveTo>
                  <a:cubicBezTo>
                    <a:pt x="1050" y="0"/>
                    <a:pt x="1036" y="2"/>
                    <a:pt x="1023" y="5"/>
                  </a:cubicBezTo>
                  <a:cubicBezTo>
                    <a:pt x="976" y="20"/>
                    <a:pt x="936" y="49"/>
                    <a:pt x="910" y="92"/>
                  </a:cubicBezTo>
                  <a:lnTo>
                    <a:pt x="51" y="1577"/>
                  </a:lnTo>
                  <a:cubicBezTo>
                    <a:pt x="1" y="1668"/>
                    <a:pt x="33" y="1777"/>
                    <a:pt x="120" y="1829"/>
                  </a:cubicBezTo>
                  <a:lnTo>
                    <a:pt x="10171" y="7631"/>
                  </a:lnTo>
                  <a:cubicBezTo>
                    <a:pt x="10201" y="7649"/>
                    <a:pt x="10229" y="7657"/>
                    <a:pt x="10262" y="7657"/>
                  </a:cubicBezTo>
                  <a:cubicBezTo>
                    <a:pt x="10324" y="7657"/>
                    <a:pt x="10386" y="7624"/>
                    <a:pt x="10423" y="7565"/>
                  </a:cubicBezTo>
                  <a:lnTo>
                    <a:pt x="11281" y="6077"/>
                  </a:lnTo>
                  <a:cubicBezTo>
                    <a:pt x="11303" y="6037"/>
                    <a:pt x="11310" y="5986"/>
                    <a:pt x="11300" y="5939"/>
                  </a:cubicBezTo>
                  <a:cubicBezTo>
                    <a:pt x="11285" y="5891"/>
                    <a:pt x="11256" y="5851"/>
                    <a:pt x="11212" y="5826"/>
                  </a:cubicBezTo>
                  <a:lnTo>
                    <a:pt x="1162" y="23"/>
                  </a:lnTo>
                  <a:cubicBezTo>
                    <a:pt x="1132" y="8"/>
                    <a:pt x="1098" y="0"/>
                    <a:pt x="106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4" name="Google Shape;634;p26"/>
            <p:cNvSpPr/>
            <p:nvPr/>
          </p:nvSpPr>
          <p:spPr>
            <a:xfrm>
              <a:off x="7857948" y="3045737"/>
              <a:ext cx="519516" cy="317951"/>
            </a:xfrm>
            <a:custGeom>
              <a:avLst/>
              <a:gdLst/>
              <a:ahLst/>
              <a:cxnLst/>
              <a:rect l="l" t="t" r="r" b="b"/>
              <a:pathLst>
                <a:path w="16364" h="10015" extrusionOk="0">
                  <a:moveTo>
                    <a:pt x="492" y="1"/>
                  </a:moveTo>
                  <a:lnTo>
                    <a:pt x="1" y="849"/>
                  </a:lnTo>
                  <a:lnTo>
                    <a:pt x="15876" y="10015"/>
                  </a:lnTo>
                  <a:lnTo>
                    <a:pt x="16363" y="9167"/>
                  </a:lnTo>
                  <a:lnTo>
                    <a:pt x="49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5" name="Google Shape;635;p26"/>
            <p:cNvSpPr/>
            <p:nvPr/>
          </p:nvSpPr>
          <p:spPr>
            <a:xfrm>
              <a:off x="7828010" y="3097646"/>
              <a:ext cx="519611" cy="317824"/>
            </a:xfrm>
            <a:custGeom>
              <a:avLst/>
              <a:gdLst/>
              <a:ahLst/>
              <a:cxnLst/>
              <a:rect l="l" t="t" r="r" b="b"/>
              <a:pathLst>
                <a:path w="16367" h="10011" extrusionOk="0">
                  <a:moveTo>
                    <a:pt x="492" y="0"/>
                  </a:moveTo>
                  <a:lnTo>
                    <a:pt x="1" y="849"/>
                  </a:lnTo>
                  <a:lnTo>
                    <a:pt x="15875" y="10011"/>
                  </a:lnTo>
                  <a:lnTo>
                    <a:pt x="16367" y="9162"/>
                  </a:lnTo>
                  <a:lnTo>
                    <a:pt x="492"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6" name="Google Shape;636;p26"/>
            <p:cNvSpPr/>
            <p:nvPr/>
          </p:nvSpPr>
          <p:spPr>
            <a:xfrm>
              <a:off x="7798198" y="3149396"/>
              <a:ext cx="157436" cy="108894"/>
            </a:xfrm>
            <a:custGeom>
              <a:avLst/>
              <a:gdLst/>
              <a:ahLst/>
              <a:cxnLst/>
              <a:rect l="l" t="t" r="r" b="b"/>
              <a:pathLst>
                <a:path w="4959" h="3430" extrusionOk="0">
                  <a:moveTo>
                    <a:pt x="488" y="1"/>
                  </a:moveTo>
                  <a:lnTo>
                    <a:pt x="1" y="849"/>
                  </a:lnTo>
                  <a:lnTo>
                    <a:pt x="4470" y="3430"/>
                  </a:lnTo>
                  <a:lnTo>
                    <a:pt x="4959" y="2582"/>
                  </a:lnTo>
                  <a:lnTo>
                    <a:pt x="488"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7" name="Google Shape;637;p26"/>
            <p:cNvSpPr/>
            <p:nvPr/>
          </p:nvSpPr>
          <p:spPr>
            <a:xfrm>
              <a:off x="7851345" y="3039959"/>
              <a:ext cx="532247" cy="329539"/>
            </a:xfrm>
            <a:custGeom>
              <a:avLst/>
              <a:gdLst/>
              <a:ahLst/>
              <a:cxnLst/>
              <a:rect l="l" t="t" r="r" b="b"/>
              <a:pathLst>
                <a:path w="16765" h="10380" extrusionOk="0">
                  <a:moveTo>
                    <a:pt x="765" y="433"/>
                  </a:moveTo>
                  <a:lnTo>
                    <a:pt x="16324" y="9415"/>
                  </a:lnTo>
                  <a:lnTo>
                    <a:pt x="16014" y="9946"/>
                  </a:lnTo>
                  <a:lnTo>
                    <a:pt x="459" y="966"/>
                  </a:lnTo>
                  <a:lnTo>
                    <a:pt x="765" y="433"/>
                  </a:lnTo>
                  <a:close/>
                  <a:moveTo>
                    <a:pt x="699" y="1"/>
                  </a:moveTo>
                  <a:cubicBezTo>
                    <a:pt x="683" y="1"/>
                    <a:pt x="667" y="3"/>
                    <a:pt x="652" y="8"/>
                  </a:cubicBezTo>
                  <a:cubicBezTo>
                    <a:pt x="605" y="18"/>
                    <a:pt x="565" y="52"/>
                    <a:pt x="540" y="92"/>
                  </a:cubicBezTo>
                  <a:lnTo>
                    <a:pt x="52" y="940"/>
                  </a:lnTo>
                  <a:cubicBezTo>
                    <a:pt x="1" y="1028"/>
                    <a:pt x="30" y="1140"/>
                    <a:pt x="118" y="1191"/>
                  </a:cubicBezTo>
                  <a:lnTo>
                    <a:pt x="15992" y="10357"/>
                  </a:lnTo>
                  <a:cubicBezTo>
                    <a:pt x="16022" y="10371"/>
                    <a:pt x="16050" y="10379"/>
                    <a:pt x="16084" y="10379"/>
                  </a:cubicBezTo>
                  <a:cubicBezTo>
                    <a:pt x="16145" y="10379"/>
                    <a:pt x="16207" y="10346"/>
                    <a:pt x="16243" y="10288"/>
                  </a:cubicBezTo>
                  <a:lnTo>
                    <a:pt x="16731" y="9440"/>
                  </a:lnTo>
                  <a:cubicBezTo>
                    <a:pt x="16756" y="9400"/>
                    <a:pt x="16764" y="9349"/>
                    <a:pt x="16749" y="9301"/>
                  </a:cubicBezTo>
                  <a:cubicBezTo>
                    <a:pt x="16739" y="9254"/>
                    <a:pt x="16706" y="9214"/>
                    <a:pt x="16665" y="9188"/>
                  </a:cubicBezTo>
                  <a:lnTo>
                    <a:pt x="790" y="26"/>
                  </a:lnTo>
                  <a:cubicBezTo>
                    <a:pt x="762" y="10"/>
                    <a:pt x="730" y="1"/>
                    <a:pt x="69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8" name="Google Shape;638;p26"/>
            <p:cNvSpPr/>
            <p:nvPr/>
          </p:nvSpPr>
          <p:spPr>
            <a:xfrm>
              <a:off x="7822009" y="3091804"/>
              <a:ext cx="532183" cy="329571"/>
            </a:xfrm>
            <a:custGeom>
              <a:avLst/>
              <a:gdLst/>
              <a:ahLst/>
              <a:cxnLst/>
              <a:rect l="l" t="t" r="r" b="b"/>
              <a:pathLst>
                <a:path w="16763" h="10381" extrusionOk="0">
                  <a:moveTo>
                    <a:pt x="746" y="435"/>
                  </a:moveTo>
                  <a:lnTo>
                    <a:pt x="16304" y="9415"/>
                  </a:lnTo>
                  <a:lnTo>
                    <a:pt x="15999" y="9944"/>
                  </a:lnTo>
                  <a:lnTo>
                    <a:pt x="441" y="963"/>
                  </a:lnTo>
                  <a:lnTo>
                    <a:pt x="746" y="435"/>
                  </a:lnTo>
                  <a:close/>
                  <a:moveTo>
                    <a:pt x="680" y="0"/>
                  </a:moveTo>
                  <a:cubicBezTo>
                    <a:pt x="617" y="0"/>
                    <a:pt x="555" y="32"/>
                    <a:pt x="521" y="93"/>
                  </a:cubicBezTo>
                  <a:lnTo>
                    <a:pt x="33" y="937"/>
                  </a:lnTo>
                  <a:cubicBezTo>
                    <a:pt x="7" y="981"/>
                    <a:pt x="0" y="1033"/>
                    <a:pt x="15" y="1080"/>
                  </a:cubicBezTo>
                  <a:cubicBezTo>
                    <a:pt x="26" y="1127"/>
                    <a:pt x="59" y="1167"/>
                    <a:pt x="98" y="1189"/>
                  </a:cubicBezTo>
                  <a:lnTo>
                    <a:pt x="15973" y="10355"/>
                  </a:lnTo>
                  <a:cubicBezTo>
                    <a:pt x="16003" y="10369"/>
                    <a:pt x="16032" y="10381"/>
                    <a:pt x="16064" y="10381"/>
                  </a:cubicBezTo>
                  <a:cubicBezTo>
                    <a:pt x="16079" y="10381"/>
                    <a:pt x="16097" y="10376"/>
                    <a:pt x="16112" y="10373"/>
                  </a:cubicBezTo>
                  <a:cubicBezTo>
                    <a:pt x="16159" y="10362"/>
                    <a:pt x="16199" y="10329"/>
                    <a:pt x="16225" y="10286"/>
                  </a:cubicBezTo>
                  <a:lnTo>
                    <a:pt x="16712" y="9442"/>
                  </a:lnTo>
                  <a:cubicBezTo>
                    <a:pt x="16763" y="9350"/>
                    <a:pt x="16734" y="9241"/>
                    <a:pt x="16647" y="9190"/>
                  </a:cubicBezTo>
                  <a:lnTo>
                    <a:pt x="772" y="24"/>
                  </a:lnTo>
                  <a:cubicBezTo>
                    <a:pt x="743" y="8"/>
                    <a:pt x="711" y="0"/>
                    <a:pt x="68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9" name="Google Shape;639;p26"/>
            <p:cNvSpPr/>
            <p:nvPr/>
          </p:nvSpPr>
          <p:spPr>
            <a:xfrm>
              <a:off x="7792071" y="3143649"/>
              <a:ext cx="169563" cy="120545"/>
            </a:xfrm>
            <a:custGeom>
              <a:avLst/>
              <a:gdLst/>
              <a:ahLst/>
              <a:cxnLst/>
              <a:rect l="l" t="t" r="r" b="b"/>
              <a:pathLst>
                <a:path w="5341" h="3797" extrusionOk="0">
                  <a:moveTo>
                    <a:pt x="747" y="433"/>
                  </a:moveTo>
                  <a:lnTo>
                    <a:pt x="4900" y="2832"/>
                  </a:lnTo>
                  <a:lnTo>
                    <a:pt x="4594" y="3360"/>
                  </a:lnTo>
                  <a:lnTo>
                    <a:pt x="441" y="964"/>
                  </a:lnTo>
                  <a:lnTo>
                    <a:pt x="747" y="433"/>
                  </a:lnTo>
                  <a:close/>
                  <a:moveTo>
                    <a:pt x="679" y="0"/>
                  </a:moveTo>
                  <a:cubicBezTo>
                    <a:pt x="616" y="0"/>
                    <a:pt x="555" y="32"/>
                    <a:pt x="521" y="91"/>
                  </a:cubicBezTo>
                  <a:lnTo>
                    <a:pt x="33" y="939"/>
                  </a:lnTo>
                  <a:cubicBezTo>
                    <a:pt x="8" y="979"/>
                    <a:pt x="1" y="1030"/>
                    <a:pt x="15" y="1077"/>
                  </a:cubicBezTo>
                  <a:cubicBezTo>
                    <a:pt x="26" y="1125"/>
                    <a:pt x="58" y="1164"/>
                    <a:pt x="98" y="1191"/>
                  </a:cubicBezTo>
                  <a:lnTo>
                    <a:pt x="4572" y="3771"/>
                  </a:lnTo>
                  <a:cubicBezTo>
                    <a:pt x="4598" y="3785"/>
                    <a:pt x="4631" y="3797"/>
                    <a:pt x="4663" y="3797"/>
                  </a:cubicBezTo>
                  <a:cubicBezTo>
                    <a:pt x="4725" y="3797"/>
                    <a:pt x="4787" y="3760"/>
                    <a:pt x="4820" y="3702"/>
                  </a:cubicBezTo>
                  <a:lnTo>
                    <a:pt x="5312" y="2858"/>
                  </a:lnTo>
                  <a:cubicBezTo>
                    <a:pt x="5333" y="2814"/>
                    <a:pt x="5340" y="2763"/>
                    <a:pt x="5330" y="2715"/>
                  </a:cubicBezTo>
                  <a:cubicBezTo>
                    <a:pt x="5319" y="2668"/>
                    <a:pt x="5286" y="2628"/>
                    <a:pt x="5243" y="2606"/>
                  </a:cubicBezTo>
                  <a:lnTo>
                    <a:pt x="772" y="25"/>
                  </a:lnTo>
                  <a:cubicBezTo>
                    <a:pt x="743" y="8"/>
                    <a:pt x="711" y="0"/>
                    <a:pt x="67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40" name="Google Shape;640;p26"/>
            <p:cNvGrpSpPr/>
            <p:nvPr/>
          </p:nvGrpSpPr>
          <p:grpSpPr>
            <a:xfrm>
              <a:off x="4332233" y="3324392"/>
              <a:ext cx="1191206" cy="1180090"/>
              <a:chOff x="4332233" y="3324392"/>
              <a:chExt cx="1191206" cy="1180090"/>
            </a:xfrm>
          </p:grpSpPr>
          <p:sp>
            <p:nvSpPr>
              <p:cNvPr id="641" name="Google Shape;641;p26"/>
              <p:cNvSpPr/>
              <p:nvPr/>
            </p:nvSpPr>
            <p:spPr>
              <a:xfrm>
                <a:off x="4952024" y="4241729"/>
                <a:ext cx="170992" cy="167214"/>
              </a:xfrm>
              <a:custGeom>
                <a:avLst/>
                <a:gdLst/>
                <a:ahLst/>
                <a:cxnLst/>
                <a:rect l="l" t="t" r="r" b="b"/>
                <a:pathLst>
                  <a:path w="5386" h="5267" extrusionOk="0">
                    <a:moveTo>
                      <a:pt x="1333" y="366"/>
                    </a:moveTo>
                    <a:cubicBezTo>
                      <a:pt x="1552" y="366"/>
                      <a:pt x="1767" y="450"/>
                      <a:pt x="1934" y="614"/>
                    </a:cubicBezTo>
                    <a:lnTo>
                      <a:pt x="4769" y="3453"/>
                    </a:lnTo>
                    <a:cubicBezTo>
                      <a:pt x="5101" y="3781"/>
                      <a:pt x="5101" y="4319"/>
                      <a:pt x="4769" y="4651"/>
                    </a:cubicBezTo>
                    <a:cubicBezTo>
                      <a:pt x="4604" y="4817"/>
                      <a:pt x="4386" y="4900"/>
                      <a:pt x="4169" y="4900"/>
                    </a:cubicBezTo>
                    <a:cubicBezTo>
                      <a:pt x="3952" y="4900"/>
                      <a:pt x="3734" y="4817"/>
                      <a:pt x="3568" y="4651"/>
                    </a:cubicBezTo>
                    <a:lnTo>
                      <a:pt x="733" y="1815"/>
                    </a:lnTo>
                    <a:cubicBezTo>
                      <a:pt x="401" y="1484"/>
                      <a:pt x="401" y="945"/>
                      <a:pt x="733" y="614"/>
                    </a:cubicBezTo>
                    <a:cubicBezTo>
                      <a:pt x="900" y="450"/>
                      <a:pt x="1115" y="366"/>
                      <a:pt x="1333" y="366"/>
                    </a:cubicBezTo>
                    <a:close/>
                    <a:moveTo>
                      <a:pt x="1333" y="0"/>
                    </a:moveTo>
                    <a:cubicBezTo>
                      <a:pt x="1022" y="0"/>
                      <a:pt x="711" y="119"/>
                      <a:pt x="474" y="355"/>
                    </a:cubicBezTo>
                    <a:cubicBezTo>
                      <a:pt x="1" y="829"/>
                      <a:pt x="1" y="1600"/>
                      <a:pt x="474" y="2074"/>
                    </a:cubicBezTo>
                    <a:lnTo>
                      <a:pt x="3310" y="4913"/>
                    </a:lnTo>
                    <a:cubicBezTo>
                      <a:pt x="3546" y="5149"/>
                      <a:pt x="3860" y="5266"/>
                      <a:pt x="4169" y="5266"/>
                    </a:cubicBezTo>
                    <a:cubicBezTo>
                      <a:pt x="4482" y="5266"/>
                      <a:pt x="4791" y="5149"/>
                      <a:pt x="5028" y="4913"/>
                    </a:cubicBezTo>
                    <a:cubicBezTo>
                      <a:pt x="5261" y="4680"/>
                      <a:pt x="5385" y="4378"/>
                      <a:pt x="5385" y="4050"/>
                    </a:cubicBezTo>
                    <a:cubicBezTo>
                      <a:pt x="5385" y="3726"/>
                      <a:pt x="5261" y="3420"/>
                      <a:pt x="5028" y="3191"/>
                    </a:cubicBezTo>
                    <a:lnTo>
                      <a:pt x="2192" y="355"/>
                    </a:lnTo>
                    <a:cubicBezTo>
                      <a:pt x="1956" y="119"/>
                      <a:pt x="1644" y="0"/>
                      <a:pt x="1333" y="0"/>
                    </a:cubicBezTo>
                    <a:close/>
                  </a:path>
                </a:pathLst>
              </a:custGeom>
              <a:solidFill>
                <a:srgbClr val="2F497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2" name="Google Shape;642;p26"/>
              <p:cNvSpPr/>
              <p:nvPr/>
            </p:nvSpPr>
            <p:spPr>
              <a:xfrm>
                <a:off x="4952024" y="4241729"/>
                <a:ext cx="117815" cy="113466"/>
              </a:xfrm>
              <a:custGeom>
                <a:avLst/>
                <a:gdLst/>
                <a:ahLst/>
                <a:cxnLst/>
                <a:rect l="l" t="t" r="r" b="b"/>
                <a:pathLst>
                  <a:path w="3711" h="3574" extrusionOk="0">
                    <a:moveTo>
                      <a:pt x="1333" y="366"/>
                    </a:moveTo>
                    <a:cubicBezTo>
                      <a:pt x="1552" y="366"/>
                      <a:pt x="1767" y="450"/>
                      <a:pt x="1934" y="614"/>
                    </a:cubicBezTo>
                    <a:lnTo>
                      <a:pt x="3252" y="1932"/>
                    </a:lnTo>
                    <a:lnTo>
                      <a:pt x="2050" y="3133"/>
                    </a:lnTo>
                    <a:lnTo>
                      <a:pt x="733" y="1815"/>
                    </a:lnTo>
                    <a:cubicBezTo>
                      <a:pt x="401" y="1484"/>
                      <a:pt x="401" y="945"/>
                      <a:pt x="733" y="614"/>
                    </a:cubicBezTo>
                    <a:cubicBezTo>
                      <a:pt x="900" y="450"/>
                      <a:pt x="1115" y="366"/>
                      <a:pt x="1333" y="366"/>
                    </a:cubicBezTo>
                    <a:close/>
                    <a:moveTo>
                      <a:pt x="1333" y="0"/>
                    </a:moveTo>
                    <a:cubicBezTo>
                      <a:pt x="1022" y="0"/>
                      <a:pt x="711" y="119"/>
                      <a:pt x="474" y="355"/>
                    </a:cubicBezTo>
                    <a:cubicBezTo>
                      <a:pt x="1" y="829"/>
                      <a:pt x="1" y="1600"/>
                      <a:pt x="474" y="2074"/>
                    </a:cubicBezTo>
                    <a:lnTo>
                      <a:pt x="1919" y="3522"/>
                    </a:lnTo>
                    <a:cubicBezTo>
                      <a:pt x="1956" y="3555"/>
                      <a:pt x="2000" y="3573"/>
                      <a:pt x="2050" y="3573"/>
                    </a:cubicBezTo>
                    <a:cubicBezTo>
                      <a:pt x="2098" y="3573"/>
                      <a:pt x="2145" y="3555"/>
                      <a:pt x="2178" y="3522"/>
                    </a:cubicBezTo>
                    <a:lnTo>
                      <a:pt x="3638" y="2059"/>
                    </a:lnTo>
                    <a:cubicBezTo>
                      <a:pt x="3710" y="1990"/>
                      <a:pt x="3710" y="1873"/>
                      <a:pt x="3638" y="1801"/>
                    </a:cubicBezTo>
                    <a:lnTo>
                      <a:pt x="2192" y="355"/>
                    </a:lnTo>
                    <a:cubicBezTo>
                      <a:pt x="1956" y="119"/>
                      <a:pt x="1644" y="0"/>
                      <a:pt x="1333" y="0"/>
                    </a:cubicBezTo>
                    <a:close/>
                  </a:path>
                </a:pathLst>
              </a:custGeom>
              <a:solidFill>
                <a:srgbClr val="2F497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3" name="Google Shape;643;p26"/>
              <p:cNvSpPr/>
              <p:nvPr/>
            </p:nvSpPr>
            <p:spPr>
              <a:xfrm>
                <a:off x="4429415" y="3468498"/>
                <a:ext cx="1094019" cy="1030270"/>
              </a:xfrm>
              <a:custGeom>
                <a:avLst/>
                <a:gdLst/>
                <a:ahLst/>
                <a:cxnLst/>
                <a:rect l="l" t="t" r="r" b="b"/>
                <a:pathLst>
                  <a:path w="34460" h="32452" extrusionOk="0">
                    <a:moveTo>
                      <a:pt x="8706" y="0"/>
                    </a:moveTo>
                    <a:cubicBezTo>
                      <a:pt x="7704" y="0"/>
                      <a:pt x="6842" y="241"/>
                      <a:pt x="6262" y="820"/>
                    </a:cubicBezTo>
                    <a:lnTo>
                      <a:pt x="2302" y="4784"/>
                    </a:lnTo>
                    <a:cubicBezTo>
                      <a:pt x="1" y="7085"/>
                      <a:pt x="3037" y="13855"/>
                      <a:pt x="5338" y="16159"/>
                    </a:cubicBezTo>
                    <a:lnTo>
                      <a:pt x="20055" y="30873"/>
                    </a:lnTo>
                    <a:cubicBezTo>
                      <a:pt x="21107" y="31925"/>
                      <a:pt x="22486" y="32451"/>
                      <a:pt x="23865" y="32451"/>
                    </a:cubicBezTo>
                    <a:cubicBezTo>
                      <a:pt x="25244" y="32451"/>
                      <a:pt x="26624" y="31925"/>
                      <a:pt x="27678" y="30873"/>
                    </a:cubicBezTo>
                    <a:lnTo>
                      <a:pt x="32355" y="26196"/>
                    </a:lnTo>
                    <a:cubicBezTo>
                      <a:pt x="34459" y="24092"/>
                      <a:pt x="34459" y="20677"/>
                      <a:pt x="32355" y="18573"/>
                    </a:cubicBezTo>
                    <a:lnTo>
                      <a:pt x="17641" y="3859"/>
                    </a:lnTo>
                    <a:cubicBezTo>
                      <a:pt x="15917" y="2135"/>
                      <a:pt x="11690" y="0"/>
                      <a:pt x="870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4" name="Google Shape;644;p26"/>
              <p:cNvSpPr/>
              <p:nvPr/>
            </p:nvSpPr>
            <p:spPr>
              <a:xfrm>
                <a:off x="4419477" y="3462498"/>
                <a:ext cx="1093066" cy="1041985"/>
              </a:xfrm>
              <a:custGeom>
                <a:avLst/>
                <a:gdLst/>
                <a:ahLst/>
                <a:cxnLst/>
                <a:rect l="l" t="t" r="r" b="b"/>
                <a:pathLst>
                  <a:path w="34430" h="32821" extrusionOk="0">
                    <a:moveTo>
                      <a:pt x="9025" y="372"/>
                    </a:moveTo>
                    <a:cubicBezTo>
                      <a:pt x="11911" y="372"/>
                      <a:pt x="16072" y="2428"/>
                      <a:pt x="17823" y="4176"/>
                    </a:cubicBezTo>
                    <a:lnTo>
                      <a:pt x="32537" y="18893"/>
                    </a:lnTo>
                    <a:cubicBezTo>
                      <a:pt x="33520" y="19876"/>
                      <a:pt x="34063" y="21183"/>
                      <a:pt x="34063" y="22573"/>
                    </a:cubicBezTo>
                    <a:cubicBezTo>
                      <a:pt x="34063" y="23964"/>
                      <a:pt x="33520" y="25271"/>
                      <a:pt x="32537" y="26254"/>
                    </a:cubicBezTo>
                    <a:lnTo>
                      <a:pt x="27860" y="30931"/>
                    </a:lnTo>
                    <a:cubicBezTo>
                      <a:pt x="26844" y="31947"/>
                      <a:pt x="25511" y="32455"/>
                      <a:pt x="24177" y="32455"/>
                    </a:cubicBezTo>
                    <a:cubicBezTo>
                      <a:pt x="22844" y="32455"/>
                      <a:pt x="21511" y="31947"/>
                      <a:pt x="20495" y="30931"/>
                    </a:cubicBezTo>
                    <a:lnTo>
                      <a:pt x="5782" y="16217"/>
                    </a:lnTo>
                    <a:cubicBezTo>
                      <a:pt x="3452" y="13888"/>
                      <a:pt x="576" y="7270"/>
                      <a:pt x="2746" y="5100"/>
                    </a:cubicBezTo>
                    <a:lnTo>
                      <a:pt x="6706" y="1140"/>
                    </a:lnTo>
                    <a:cubicBezTo>
                      <a:pt x="7249" y="597"/>
                      <a:pt x="8064" y="372"/>
                      <a:pt x="9025" y="372"/>
                    </a:cubicBezTo>
                    <a:close/>
                    <a:moveTo>
                      <a:pt x="9021" y="1"/>
                    </a:moveTo>
                    <a:cubicBezTo>
                      <a:pt x="7978" y="1"/>
                      <a:pt x="7071" y="257"/>
                      <a:pt x="6447" y="881"/>
                    </a:cubicBezTo>
                    <a:lnTo>
                      <a:pt x="2484" y="4842"/>
                    </a:lnTo>
                    <a:cubicBezTo>
                      <a:pt x="1" y="7324"/>
                      <a:pt x="3336" y="14288"/>
                      <a:pt x="5523" y="16476"/>
                    </a:cubicBezTo>
                    <a:lnTo>
                      <a:pt x="20237" y="31193"/>
                    </a:lnTo>
                    <a:cubicBezTo>
                      <a:pt x="21325" y="32278"/>
                      <a:pt x="22752" y="32821"/>
                      <a:pt x="24179" y="32821"/>
                    </a:cubicBezTo>
                    <a:cubicBezTo>
                      <a:pt x="25606" y="32821"/>
                      <a:pt x="27033" y="32278"/>
                      <a:pt x="28117" y="31193"/>
                    </a:cubicBezTo>
                    <a:lnTo>
                      <a:pt x="32799" y="26512"/>
                    </a:lnTo>
                    <a:cubicBezTo>
                      <a:pt x="33851" y="25460"/>
                      <a:pt x="34430" y="24063"/>
                      <a:pt x="34430" y="22573"/>
                    </a:cubicBezTo>
                    <a:cubicBezTo>
                      <a:pt x="34430" y="21084"/>
                      <a:pt x="33851" y="19686"/>
                      <a:pt x="32799" y="18631"/>
                    </a:cubicBezTo>
                    <a:lnTo>
                      <a:pt x="18082" y="3917"/>
                    </a:lnTo>
                    <a:cubicBezTo>
                      <a:pt x="16444" y="2279"/>
                      <a:pt x="12129" y="1"/>
                      <a:pt x="902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5" name="Google Shape;645;p26"/>
              <p:cNvSpPr/>
              <p:nvPr/>
            </p:nvSpPr>
            <p:spPr>
              <a:xfrm>
                <a:off x="4635239" y="3945104"/>
                <a:ext cx="831689" cy="502309"/>
              </a:xfrm>
              <a:custGeom>
                <a:avLst/>
                <a:gdLst/>
                <a:ahLst/>
                <a:cxnLst/>
                <a:rect l="l" t="t" r="r" b="b"/>
                <a:pathLst>
                  <a:path w="26197" h="15822" extrusionOk="0">
                    <a:moveTo>
                      <a:pt x="1" y="1"/>
                    </a:moveTo>
                    <a:lnTo>
                      <a:pt x="14715" y="14718"/>
                    </a:lnTo>
                    <a:cubicBezTo>
                      <a:pt x="15450" y="15454"/>
                      <a:pt x="16416" y="15821"/>
                      <a:pt x="17381" y="15821"/>
                    </a:cubicBezTo>
                    <a:cubicBezTo>
                      <a:pt x="18347" y="15821"/>
                      <a:pt x="19313" y="15454"/>
                      <a:pt x="20048" y="14718"/>
                    </a:cubicBezTo>
                    <a:lnTo>
                      <a:pt x="24729" y="10037"/>
                    </a:lnTo>
                    <a:cubicBezTo>
                      <a:pt x="26196" y="8570"/>
                      <a:pt x="26196" y="6175"/>
                      <a:pt x="24725" y="4704"/>
                    </a:cubicBezTo>
                    <a:lnTo>
                      <a:pt x="20048" y="26"/>
                    </a:lnTo>
                    <a:lnTo>
                      <a:pt x="1"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6" name="Google Shape;646;p26"/>
              <p:cNvSpPr/>
              <p:nvPr/>
            </p:nvSpPr>
            <p:spPr>
              <a:xfrm>
                <a:off x="4626826" y="3474276"/>
                <a:ext cx="874072" cy="838578"/>
              </a:xfrm>
              <a:custGeom>
                <a:avLst/>
                <a:gdLst/>
                <a:ahLst/>
                <a:cxnLst/>
                <a:rect l="l" t="t" r="r" b="b"/>
                <a:pathLst>
                  <a:path w="27532" h="26414" extrusionOk="0">
                    <a:moveTo>
                      <a:pt x="2494" y="1"/>
                    </a:moveTo>
                    <a:cubicBezTo>
                      <a:pt x="1533" y="1"/>
                      <a:pt x="718" y="226"/>
                      <a:pt x="175" y="769"/>
                    </a:cubicBezTo>
                    <a:lnTo>
                      <a:pt x="0" y="943"/>
                    </a:lnTo>
                    <a:lnTo>
                      <a:pt x="13910" y="14849"/>
                    </a:lnTo>
                    <a:lnTo>
                      <a:pt x="20313" y="14856"/>
                    </a:lnTo>
                    <a:lnTo>
                      <a:pt x="24990" y="19534"/>
                    </a:lnTo>
                    <a:cubicBezTo>
                      <a:pt x="26461" y="21005"/>
                      <a:pt x="26461" y="23400"/>
                      <a:pt x="24994" y="24867"/>
                    </a:cubicBezTo>
                    <a:lnTo>
                      <a:pt x="24459" y="25402"/>
                    </a:lnTo>
                    <a:lnTo>
                      <a:pt x="25474" y="26414"/>
                    </a:lnTo>
                    <a:lnTo>
                      <a:pt x="26006" y="25883"/>
                    </a:lnTo>
                    <a:cubicBezTo>
                      <a:pt x="26989" y="24900"/>
                      <a:pt x="27532" y="23593"/>
                      <a:pt x="27532" y="22202"/>
                    </a:cubicBezTo>
                    <a:cubicBezTo>
                      <a:pt x="27532" y="20812"/>
                      <a:pt x="26989" y="19505"/>
                      <a:pt x="26006" y="18522"/>
                    </a:cubicBezTo>
                    <a:lnTo>
                      <a:pt x="11292" y="3805"/>
                    </a:lnTo>
                    <a:cubicBezTo>
                      <a:pt x="9541" y="2057"/>
                      <a:pt x="5380" y="1"/>
                      <a:pt x="249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7" name="Google Shape;647;p26"/>
              <p:cNvSpPr/>
              <p:nvPr/>
            </p:nvSpPr>
            <p:spPr>
              <a:xfrm>
                <a:off x="4622762" y="3468498"/>
                <a:ext cx="900677" cy="848515"/>
              </a:xfrm>
              <a:custGeom>
                <a:avLst/>
                <a:gdLst/>
                <a:ahLst/>
                <a:cxnLst/>
                <a:rect l="l" t="t" r="r" b="b"/>
                <a:pathLst>
                  <a:path w="28370" h="26727" extrusionOk="0">
                    <a:moveTo>
                      <a:pt x="2618" y="1"/>
                    </a:moveTo>
                    <a:cubicBezTo>
                      <a:pt x="1614" y="1"/>
                      <a:pt x="755" y="241"/>
                      <a:pt x="172" y="820"/>
                    </a:cubicBezTo>
                    <a:lnTo>
                      <a:pt x="1" y="994"/>
                    </a:lnTo>
                    <a:lnTo>
                      <a:pt x="128" y="1125"/>
                    </a:lnTo>
                    <a:lnTo>
                      <a:pt x="303" y="951"/>
                    </a:lnTo>
                    <a:cubicBezTo>
                      <a:pt x="846" y="408"/>
                      <a:pt x="1661" y="183"/>
                      <a:pt x="2622" y="183"/>
                    </a:cubicBezTo>
                    <a:cubicBezTo>
                      <a:pt x="5508" y="183"/>
                      <a:pt x="9669" y="2239"/>
                      <a:pt x="11420" y="3987"/>
                    </a:cubicBezTo>
                    <a:lnTo>
                      <a:pt x="26134" y="18704"/>
                    </a:lnTo>
                    <a:cubicBezTo>
                      <a:pt x="27117" y="19687"/>
                      <a:pt x="27660" y="20994"/>
                      <a:pt x="27660" y="22384"/>
                    </a:cubicBezTo>
                    <a:cubicBezTo>
                      <a:pt x="27660" y="23775"/>
                      <a:pt x="27117" y="25082"/>
                      <a:pt x="26134" y="26065"/>
                    </a:cubicBezTo>
                    <a:lnTo>
                      <a:pt x="25602" y="26596"/>
                    </a:lnTo>
                    <a:lnTo>
                      <a:pt x="25733" y="26727"/>
                    </a:lnTo>
                    <a:lnTo>
                      <a:pt x="26265" y="26196"/>
                    </a:lnTo>
                    <a:cubicBezTo>
                      <a:pt x="28369" y="24092"/>
                      <a:pt x="28369" y="20677"/>
                      <a:pt x="26265" y="18573"/>
                    </a:cubicBezTo>
                    <a:lnTo>
                      <a:pt x="11551" y="3859"/>
                    </a:lnTo>
                    <a:cubicBezTo>
                      <a:pt x="9826" y="2134"/>
                      <a:pt x="5600" y="1"/>
                      <a:pt x="2618" y="1"/>
                    </a:cubicBezTo>
                    <a:close/>
                  </a:path>
                </a:pathLst>
              </a:custGeom>
              <a:solidFill>
                <a:srgbClr val="2A42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8" name="Google Shape;648;p26"/>
              <p:cNvSpPr/>
              <p:nvPr/>
            </p:nvSpPr>
            <p:spPr>
              <a:xfrm>
                <a:off x="5068413" y="3945707"/>
                <a:ext cx="398526" cy="335063"/>
              </a:xfrm>
              <a:custGeom>
                <a:avLst/>
                <a:gdLst/>
                <a:ahLst/>
                <a:cxnLst/>
                <a:rect l="l" t="t" r="r" b="b"/>
                <a:pathLst>
                  <a:path w="12553" h="10554" extrusionOk="0">
                    <a:moveTo>
                      <a:pt x="1" y="0"/>
                    </a:moveTo>
                    <a:lnTo>
                      <a:pt x="10550" y="10553"/>
                    </a:lnTo>
                    <a:lnTo>
                      <a:pt x="11085" y="10018"/>
                    </a:lnTo>
                    <a:cubicBezTo>
                      <a:pt x="12552" y="8551"/>
                      <a:pt x="12552" y="6156"/>
                      <a:pt x="11081" y="4685"/>
                    </a:cubicBezTo>
                    <a:lnTo>
                      <a:pt x="6404" y="7"/>
                    </a:lnTo>
                    <a:lnTo>
                      <a:pt x="1"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9" name="Google Shape;649;p26"/>
              <p:cNvSpPr/>
              <p:nvPr/>
            </p:nvSpPr>
            <p:spPr>
              <a:xfrm>
                <a:off x="4526628" y="3740200"/>
                <a:ext cx="601552" cy="692508"/>
              </a:xfrm>
              <a:custGeom>
                <a:avLst/>
                <a:gdLst/>
                <a:ahLst/>
                <a:cxnLst/>
                <a:rect l="l" t="t" r="r" b="b"/>
                <a:pathLst>
                  <a:path w="18948" h="21813" extrusionOk="0">
                    <a:moveTo>
                      <a:pt x="1369" y="0"/>
                    </a:moveTo>
                    <a:cubicBezTo>
                      <a:pt x="1238" y="0"/>
                      <a:pt x="1103" y="19"/>
                      <a:pt x="972" y="66"/>
                    </a:cubicBezTo>
                    <a:cubicBezTo>
                      <a:pt x="339" y="284"/>
                      <a:pt x="1" y="976"/>
                      <a:pt x="219" y="1610"/>
                    </a:cubicBezTo>
                    <a:cubicBezTo>
                      <a:pt x="947" y="3725"/>
                      <a:pt x="2039" y="5643"/>
                      <a:pt x="3135" y="6742"/>
                    </a:cubicBezTo>
                    <a:lnTo>
                      <a:pt x="17852" y="21456"/>
                    </a:lnTo>
                    <a:cubicBezTo>
                      <a:pt x="18089" y="21693"/>
                      <a:pt x="18398" y="21813"/>
                      <a:pt x="18707" y="21813"/>
                    </a:cubicBezTo>
                    <a:cubicBezTo>
                      <a:pt x="18791" y="21813"/>
                      <a:pt x="18872" y="21806"/>
                      <a:pt x="18948" y="21788"/>
                    </a:cubicBezTo>
                    <a:cubicBezTo>
                      <a:pt x="18660" y="21623"/>
                      <a:pt x="18383" y="21420"/>
                      <a:pt x="18136" y="21172"/>
                    </a:cubicBezTo>
                    <a:lnTo>
                      <a:pt x="3422" y="6455"/>
                    </a:lnTo>
                    <a:lnTo>
                      <a:pt x="6287" y="6458"/>
                    </a:lnTo>
                    <a:lnTo>
                      <a:pt x="4853" y="5024"/>
                    </a:lnTo>
                    <a:cubicBezTo>
                      <a:pt x="4027" y="4202"/>
                      <a:pt x="3109" y="2549"/>
                      <a:pt x="2516" y="820"/>
                    </a:cubicBezTo>
                    <a:cubicBezTo>
                      <a:pt x="2341" y="314"/>
                      <a:pt x="1871" y="0"/>
                      <a:pt x="1369" y="0"/>
                    </a:cubicBezTo>
                    <a:close/>
                  </a:path>
                </a:pathLst>
              </a:custGeom>
              <a:solidFill>
                <a:srgbClr val="95FC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0" name="Google Shape;650;p26"/>
              <p:cNvSpPr/>
              <p:nvPr/>
            </p:nvSpPr>
            <p:spPr>
              <a:xfrm>
                <a:off x="4635239" y="3945104"/>
                <a:ext cx="527739" cy="486816"/>
              </a:xfrm>
              <a:custGeom>
                <a:avLst/>
                <a:gdLst/>
                <a:ahLst/>
                <a:cxnLst/>
                <a:rect l="l" t="t" r="r" b="b"/>
                <a:pathLst>
                  <a:path w="16623" h="15334" extrusionOk="0">
                    <a:moveTo>
                      <a:pt x="1" y="1"/>
                    </a:moveTo>
                    <a:lnTo>
                      <a:pt x="14715" y="14718"/>
                    </a:lnTo>
                    <a:cubicBezTo>
                      <a:pt x="14962" y="14966"/>
                      <a:pt x="15239" y="15169"/>
                      <a:pt x="15527" y="15334"/>
                    </a:cubicBezTo>
                    <a:cubicBezTo>
                      <a:pt x="15756" y="15290"/>
                      <a:pt x="15970" y="15177"/>
                      <a:pt x="16145" y="15002"/>
                    </a:cubicBezTo>
                    <a:cubicBezTo>
                      <a:pt x="16619" y="14529"/>
                      <a:pt x="16622" y="13761"/>
                      <a:pt x="16145" y="13287"/>
                    </a:cubicBezTo>
                    <a:lnTo>
                      <a:pt x="2866" y="4"/>
                    </a:lnTo>
                    <a:lnTo>
                      <a:pt x="1" y="1"/>
                    </a:lnTo>
                    <a:close/>
                  </a:path>
                </a:pathLst>
              </a:custGeom>
              <a:solidFill>
                <a:srgbClr val="F7A1B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1" name="Google Shape;651;p26"/>
              <p:cNvSpPr/>
              <p:nvPr/>
            </p:nvSpPr>
            <p:spPr>
              <a:xfrm>
                <a:off x="4332233" y="3324392"/>
                <a:ext cx="354143" cy="354016"/>
              </a:xfrm>
              <a:custGeom>
                <a:avLst/>
                <a:gdLst/>
                <a:ahLst/>
                <a:cxnLst/>
                <a:rect l="l" t="t" r="r" b="b"/>
                <a:pathLst>
                  <a:path w="11155" h="11151" extrusionOk="0">
                    <a:moveTo>
                      <a:pt x="7607" y="0"/>
                    </a:moveTo>
                    <a:cubicBezTo>
                      <a:pt x="7597" y="0"/>
                      <a:pt x="7587" y="4"/>
                      <a:pt x="7579" y="11"/>
                    </a:cubicBezTo>
                    <a:lnTo>
                      <a:pt x="15" y="7576"/>
                    </a:lnTo>
                    <a:cubicBezTo>
                      <a:pt x="0" y="7590"/>
                      <a:pt x="0" y="7620"/>
                      <a:pt x="15" y="7634"/>
                    </a:cubicBezTo>
                    <a:lnTo>
                      <a:pt x="3532" y="11150"/>
                    </a:lnTo>
                    <a:lnTo>
                      <a:pt x="11154" y="3531"/>
                    </a:lnTo>
                    <a:lnTo>
                      <a:pt x="7638" y="11"/>
                    </a:lnTo>
                    <a:cubicBezTo>
                      <a:pt x="7629" y="4"/>
                      <a:pt x="7618" y="0"/>
                      <a:pt x="760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2" name="Google Shape;652;p26"/>
              <p:cNvSpPr/>
              <p:nvPr/>
            </p:nvSpPr>
            <p:spPr>
              <a:xfrm>
                <a:off x="4510119" y="3341918"/>
                <a:ext cx="176262" cy="158166"/>
              </a:xfrm>
              <a:custGeom>
                <a:avLst/>
                <a:gdLst/>
                <a:ahLst/>
                <a:cxnLst/>
                <a:rect l="l" t="t" r="r" b="b"/>
                <a:pathLst>
                  <a:path w="5552" h="4982" extrusionOk="0">
                    <a:moveTo>
                      <a:pt x="2004" y="1"/>
                    </a:moveTo>
                    <a:cubicBezTo>
                      <a:pt x="1653" y="1"/>
                      <a:pt x="1301" y="134"/>
                      <a:pt x="1034" y="402"/>
                    </a:cubicBezTo>
                    <a:lnTo>
                      <a:pt x="0" y="1436"/>
                    </a:lnTo>
                    <a:lnTo>
                      <a:pt x="3549" y="4981"/>
                    </a:lnTo>
                    <a:lnTo>
                      <a:pt x="5551" y="2979"/>
                    </a:lnTo>
                    <a:lnTo>
                      <a:pt x="2977" y="402"/>
                    </a:lnTo>
                    <a:cubicBezTo>
                      <a:pt x="2708" y="134"/>
                      <a:pt x="2356" y="1"/>
                      <a:pt x="2004" y="1"/>
                    </a:cubicBezTo>
                    <a:close/>
                  </a:path>
                </a:pathLst>
              </a:custGeom>
              <a:solidFill>
                <a:srgbClr val="6194D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3" name="Google Shape;653;p26"/>
              <p:cNvSpPr/>
              <p:nvPr/>
            </p:nvSpPr>
            <p:spPr>
              <a:xfrm>
                <a:off x="4339154" y="3336108"/>
                <a:ext cx="353096" cy="348207"/>
              </a:xfrm>
              <a:custGeom>
                <a:avLst/>
                <a:gdLst/>
                <a:ahLst/>
                <a:cxnLst/>
                <a:rect l="l" t="t" r="r" b="b"/>
                <a:pathLst>
                  <a:path w="11122" h="10968" extrusionOk="0">
                    <a:moveTo>
                      <a:pt x="7391" y="366"/>
                    </a:moveTo>
                    <a:cubicBezTo>
                      <a:pt x="7697" y="366"/>
                      <a:pt x="7998" y="483"/>
                      <a:pt x="8231" y="716"/>
                    </a:cubicBezTo>
                    <a:lnTo>
                      <a:pt x="10678" y="3158"/>
                    </a:lnTo>
                    <a:lnTo>
                      <a:pt x="3314" y="10522"/>
                    </a:lnTo>
                    <a:lnTo>
                      <a:pt x="871" y="8076"/>
                    </a:lnTo>
                    <a:cubicBezTo>
                      <a:pt x="645" y="7851"/>
                      <a:pt x="521" y="7552"/>
                      <a:pt x="521" y="7236"/>
                    </a:cubicBezTo>
                    <a:cubicBezTo>
                      <a:pt x="521" y="6919"/>
                      <a:pt x="645" y="6617"/>
                      <a:pt x="871" y="6394"/>
                    </a:cubicBezTo>
                    <a:lnTo>
                      <a:pt x="6550" y="716"/>
                    </a:lnTo>
                    <a:cubicBezTo>
                      <a:pt x="6779" y="483"/>
                      <a:pt x="7085" y="366"/>
                      <a:pt x="7391" y="366"/>
                    </a:cubicBezTo>
                    <a:close/>
                    <a:moveTo>
                      <a:pt x="7390" y="1"/>
                    </a:moveTo>
                    <a:cubicBezTo>
                      <a:pt x="6991" y="1"/>
                      <a:pt x="6592" y="152"/>
                      <a:pt x="6288" y="454"/>
                    </a:cubicBezTo>
                    <a:lnTo>
                      <a:pt x="609" y="6132"/>
                    </a:lnTo>
                    <a:cubicBezTo>
                      <a:pt x="1" y="6740"/>
                      <a:pt x="1" y="7731"/>
                      <a:pt x="609" y="8335"/>
                    </a:cubicBezTo>
                    <a:lnTo>
                      <a:pt x="3186" y="10912"/>
                    </a:lnTo>
                    <a:cubicBezTo>
                      <a:pt x="3219" y="10945"/>
                      <a:pt x="3266" y="10967"/>
                      <a:pt x="3314" y="10967"/>
                    </a:cubicBezTo>
                    <a:cubicBezTo>
                      <a:pt x="3364" y="10967"/>
                      <a:pt x="3411" y="10945"/>
                      <a:pt x="3445" y="10912"/>
                    </a:cubicBezTo>
                    <a:lnTo>
                      <a:pt x="11067" y="3289"/>
                    </a:lnTo>
                    <a:cubicBezTo>
                      <a:pt x="11100" y="3257"/>
                      <a:pt x="11121" y="3210"/>
                      <a:pt x="11121" y="3158"/>
                    </a:cubicBezTo>
                    <a:cubicBezTo>
                      <a:pt x="11121" y="3111"/>
                      <a:pt x="11100" y="3064"/>
                      <a:pt x="11067" y="3031"/>
                    </a:cubicBezTo>
                    <a:lnTo>
                      <a:pt x="8490" y="454"/>
                    </a:lnTo>
                    <a:cubicBezTo>
                      <a:pt x="8188" y="152"/>
                      <a:pt x="7789" y="1"/>
                      <a:pt x="739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4" name="Google Shape;654;p26"/>
              <p:cNvSpPr/>
              <p:nvPr/>
            </p:nvSpPr>
            <p:spPr>
              <a:xfrm>
                <a:off x="4446432" y="3439004"/>
                <a:ext cx="125403" cy="124291"/>
              </a:xfrm>
              <a:custGeom>
                <a:avLst/>
                <a:gdLst/>
                <a:ahLst/>
                <a:cxnLst/>
                <a:rect l="l" t="t" r="r" b="b"/>
                <a:pathLst>
                  <a:path w="3950" h="3915" extrusionOk="0">
                    <a:moveTo>
                      <a:pt x="200" y="0"/>
                    </a:moveTo>
                    <a:cubicBezTo>
                      <a:pt x="153" y="0"/>
                      <a:pt x="105" y="17"/>
                      <a:pt x="69" y="52"/>
                    </a:cubicBezTo>
                    <a:cubicBezTo>
                      <a:pt x="0" y="125"/>
                      <a:pt x="0" y="242"/>
                      <a:pt x="69" y="314"/>
                    </a:cubicBezTo>
                    <a:lnTo>
                      <a:pt x="3619" y="3860"/>
                    </a:lnTo>
                    <a:cubicBezTo>
                      <a:pt x="3651" y="3896"/>
                      <a:pt x="3698" y="3914"/>
                      <a:pt x="3745" y="3914"/>
                    </a:cubicBezTo>
                    <a:cubicBezTo>
                      <a:pt x="3794" y="3914"/>
                      <a:pt x="3841" y="3896"/>
                      <a:pt x="3877" y="3860"/>
                    </a:cubicBezTo>
                    <a:cubicBezTo>
                      <a:pt x="3950" y="3787"/>
                      <a:pt x="3950" y="3671"/>
                      <a:pt x="3877" y="3602"/>
                    </a:cubicBezTo>
                    <a:lnTo>
                      <a:pt x="331" y="52"/>
                    </a:lnTo>
                    <a:cubicBezTo>
                      <a:pt x="295" y="17"/>
                      <a:pt x="248" y="0"/>
                      <a:pt x="20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5" name="Google Shape;655;p26"/>
              <p:cNvSpPr/>
              <p:nvPr/>
            </p:nvSpPr>
            <p:spPr>
              <a:xfrm>
                <a:off x="4415223" y="3470117"/>
                <a:ext cx="125434" cy="124260"/>
              </a:xfrm>
              <a:custGeom>
                <a:avLst/>
                <a:gdLst/>
                <a:ahLst/>
                <a:cxnLst/>
                <a:rect l="l" t="t" r="r" b="b"/>
                <a:pathLst>
                  <a:path w="3951" h="3914" extrusionOk="0">
                    <a:moveTo>
                      <a:pt x="201" y="0"/>
                    </a:moveTo>
                    <a:cubicBezTo>
                      <a:pt x="154" y="0"/>
                      <a:pt x="107" y="19"/>
                      <a:pt x="73" y="55"/>
                    </a:cubicBezTo>
                    <a:cubicBezTo>
                      <a:pt x="0" y="128"/>
                      <a:pt x="0" y="244"/>
                      <a:pt x="73" y="313"/>
                    </a:cubicBezTo>
                    <a:lnTo>
                      <a:pt x="3619" y="3863"/>
                    </a:lnTo>
                    <a:cubicBezTo>
                      <a:pt x="3655" y="3895"/>
                      <a:pt x="3702" y="3914"/>
                      <a:pt x="3750" y="3914"/>
                    </a:cubicBezTo>
                    <a:cubicBezTo>
                      <a:pt x="3797" y="3914"/>
                      <a:pt x="3844" y="3895"/>
                      <a:pt x="3877" y="3863"/>
                    </a:cubicBezTo>
                    <a:cubicBezTo>
                      <a:pt x="3950" y="3790"/>
                      <a:pt x="3950" y="3673"/>
                      <a:pt x="3877" y="3601"/>
                    </a:cubicBezTo>
                    <a:lnTo>
                      <a:pt x="331" y="55"/>
                    </a:lnTo>
                    <a:cubicBezTo>
                      <a:pt x="295" y="19"/>
                      <a:pt x="248" y="0"/>
                      <a:pt x="20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6" name="Google Shape;656;p26"/>
              <p:cNvSpPr/>
              <p:nvPr/>
            </p:nvSpPr>
            <p:spPr>
              <a:xfrm>
                <a:off x="4384110" y="3501294"/>
                <a:ext cx="125434" cy="124291"/>
              </a:xfrm>
              <a:custGeom>
                <a:avLst/>
                <a:gdLst/>
                <a:ahLst/>
                <a:cxnLst/>
                <a:rect l="l" t="t" r="r" b="b"/>
                <a:pathLst>
                  <a:path w="3951" h="3915" extrusionOk="0">
                    <a:moveTo>
                      <a:pt x="201" y="0"/>
                    </a:moveTo>
                    <a:cubicBezTo>
                      <a:pt x="154" y="0"/>
                      <a:pt x="107" y="18"/>
                      <a:pt x="70" y="52"/>
                    </a:cubicBezTo>
                    <a:cubicBezTo>
                      <a:pt x="1" y="126"/>
                      <a:pt x="1" y="242"/>
                      <a:pt x="70" y="314"/>
                    </a:cubicBezTo>
                    <a:lnTo>
                      <a:pt x="3620" y="3860"/>
                    </a:lnTo>
                    <a:cubicBezTo>
                      <a:pt x="3652" y="3896"/>
                      <a:pt x="3699" y="3915"/>
                      <a:pt x="3747" y="3915"/>
                    </a:cubicBezTo>
                    <a:cubicBezTo>
                      <a:pt x="3794" y="3915"/>
                      <a:pt x="3841" y="3896"/>
                      <a:pt x="3878" y="3860"/>
                    </a:cubicBezTo>
                    <a:cubicBezTo>
                      <a:pt x="3951" y="3787"/>
                      <a:pt x="3951" y="3671"/>
                      <a:pt x="3878" y="3602"/>
                    </a:cubicBezTo>
                    <a:lnTo>
                      <a:pt x="332" y="52"/>
                    </a:lnTo>
                    <a:cubicBezTo>
                      <a:pt x="296" y="18"/>
                      <a:pt x="249" y="0"/>
                      <a:pt x="20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7" name="Google Shape;657;p26"/>
              <p:cNvSpPr/>
              <p:nvPr/>
            </p:nvSpPr>
            <p:spPr>
              <a:xfrm>
                <a:off x="4352933" y="3532407"/>
                <a:ext cx="125403" cy="124260"/>
              </a:xfrm>
              <a:custGeom>
                <a:avLst/>
                <a:gdLst/>
                <a:ahLst/>
                <a:cxnLst/>
                <a:rect l="l" t="t" r="r" b="b"/>
                <a:pathLst>
                  <a:path w="3950" h="3914" extrusionOk="0">
                    <a:moveTo>
                      <a:pt x="201" y="1"/>
                    </a:moveTo>
                    <a:cubicBezTo>
                      <a:pt x="154" y="1"/>
                      <a:pt x="108" y="19"/>
                      <a:pt x="73" y="55"/>
                    </a:cubicBezTo>
                    <a:cubicBezTo>
                      <a:pt x="0" y="128"/>
                      <a:pt x="0" y="245"/>
                      <a:pt x="73" y="314"/>
                    </a:cubicBezTo>
                    <a:lnTo>
                      <a:pt x="3619" y="3863"/>
                    </a:lnTo>
                    <a:cubicBezTo>
                      <a:pt x="3655" y="3896"/>
                      <a:pt x="3703" y="3914"/>
                      <a:pt x="3750" y="3914"/>
                    </a:cubicBezTo>
                    <a:cubicBezTo>
                      <a:pt x="3797" y="3914"/>
                      <a:pt x="3844" y="3896"/>
                      <a:pt x="3877" y="3863"/>
                    </a:cubicBezTo>
                    <a:cubicBezTo>
                      <a:pt x="3950" y="3790"/>
                      <a:pt x="3950" y="3674"/>
                      <a:pt x="3877" y="3601"/>
                    </a:cubicBezTo>
                    <a:lnTo>
                      <a:pt x="331" y="55"/>
                    </a:lnTo>
                    <a:cubicBezTo>
                      <a:pt x="295" y="19"/>
                      <a:pt x="248" y="1"/>
                      <a:pt x="20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8" name="Google Shape;658;p26"/>
              <p:cNvSpPr/>
              <p:nvPr/>
            </p:nvSpPr>
            <p:spPr>
              <a:xfrm>
                <a:off x="4539803" y="3345537"/>
                <a:ext cx="125403" cy="124260"/>
              </a:xfrm>
              <a:custGeom>
                <a:avLst/>
                <a:gdLst/>
                <a:ahLst/>
                <a:cxnLst/>
                <a:rect l="l" t="t" r="r" b="b"/>
                <a:pathLst>
                  <a:path w="3950" h="3914" extrusionOk="0">
                    <a:moveTo>
                      <a:pt x="201" y="0"/>
                    </a:moveTo>
                    <a:cubicBezTo>
                      <a:pt x="154" y="0"/>
                      <a:pt x="108" y="19"/>
                      <a:pt x="73" y="55"/>
                    </a:cubicBezTo>
                    <a:cubicBezTo>
                      <a:pt x="1" y="128"/>
                      <a:pt x="1" y="244"/>
                      <a:pt x="73" y="314"/>
                    </a:cubicBezTo>
                    <a:lnTo>
                      <a:pt x="3619" y="3863"/>
                    </a:lnTo>
                    <a:cubicBezTo>
                      <a:pt x="3655" y="3896"/>
                      <a:pt x="3702" y="3913"/>
                      <a:pt x="3750" y="3913"/>
                    </a:cubicBezTo>
                    <a:cubicBezTo>
                      <a:pt x="3797" y="3913"/>
                      <a:pt x="3845" y="3896"/>
                      <a:pt x="3877" y="3863"/>
                    </a:cubicBezTo>
                    <a:cubicBezTo>
                      <a:pt x="3950" y="3790"/>
                      <a:pt x="3950" y="3673"/>
                      <a:pt x="3877" y="3601"/>
                    </a:cubicBezTo>
                    <a:lnTo>
                      <a:pt x="332" y="55"/>
                    </a:lnTo>
                    <a:cubicBezTo>
                      <a:pt x="295" y="19"/>
                      <a:pt x="248" y="0"/>
                      <a:pt x="20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9" name="Google Shape;659;p26"/>
              <p:cNvSpPr/>
              <p:nvPr/>
            </p:nvSpPr>
            <p:spPr>
              <a:xfrm>
                <a:off x="4508722" y="3376714"/>
                <a:ext cx="125434" cy="124291"/>
              </a:xfrm>
              <a:custGeom>
                <a:avLst/>
                <a:gdLst/>
                <a:ahLst/>
                <a:cxnLst/>
                <a:rect l="l" t="t" r="r" b="b"/>
                <a:pathLst>
                  <a:path w="3951" h="3915" extrusionOk="0">
                    <a:moveTo>
                      <a:pt x="200" y="0"/>
                    </a:moveTo>
                    <a:cubicBezTo>
                      <a:pt x="153" y="0"/>
                      <a:pt x="106" y="18"/>
                      <a:pt x="69" y="53"/>
                    </a:cubicBezTo>
                    <a:cubicBezTo>
                      <a:pt x="0" y="125"/>
                      <a:pt x="0" y="241"/>
                      <a:pt x="69" y="315"/>
                    </a:cubicBezTo>
                    <a:lnTo>
                      <a:pt x="3618" y="3860"/>
                    </a:lnTo>
                    <a:cubicBezTo>
                      <a:pt x="3651" y="3897"/>
                      <a:pt x="3699" y="3914"/>
                      <a:pt x="3746" y="3914"/>
                    </a:cubicBezTo>
                    <a:cubicBezTo>
                      <a:pt x="3793" y="3914"/>
                      <a:pt x="3841" y="3897"/>
                      <a:pt x="3877" y="3860"/>
                    </a:cubicBezTo>
                    <a:cubicBezTo>
                      <a:pt x="3950" y="3787"/>
                      <a:pt x="3950" y="3670"/>
                      <a:pt x="3877" y="3601"/>
                    </a:cubicBezTo>
                    <a:lnTo>
                      <a:pt x="331" y="53"/>
                    </a:lnTo>
                    <a:cubicBezTo>
                      <a:pt x="295" y="18"/>
                      <a:pt x="248" y="0"/>
                      <a:pt x="20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0" name="Google Shape;660;p26"/>
              <p:cNvSpPr/>
              <p:nvPr/>
            </p:nvSpPr>
            <p:spPr>
              <a:xfrm>
                <a:off x="4477513" y="3407827"/>
                <a:ext cx="125434" cy="124260"/>
              </a:xfrm>
              <a:custGeom>
                <a:avLst/>
                <a:gdLst/>
                <a:ahLst/>
                <a:cxnLst/>
                <a:rect l="l" t="t" r="r" b="b"/>
                <a:pathLst>
                  <a:path w="3951" h="3914" extrusionOk="0">
                    <a:moveTo>
                      <a:pt x="202" y="0"/>
                    </a:moveTo>
                    <a:cubicBezTo>
                      <a:pt x="156" y="0"/>
                      <a:pt x="109" y="19"/>
                      <a:pt x="73" y="55"/>
                    </a:cubicBezTo>
                    <a:cubicBezTo>
                      <a:pt x="0" y="128"/>
                      <a:pt x="0" y="244"/>
                      <a:pt x="73" y="313"/>
                    </a:cubicBezTo>
                    <a:lnTo>
                      <a:pt x="3618" y="3863"/>
                    </a:lnTo>
                    <a:cubicBezTo>
                      <a:pt x="3655" y="3895"/>
                      <a:pt x="3702" y="3914"/>
                      <a:pt x="3749" y="3914"/>
                    </a:cubicBezTo>
                    <a:cubicBezTo>
                      <a:pt x="3797" y="3914"/>
                      <a:pt x="3845" y="3895"/>
                      <a:pt x="3877" y="3863"/>
                    </a:cubicBezTo>
                    <a:cubicBezTo>
                      <a:pt x="3950" y="3790"/>
                      <a:pt x="3950" y="3673"/>
                      <a:pt x="3877" y="3601"/>
                    </a:cubicBezTo>
                    <a:lnTo>
                      <a:pt x="332" y="55"/>
                    </a:lnTo>
                    <a:cubicBezTo>
                      <a:pt x="295" y="19"/>
                      <a:pt x="249" y="0"/>
                      <a:pt x="20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1" name="Google Shape;661;p26"/>
              <p:cNvSpPr/>
              <p:nvPr/>
            </p:nvSpPr>
            <p:spPr>
              <a:xfrm>
                <a:off x="4814522" y="3680799"/>
                <a:ext cx="493610" cy="493515"/>
              </a:xfrm>
              <a:custGeom>
                <a:avLst/>
                <a:gdLst/>
                <a:ahLst/>
                <a:cxnLst/>
                <a:rect l="l" t="t" r="r" b="b"/>
                <a:pathLst>
                  <a:path w="15548" h="15545" extrusionOk="0">
                    <a:moveTo>
                      <a:pt x="8340" y="1"/>
                    </a:moveTo>
                    <a:lnTo>
                      <a:pt x="0" y="8341"/>
                    </a:lnTo>
                    <a:lnTo>
                      <a:pt x="7208" y="15544"/>
                    </a:lnTo>
                    <a:lnTo>
                      <a:pt x="15548" y="7209"/>
                    </a:lnTo>
                    <a:lnTo>
                      <a:pt x="834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2" name="Google Shape;662;p26"/>
              <p:cNvSpPr/>
              <p:nvPr/>
            </p:nvSpPr>
            <p:spPr>
              <a:xfrm>
                <a:off x="4941420" y="3680799"/>
                <a:ext cx="366715" cy="366747"/>
              </a:xfrm>
              <a:custGeom>
                <a:avLst/>
                <a:gdLst/>
                <a:ahLst/>
                <a:cxnLst/>
                <a:rect l="l" t="t" r="r" b="b"/>
                <a:pathLst>
                  <a:path w="11551" h="11552" extrusionOk="0">
                    <a:moveTo>
                      <a:pt x="4343" y="1"/>
                    </a:moveTo>
                    <a:lnTo>
                      <a:pt x="0" y="4344"/>
                    </a:lnTo>
                    <a:lnTo>
                      <a:pt x="7208" y="11551"/>
                    </a:lnTo>
                    <a:lnTo>
                      <a:pt x="11551" y="7209"/>
                    </a:lnTo>
                    <a:lnTo>
                      <a:pt x="4343" y="1"/>
                    </a:lnTo>
                    <a:close/>
                  </a:path>
                </a:pathLst>
              </a:custGeom>
              <a:solidFill>
                <a:srgbClr val="6194D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3" name="Google Shape;663;p26"/>
              <p:cNvSpPr/>
              <p:nvPr/>
            </p:nvSpPr>
            <p:spPr>
              <a:xfrm>
                <a:off x="4808712" y="3675021"/>
                <a:ext cx="505198" cy="505198"/>
              </a:xfrm>
              <a:custGeom>
                <a:avLst/>
                <a:gdLst/>
                <a:ahLst/>
                <a:cxnLst/>
                <a:rect l="l" t="t" r="r" b="b"/>
                <a:pathLst>
                  <a:path w="15913" h="15913" extrusionOk="0">
                    <a:moveTo>
                      <a:pt x="8523" y="442"/>
                    </a:moveTo>
                    <a:lnTo>
                      <a:pt x="15469" y="7391"/>
                    </a:lnTo>
                    <a:lnTo>
                      <a:pt x="7391" y="15468"/>
                    </a:lnTo>
                    <a:lnTo>
                      <a:pt x="442" y="8523"/>
                    </a:lnTo>
                    <a:lnTo>
                      <a:pt x="8523" y="442"/>
                    </a:lnTo>
                    <a:close/>
                    <a:moveTo>
                      <a:pt x="8523" y="0"/>
                    </a:moveTo>
                    <a:cubicBezTo>
                      <a:pt x="8476" y="0"/>
                      <a:pt x="8428" y="17"/>
                      <a:pt x="8392" y="52"/>
                    </a:cubicBezTo>
                    <a:lnTo>
                      <a:pt x="56" y="8392"/>
                    </a:lnTo>
                    <a:cubicBezTo>
                      <a:pt x="19" y="8424"/>
                      <a:pt x="1" y="8471"/>
                      <a:pt x="1" y="8523"/>
                    </a:cubicBezTo>
                    <a:cubicBezTo>
                      <a:pt x="1" y="8570"/>
                      <a:pt x="19" y="8617"/>
                      <a:pt x="56" y="8649"/>
                    </a:cubicBezTo>
                    <a:lnTo>
                      <a:pt x="7260" y="15857"/>
                    </a:lnTo>
                    <a:cubicBezTo>
                      <a:pt x="7296" y="15894"/>
                      <a:pt x="7344" y="15912"/>
                      <a:pt x="7391" y="15912"/>
                    </a:cubicBezTo>
                    <a:cubicBezTo>
                      <a:pt x="7438" y="15912"/>
                      <a:pt x="7485" y="15894"/>
                      <a:pt x="7522" y="15857"/>
                    </a:cubicBezTo>
                    <a:lnTo>
                      <a:pt x="15857" y="7518"/>
                    </a:lnTo>
                    <a:cubicBezTo>
                      <a:pt x="15894" y="7485"/>
                      <a:pt x="15913" y="7438"/>
                      <a:pt x="15913" y="7391"/>
                    </a:cubicBezTo>
                    <a:cubicBezTo>
                      <a:pt x="15913" y="7339"/>
                      <a:pt x="15894" y="7295"/>
                      <a:pt x="15857" y="7259"/>
                    </a:cubicBezTo>
                    <a:lnTo>
                      <a:pt x="8654" y="52"/>
                    </a:lnTo>
                    <a:cubicBezTo>
                      <a:pt x="8618" y="17"/>
                      <a:pt x="8570" y="0"/>
                      <a:pt x="852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4" name="Google Shape;664;p26"/>
              <p:cNvSpPr/>
              <p:nvPr/>
            </p:nvSpPr>
            <p:spPr>
              <a:xfrm>
                <a:off x="4974343" y="3820619"/>
                <a:ext cx="200771" cy="200898"/>
              </a:xfrm>
              <a:custGeom>
                <a:avLst/>
                <a:gdLst/>
                <a:ahLst/>
                <a:cxnLst/>
                <a:rect l="l" t="t" r="r" b="b"/>
                <a:pathLst>
                  <a:path w="6324" h="6328" extrusionOk="0">
                    <a:moveTo>
                      <a:pt x="1428" y="1"/>
                    </a:moveTo>
                    <a:lnTo>
                      <a:pt x="0" y="1429"/>
                    </a:lnTo>
                    <a:lnTo>
                      <a:pt x="1734" y="3164"/>
                    </a:lnTo>
                    <a:lnTo>
                      <a:pt x="0" y="4898"/>
                    </a:lnTo>
                    <a:lnTo>
                      <a:pt x="1428" y="6328"/>
                    </a:lnTo>
                    <a:lnTo>
                      <a:pt x="3164" y="4592"/>
                    </a:lnTo>
                    <a:lnTo>
                      <a:pt x="4896" y="6328"/>
                    </a:lnTo>
                    <a:lnTo>
                      <a:pt x="6324" y="4898"/>
                    </a:lnTo>
                    <a:lnTo>
                      <a:pt x="4590" y="3164"/>
                    </a:lnTo>
                    <a:lnTo>
                      <a:pt x="6324" y="1429"/>
                    </a:lnTo>
                    <a:lnTo>
                      <a:pt x="4896" y="1"/>
                    </a:lnTo>
                    <a:lnTo>
                      <a:pt x="3164" y="1738"/>
                    </a:lnTo>
                    <a:lnTo>
                      <a:pt x="14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5" name="Google Shape;665;p26"/>
              <p:cNvSpPr/>
              <p:nvPr/>
            </p:nvSpPr>
            <p:spPr>
              <a:xfrm>
                <a:off x="4981518" y="3820619"/>
                <a:ext cx="193596" cy="193660"/>
              </a:xfrm>
              <a:custGeom>
                <a:avLst/>
                <a:gdLst/>
                <a:ahLst/>
                <a:cxnLst/>
                <a:rect l="l" t="t" r="r" b="b"/>
                <a:pathLst>
                  <a:path w="6098" h="6100" extrusionOk="0">
                    <a:moveTo>
                      <a:pt x="1202" y="1"/>
                    </a:moveTo>
                    <a:lnTo>
                      <a:pt x="1" y="1202"/>
                    </a:lnTo>
                    <a:lnTo>
                      <a:pt x="4897" y="6099"/>
                    </a:lnTo>
                    <a:lnTo>
                      <a:pt x="6098" y="4898"/>
                    </a:lnTo>
                    <a:lnTo>
                      <a:pt x="4364" y="3164"/>
                    </a:lnTo>
                    <a:lnTo>
                      <a:pt x="6098" y="1429"/>
                    </a:lnTo>
                    <a:lnTo>
                      <a:pt x="4670" y="1"/>
                    </a:lnTo>
                    <a:lnTo>
                      <a:pt x="2938" y="1738"/>
                    </a:lnTo>
                    <a:lnTo>
                      <a:pt x="1202" y="1"/>
                    </a:lnTo>
                    <a:close/>
                  </a:path>
                </a:pathLst>
              </a:custGeom>
              <a:solidFill>
                <a:srgbClr val="D0E0F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6" name="Google Shape;666;p26"/>
              <p:cNvSpPr/>
              <p:nvPr/>
            </p:nvSpPr>
            <p:spPr>
              <a:xfrm>
                <a:off x="4967993" y="3814872"/>
                <a:ext cx="213597" cy="212423"/>
              </a:xfrm>
              <a:custGeom>
                <a:avLst/>
                <a:gdLst/>
                <a:ahLst/>
                <a:cxnLst/>
                <a:rect l="l" t="t" r="r" b="b"/>
                <a:pathLst>
                  <a:path w="6728" h="6691" extrusionOk="0">
                    <a:moveTo>
                      <a:pt x="5096" y="441"/>
                    </a:moveTo>
                    <a:lnTo>
                      <a:pt x="6265" y="1610"/>
                    </a:lnTo>
                    <a:lnTo>
                      <a:pt x="4659" y="3214"/>
                    </a:lnTo>
                    <a:cubicBezTo>
                      <a:pt x="4590" y="3288"/>
                      <a:pt x="4590" y="3404"/>
                      <a:pt x="4659" y="3477"/>
                    </a:cubicBezTo>
                    <a:lnTo>
                      <a:pt x="6265" y="5079"/>
                    </a:lnTo>
                    <a:lnTo>
                      <a:pt x="5096" y="6247"/>
                    </a:lnTo>
                    <a:lnTo>
                      <a:pt x="3491" y="4645"/>
                    </a:lnTo>
                    <a:cubicBezTo>
                      <a:pt x="3457" y="4609"/>
                      <a:pt x="3410" y="4590"/>
                      <a:pt x="3363" y="4590"/>
                    </a:cubicBezTo>
                    <a:cubicBezTo>
                      <a:pt x="3316" y="4590"/>
                      <a:pt x="3269" y="4609"/>
                      <a:pt x="3233" y="4645"/>
                    </a:cubicBezTo>
                    <a:lnTo>
                      <a:pt x="1628" y="6247"/>
                    </a:lnTo>
                    <a:lnTo>
                      <a:pt x="459" y="5079"/>
                    </a:lnTo>
                    <a:lnTo>
                      <a:pt x="2065" y="3477"/>
                    </a:lnTo>
                    <a:cubicBezTo>
                      <a:pt x="2137" y="3404"/>
                      <a:pt x="2137" y="3288"/>
                      <a:pt x="2065" y="3214"/>
                    </a:cubicBezTo>
                    <a:lnTo>
                      <a:pt x="459" y="1610"/>
                    </a:lnTo>
                    <a:lnTo>
                      <a:pt x="1628" y="441"/>
                    </a:lnTo>
                    <a:lnTo>
                      <a:pt x="3233" y="2046"/>
                    </a:lnTo>
                    <a:cubicBezTo>
                      <a:pt x="3269" y="2083"/>
                      <a:pt x="3316" y="2101"/>
                      <a:pt x="3363" y="2101"/>
                    </a:cubicBezTo>
                    <a:cubicBezTo>
                      <a:pt x="3410" y="2101"/>
                      <a:pt x="3457" y="2083"/>
                      <a:pt x="3491" y="2046"/>
                    </a:cubicBezTo>
                    <a:lnTo>
                      <a:pt x="5096" y="441"/>
                    </a:lnTo>
                    <a:close/>
                    <a:moveTo>
                      <a:pt x="5096" y="0"/>
                    </a:moveTo>
                    <a:cubicBezTo>
                      <a:pt x="5049" y="0"/>
                      <a:pt x="5002" y="19"/>
                      <a:pt x="4965" y="51"/>
                    </a:cubicBezTo>
                    <a:lnTo>
                      <a:pt x="3364" y="1657"/>
                    </a:lnTo>
                    <a:lnTo>
                      <a:pt x="1759" y="51"/>
                    </a:lnTo>
                    <a:cubicBezTo>
                      <a:pt x="1724" y="18"/>
                      <a:pt x="1676" y="2"/>
                      <a:pt x="1628" y="2"/>
                    </a:cubicBezTo>
                    <a:cubicBezTo>
                      <a:pt x="1580" y="2"/>
                      <a:pt x="1533" y="18"/>
                      <a:pt x="1500" y="51"/>
                    </a:cubicBezTo>
                    <a:lnTo>
                      <a:pt x="69" y="1482"/>
                    </a:lnTo>
                    <a:cubicBezTo>
                      <a:pt x="0" y="1551"/>
                      <a:pt x="0" y="1667"/>
                      <a:pt x="69" y="1741"/>
                    </a:cubicBezTo>
                    <a:lnTo>
                      <a:pt x="1675" y="3345"/>
                    </a:lnTo>
                    <a:lnTo>
                      <a:pt x="69" y="4951"/>
                    </a:lnTo>
                    <a:cubicBezTo>
                      <a:pt x="0" y="5020"/>
                      <a:pt x="0" y="5136"/>
                      <a:pt x="69" y="5210"/>
                    </a:cubicBezTo>
                    <a:lnTo>
                      <a:pt x="1500" y="6637"/>
                    </a:lnTo>
                    <a:cubicBezTo>
                      <a:pt x="1533" y="6673"/>
                      <a:pt x="1580" y="6691"/>
                      <a:pt x="1628" y="6691"/>
                    </a:cubicBezTo>
                    <a:cubicBezTo>
                      <a:pt x="1679" y="6691"/>
                      <a:pt x="1722" y="6673"/>
                      <a:pt x="1759" y="6637"/>
                    </a:cubicBezTo>
                    <a:lnTo>
                      <a:pt x="3364" y="5031"/>
                    </a:lnTo>
                    <a:lnTo>
                      <a:pt x="4965" y="6637"/>
                    </a:lnTo>
                    <a:cubicBezTo>
                      <a:pt x="5002" y="6673"/>
                      <a:pt x="5049" y="6691"/>
                      <a:pt x="5096" y="6691"/>
                    </a:cubicBezTo>
                    <a:cubicBezTo>
                      <a:pt x="5144" y="6691"/>
                      <a:pt x="5191" y="6673"/>
                      <a:pt x="5227" y="6637"/>
                    </a:cubicBezTo>
                    <a:lnTo>
                      <a:pt x="6655" y="5210"/>
                    </a:lnTo>
                    <a:cubicBezTo>
                      <a:pt x="6727" y="5136"/>
                      <a:pt x="6727" y="5020"/>
                      <a:pt x="6655" y="4951"/>
                    </a:cubicBezTo>
                    <a:lnTo>
                      <a:pt x="5049" y="3345"/>
                    </a:lnTo>
                    <a:lnTo>
                      <a:pt x="6655" y="1741"/>
                    </a:lnTo>
                    <a:cubicBezTo>
                      <a:pt x="6727" y="1667"/>
                      <a:pt x="6727" y="1551"/>
                      <a:pt x="6655" y="1482"/>
                    </a:cubicBezTo>
                    <a:lnTo>
                      <a:pt x="5227" y="51"/>
                    </a:lnTo>
                    <a:cubicBezTo>
                      <a:pt x="5191" y="19"/>
                      <a:pt x="5144" y="0"/>
                      <a:pt x="509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67" name="Google Shape;667;p26"/>
            <p:cNvGrpSpPr/>
            <p:nvPr/>
          </p:nvGrpSpPr>
          <p:grpSpPr>
            <a:xfrm>
              <a:off x="7613977" y="1068154"/>
              <a:ext cx="665445" cy="1114747"/>
              <a:chOff x="7573646" y="931909"/>
              <a:chExt cx="691156" cy="1157818"/>
            </a:xfrm>
          </p:grpSpPr>
          <p:sp>
            <p:nvSpPr>
              <p:cNvPr id="668" name="Google Shape;668;p26"/>
              <p:cNvSpPr/>
              <p:nvPr/>
            </p:nvSpPr>
            <p:spPr>
              <a:xfrm>
                <a:off x="7628484" y="1277685"/>
                <a:ext cx="107729" cy="62026"/>
              </a:xfrm>
              <a:custGeom>
                <a:avLst/>
                <a:gdLst/>
                <a:ahLst/>
                <a:cxnLst/>
                <a:rect l="l" t="t" r="r" b="b"/>
                <a:pathLst>
                  <a:path w="3267" h="1881" extrusionOk="0">
                    <a:moveTo>
                      <a:pt x="939" y="1"/>
                    </a:moveTo>
                    <a:cubicBezTo>
                      <a:pt x="512" y="1"/>
                      <a:pt x="176" y="139"/>
                      <a:pt x="124" y="498"/>
                    </a:cubicBezTo>
                    <a:cubicBezTo>
                      <a:pt x="1" y="1365"/>
                      <a:pt x="1158" y="1106"/>
                      <a:pt x="1864" y="1677"/>
                    </a:cubicBezTo>
                    <a:cubicBezTo>
                      <a:pt x="2040" y="1820"/>
                      <a:pt x="2222" y="1880"/>
                      <a:pt x="2389" y="1880"/>
                    </a:cubicBezTo>
                    <a:cubicBezTo>
                      <a:pt x="2892" y="1880"/>
                      <a:pt x="3266" y="1335"/>
                      <a:pt x="2982" y="852"/>
                    </a:cubicBezTo>
                    <a:cubicBezTo>
                      <a:pt x="2742" y="439"/>
                      <a:pt x="1697" y="1"/>
                      <a:pt x="939"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26"/>
              <p:cNvSpPr/>
              <p:nvPr/>
            </p:nvSpPr>
            <p:spPr>
              <a:xfrm>
                <a:off x="7623339" y="1271650"/>
                <a:ext cx="115841" cy="73963"/>
              </a:xfrm>
              <a:custGeom>
                <a:avLst/>
                <a:gdLst/>
                <a:ahLst/>
                <a:cxnLst/>
                <a:rect l="l" t="t" r="r" b="b"/>
                <a:pathLst>
                  <a:path w="3513" h="2243" extrusionOk="0">
                    <a:moveTo>
                      <a:pt x="1096" y="368"/>
                    </a:moveTo>
                    <a:cubicBezTo>
                      <a:pt x="1790" y="368"/>
                      <a:pt x="2775" y="778"/>
                      <a:pt x="2981" y="1126"/>
                    </a:cubicBezTo>
                    <a:cubicBezTo>
                      <a:pt x="3124" y="1373"/>
                      <a:pt x="3032" y="1620"/>
                      <a:pt x="2875" y="1755"/>
                    </a:cubicBezTo>
                    <a:cubicBezTo>
                      <a:pt x="2791" y="1827"/>
                      <a:pt x="2674" y="1879"/>
                      <a:pt x="2541" y="1879"/>
                    </a:cubicBezTo>
                    <a:cubicBezTo>
                      <a:pt x="2417" y="1879"/>
                      <a:pt x="2278" y="1834"/>
                      <a:pt x="2136" y="1719"/>
                    </a:cubicBezTo>
                    <a:cubicBezTo>
                      <a:pt x="1831" y="1471"/>
                      <a:pt x="1459" y="1366"/>
                      <a:pt x="1136" y="1278"/>
                    </a:cubicBezTo>
                    <a:cubicBezTo>
                      <a:pt x="586" y="1126"/>
                      <a:pt x="415" y="1045"/>
                      <a:pt x="462" y="707"/>
                    </a:cubicBezTo>
                    <a:cubicBezTo>
                      <a:pt x="481" y="601"/>
                      <a:pt x="535" y="448"/>
                      <a:pt x="841" y="390"/>
                    </a:cubicBezTo>
                    <a:cubicBezTo>
                      <a:pt x="919" y="375"/>
                      <a:pt x="1005" y="368"/>
                      <a:pt x="1096" y="368"/>
                    </a:cubicBezTo>
                    <a:close/>
                    <a:moveTo>
                      <a:pt x="1098" y="1"/>
                    </a:moveTo>
                    <a:cubicBezTo>
                      <a:pt x="981" y="1"/>
                      <a:pt x="870" y="10"/>
                      <a:pt x="768" y="30"/>
                    </a:cubicBezTo>
                    <a:cubicBezTo>
                      <a:pt x="386" y="102"/>
                      <a:pt x="149" y="324"/>
                      <a:pt x="102" y="656"/>
                    </a:cubicBezTo>
                    <a:cubicBezTo>
                      <a:pt x="0" y="1340"/>
                      <a:pt x="550" y="1493"/>
                      <a:pt x="1037" y="1631"/>
                    </a:cubicBezTo>
                    <a:cubicBezTo>
                      <a:pt x="1343" y="1715"/>
                      <a:pt x="1656" y="1803"/>
                      <a:pt x="1904" y="2003"/>
                    </a:cubicBezTo>
                    <a:cubicBezTo>
                      <a:pt x="2115" y="2174"/>
                      <a:pt x="2337" y="2243"/>
                      <a:pt x="2541" y="2243"/>
                    </a:cubicBezTo>
                    <a:cubicBezTo>
                      <a:pt x="2763" y="2243"/>
                      <a:pt x="2966" y="2159"/>
                      <a:pt x="3112" y="2035"/>
                    </a:cubicBezTo>
                    <a:cubicBezTo>
                      <a:pt x="3436" y="1759"/>
                      <a:pt x="3512" y="1307"/>
                      <a:pt x="3298" y="939"/>
                    </a:cubicBezTo>
                    <a:cubicBezTo>
                      <a:pt x="3008" y="446"/>
                      <a:pt x="1908" y="1"/>
                      <a:pt x="109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0" name="Google Shape;670;p26"/>
              <p:cNvSpPr/>
              <p:nvPr/>
            </p:nvSpPr>
            <p:spPr>
              <a:xfrm>
                <a:off x="7577471" y="1094772"/>
                <a:ext cx="117325" cy="108883"/>
              </a:xfrm>
              <a:custGeom>
                <a:avLst/>
                <a:gdLst/>
                <a:ahLst/>
                <a:cxnLst/>
                <a:rect l="l" t="t" r="r" b="b"/>
                <a:pathLst>
                  <a:path w="3558" h="3302" extrusionOk="0">
                    <a:moveTo>
                      <a:pt x="1261" y="1"/>
                    </a:moveTo>
                    <a:cubicBezTo>
                      <a:pt x="567" y="1"/>
                      <a:pt x="0" y="619"/>
                      <a:pt x="219" y="1375"/>
                    </a:cubicBezTo>
                    <a:cubicBezTo>
                      <a:pt x="475" y="2273"/>
                      <a:pt x="1465" y="3302"/>
                      <a:pt x="2235" y="3302"/>
                    </a:cubicBezTo>
                    <a:cubicBezTo>
                      <a:pt x="2383" y="3302"/>
                      <a:pt x="2522" y="3264"/>
                      <a:pt x="2647" y="3180"/>
                    </a:cubicBezTo>
                    <a:cubicBezTo>
                      <a:pt x="3557" y="2572"/>
                      <a:pt x="3120" y="1196"/>
                      <a:pt x="2144" y="356"/>
                    </a:cubicBezTo>
                    <a:cubicBezTo>
                      <a:pt x="1859" y="108"/>
                      <a:pt x="1549" y="1"/>
                      <a:pt x="126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1" name="Google Shape;671;p26"/>
              <p:cNvSpPr/>
              <p:nvPr/>
            </p:nvSpPr>
            <p:spPr>
              <a:xfrm>
                <a:off x="7573646" y="1088738"/>
                <a:ext cx="114885" cy="120985"/>
              </a:xfrm>
              <a:custGeom>
                <a:avLst/>
                <a:gdLst/>
                <a:ahLst/>
                <a:cxnLst/>
                <a:rect l="l" t="t" r="r" b="b"/>
                <a:pathLst>
                  <a:path w="3484" h="3669" extrusionOk="0">
                    <a:moveTo>
                      <a:pt x="1380" y="371"/>
                    </a:moveTo>
                    <a:cubicBezTo>
                      <a:pt x="1617" y="371"/>
                      <a:pt x="1886" y="451"/>
                      <a:pt x="2141" y="677"/>
                    </a:cubicBezTo>
                    <a:cubicBezTo>
                      <a:pt x="2734" y="1190"/>
                      <a:pt x="3109" y="1915"/>
                      <a:pt x="3076" y="2482"/>
                    </a:cubicBezTo>
                    <a:cubicBezTo>
                      <a:pt x="3054" y="2795"/>
                      <a:pt x="2916" y="3039"/>
                      <a:pt x="2661" y="3210"/>
                    </a:cubicBezTo>
                    <a:cubicBezTo>
                      <a:pt x="2571" y="3272"/>
                      <a:pt x="2469" y="3302"/>
                      <a:pt x="2353" y="3302"/>
                    </a:cubicBezTo>
                    <a:cubicBezTo>
                      <a:pt x="2256" y="3302"/>
                      <a:pt x="2150" y="3281"/>
                      <a:pt x="2035" y="3240"/>
                    </a:cubicBezTo>
                    <a:cubicBezTo>
                      <a:pt x="1416" y="3014"/>
                      <a:pt x="713" y="2220"/>
                      <a:pt x="510" y="1507"/>
                    </a:cubicBezTo>
                    <a:cubicBezTo>
                      <a:pt x="372" y="1034"/>
                      <a:pt x="604" y="685"/>
                      <a:pt x="866" y="517"/>
                    </a:cubicBezTo>
                    <a:cubicBezTo>
                      <a:pt x="1001" y="429"/>
                      <a:pt x="1180" y="371"/>
                      <a:pt x="1380" y="371"/>
                    </a:cubicBezTo>
                    <a:close/>
                    <a:moveTo>
                      <a:pt x="1374" y="0"/>
                    </a:moveTo>
                    <a:cubicBezTo>
                      <a:pt x="1128" y="0"/>
                      <a:pt x="885" y="68"/>
                      <a:pt x="669" y="207"/>
                    </a:cubicBezTo>
                    <a:cubicBezTo>
                      <a:pt x="200" y="505"/>
                      <a:pt x="0" y="1059"/>
                      <a:pt x="157" y="1609"/>
                    </a:cubicBezTo>
                    <a:cubicBezTo>
                      <a:pt x="393" y="2432"/>
                      <a:pt x="1180" y="3319"/>
                      <a:pt x="1911" y="3585"/>
                    </a:cubicBezTo>
                    <a:cubicBezTo>
                      <a:pt x="2064" y="3640"/>
                      <a:pt x="2213" y="3669"/>
                      <a:pt x="2355" y="3669"/>
                    </a:cubicBezTo>
                    <a:cubicBezTo>
                      <a:pt x="2541" y="3669"/>
                      <a:pt x="2716" y="3618"/>
                      <a:pt x="2868" y="3516"/>
                    </a:cubicBezTo>
                    <a:cubicBezTo>
                      <a:pt x="3218" y="3284"/>
                      <a:pt x="3414" y="2930"/>
                      <a:pt x="3440" y="2504"/>
                    </a:cubicBezTo>
                    <a:cubicBezTo>
                      <a:pt x="3484" y="1820"/>
                      <a:pt x="3069" y="994"/>
                      <a:pt x="2381" y="401"/>
                    </a:cubicBezTo>
                    <a:cubicBezTo>
                      <a:pt x="2078" y="136"/>
                      <a:pt x="1722" y="0"/>
                      <a:pt x="137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2" name="Google Shape;672;p26"/>
              <p:cNvSpPr/>
              <p:nvPr/>
            </p:nvSpPr>
            <p:spPr>
              <a:xfrm>
                <a:off x="8012708" y="1437778"/>
                <a:ext cx="218327" cy="81184"/>
              </a:xfrm>
              <a:custGeom>
                <a:avLst/>
                <a:gdLst/>
                <a:ahLst/>
                <a:cxnLst/>
                <a:rect l="l" t="t" r="r" b="b"/>
                <a:pathLst>
                  <a:path w="6621" h="2462" extrusionOk="0">
                    <a:moveTo>
                      <a:pt x="5421" y="0"/>
                    </a:moveTo>
                    <a:cubicBezTo>
                      <a:pt x="4883" y="0"/>
                      <a:pt x="4269" y="485"/>
                      <a:pt x="3841" y="732"/>
                    </a:cubicBezTo>
                    <a:cubicBezTo>
                      <a:pt x="3726" y="799"/>
                      <a:pt x="3562" y="824"/>
                      <a:pt x="3367" y="824"/>
                    </a:cubicBezTo>
                    <a:cubicBezTo>
                      <a:pt x="2806" y="824"/>
                      <a:pt x="1990" y="619"/>
                      <a:pt x="1360" y="619"/>
                    </a:cubicBezTo>
                    <a:cubicBezTo>
                      <a:pt x="1026" y="619"/>
                      <a:pt x="744" y="677"/>
                      <a:pt x="580" y="852"/>
                    </a:cubicBezTo>
                    <a:cubicBezTo>
                      <a:pt x="1" y="1471"/>
                      <a:pt x="773" y="2462"/>
                      <a:pt x="773" y="2462"/>
                    </a:cubicBezTo>
                    <a:lnTo>
                      <a:pt x="2633" y="1966"/>
                    </a:lnTo>
                    <a:cubicBezTo>
                      <a:pt x="2633" y="1966"/>
                      <a:pt x="3081" y="1856"/>
                      <a:pt x="3647" y="1856"/>
                    </a:cubicBezTo>
                    <a:cubicBezTo>
                      <a:pt x="3930" y="1856"/>
                      <a:pt x="4243" y="1884"/>
                      <a:pt x="4544" y="1966"/>
                    </a:cubicBezTo>
                    <a:cubicBezTo>
                      <a:pt x="4639" y="1992"/>
                      <a:pt x="4738" y="2004"/>
                      <a:pt x="4838" y="2004"/>
                    </a:cubicBezTo>
                    <a:cubicBezTo>
                      <a:pt x="5685" y="2004"/>
                      <a:pt x="6620" y="1140"/>
                      <a:pt x="6084" y="372"/>
                    </a:cubicBezTo>
                    <a:cubicBezTo>
                      <a:pt x="5895" y="101"/>
                      <a:pt x="5666" y="0"/>
                      <a:pt x="542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3" name="Google Shape;673;p26"/>
              <p:cNvSpPr/>
              <p:nvPr/>
            </p:nvSpPr>
            <p:spPr>
              <a:xfrm>
                <a:off x="8005058" y="1431645"/>
                <a:ext cx="221955" cy="93418"/>
              </a:xfrm>
              <a:custGeom>
                <a:avLst/>
                <a:gdLst/>
                <a:ahLst/>
                <a:cxnLst/>
                <a:rect l="l" t="t" r="r" b="b"/>
                <a:pathLst>
                  <a:path w="6731" h="2833" extrusionOk="0">
                    <a:moveTo>
                      <a:pt x="5647" y="372"/>
                    </a:moveTo>
                    <a:cubicBezTo>
                      <a:pt x="5847" y="372"/>
                      <a:pt x="6021" y="456"/>
                      <a:pt x="6166" y="664"/>
                    </a:cubicBezTo>
                    <a:cubicBezTo>
                      <a:pt x="6385" y="976"/>
                      <a:pt x="6276" y="1267"/>
                      <a:pt x="6141" y="1453"/>
                    </a:cubicBezTo>
                    <a:cubicBezTo>
                      <a:pt x="5908" y="1789"/>
                      <a:pt x="5465" y="2006"/>
                      <a:pt x="5070" y="2006"/>
                    </a:cubicBezTo>
                    <a:cubicBezTo>
                      <a:pt x="4985" y="2006"/>
                      <a:pt x="4901" y="1995"/>
                      <a:pt x="4823" y="1974"/>
                    </a:cubicBezTo>
                    <a:cubicBezTo>
                      <a:pt x="4504" y="1887"/>
                      <a:pt x="4175" y="1858"/>
                      <a:pt x="3878" y="1858"/>
                    </a:cubicBezTo>
                    <a:cubicBezTo>
                      <a:pt x="3304" y="1858"/>
                      <a:pt x="2850" y="1967"/>
                      <a:pt x="2821" y="1974"/>
                    </a:cubicBezTo>
                    <a:lnTo>
                      <a:pt x="2818" y="1974"/>
                    </a:lnTo>
                    <a:lnTo>
                      <a:pt x="1081" y="2440"/>
                    </a:lnTo>
                    <a:cubicBezTo>
                      <a:pt x="924" y="2196"/>
                      <a:pt x="575" y="1563"/>
                      <a:pt x="946" y="1162"/>
                    </a:cubicBezTo>
                    <a:cubicBezTo>
                      <a:pt x="1070" y="1031"/>
                      <a:pt x="1303" y="988"/>
                      <a:pt x="1587" y="988"/>
                    </a:cubicBezTo>
                    <a:cubicBezTo>
                      <a:pt x="1900" y="988"/>
                      <a:pt x="2275" y="1042"/>
                      <a:pt x="2625" y="1093"/>
                    </a:cubicBezTo>
                    <a:cubicBezTo>
                      <a:pt x="2984" y="1145"/>
                      <a:pt x="3316" y="1193"/>
                      <a:pt x="3596" y="1193"/>
                    </a:cubicBezTo>
                    <a:cubicBezTo>
                      <a:pt x="3825" y="1193"/>
                      <a:pt x="4019" y="1161"/>
                      <a:pt x="4167" y="1075"/>
                    </a:cubicBezTo>
                    <a:cubicBezTo>
                      <a:pt x="4259" y="1024"/>
                      <a:pt x="4357" y="958"/>
                      <a:pt x="4463" y="893"/>
                    </a:cubicBezTo>
                    <a:cubicBezTo>
                      <a:pt x="4918" y="602"/>
                      <a:pt x="5317" y="372"/>
                      <a:pt x="5647" y="372"/>
                    </a:cubicBezTo>
                    <a:close/>
                    <a:moveTo>
                      <a:pt x="5665" y="0"/>
                    </a:moveTo>
                    <a:cubicBezTo>
                      <a:pt x="5181" y="0"/>
                      <a:pt x="4661" y="332"/>
                      <a:pt x="4266" y="583"/>
                    </a:cubicBezTo>
                    <a:cubicBezTo>
                      <a:pt x="4164" y="645"/>
                      <a:pt x="4070" y="707"/>
                      <a:pt x="3982" y="758"/>
                    </a:cubicBezTo>
                    <a:cubicBezTo>
                      <a:pt x="3899" y="807"/>
                      <a:pt x="3767" y="825"/>
                      <a:pt x="3607" y="825"/>
                    </a:cubicBezTo>
                    <a:cubicBezTo>
                      <a:pt x="3345" y="825"/>
                      <a:pt x="3007" y="776"/>
                      <a:pt x="2675" y="729"/>
                    </a:cubicBezTo>
                    <a:cubicBezTo>
                      <a:pt x="2304" y="676"/>
                      <a:pt x="1926" y="621"/>
                      <a:pt x="1590" y="621"/>
                    </a:cubicBezTo>
                    <a:cubicBezTo>
                      <a:pt x="1210" y="621"/>
                      <a:pt x="883" y="691"/>
                      <a:pt x="677" y="911"/>
                    </a:cubicBezTo>
                    <a:cubicBezTo>
                      <a:pt x="0" y="1639"/>
                      <a:pt x="826" y="2717"/>
                      <a:pt x="859" y="2760"/>
                    </a:cubicBezTo>
                    <a:cubicBezTo>
                      <a:pt x="896" y="2808"/>
                      <a:pt x="950" y="2833"/>
                      <a:pt x="1005" y="2833"/>
                    </a:cubicBezTo>
                    <a:cubicBezTo>
                      <a:pt x="1019" y="2833"/>
                      <a:pt x="1037" y="2829"/>
                      <a:pt x="1052" y="2826"/>
                    </a:cubicBezTo>
                    <a:lnTo>
                      <a:pt x="2909" y="2327"/>
                    </a:lnTo>
                    <a:cubicBezTo>
                      <a:pt x="2940" y="2322"/>
                      <a:pt x="3364" y="2225"/>
                      <a:pt x="3886" y="2225"/>
                    </a:cubicBezTo>
                    <a:cubicBezTo>
                      <a:pt x="4154" y="2225"/>
                      <a:pt x="4446" y="2251"/>
                      <a:pt x="4725" y="2327"/>
                    </a:cubicBezTo>
                    <a:cubicBezTo>
                      <a:pt x="4834" y="2357"/>
                      <a:pt x="4949" y="2371"/>
                      <a:pt x="5067" y="2371"/>
                    </a:cubicBezTo>
                    <a:cubicBezTo>
                      <a:pt x="5580" y="2371"/>
                      <a:pt x="6138" y="2100"/>
                      <a:pt x="6443" y="1665"/>
                    </a:cubicBezTo>
                    <a:cubicBezTo>
                      <a:pt x="6719" y="1272"/>
                      <a:pt x="6731" y="830"/>
                      <a:pt x="6465" y="452"/>
                    </a:cubicBezTo>
                    <a:cubicBezTo>
                      <a:pt x="6235" y="121"/>
                      <a:pt x="5956" y="0"/>
                      <a:pt x="566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4" name="Google Shape;674;p26"/>
              <p:cNvSpPr/>
              <p:nvPr/>
            </p:nvSpPr>
            <p:spPr>
              <a:xfrm>
                <a:off x="7776376" y="1348977"/>
                <a:ext cx="188848" cy="154488"/>
              </a:xfrm>
              <a:custGeom>
                <a:avLst/>
                <a:gdLst/>
                <a:ahLst/>
                <a:cxnLst/>
                <a:rect l="l" t="t" r="r" b="b"/>
                <a:pathLst>
                  <a:path w="5727" h="4685" extrusionOk="0">
                    <a:moveTo>
                      <a:pt x="1001" y="0"/>
                    </a:moveTo>
                    <a:cubicBezTo>
                      <a:pt x="443" y="0"/>
                      <a:pt x="1" y="498"/>
                      <a:pt x="84" y="1332"/>
                    </a:cubicBezTo>
                    <a:cubicBezTo>
                      <a:pt x="222" y="2763"/>
                      <a:pt x="2224" y="4444"/>
                      <a:pt x="2224" y="4444"/>
                    </a:cubicBezTo>
                    <a:lnTo>
                      <a:pt x="5726" y="4685"/>
                    </a:lnTo>
                    <a:cubicBezTo>
                      <a:pt x="5726" y="4685"/>
                      <a:pt x="5464" y="2474"/>
                      <a:pt x="4778" y="2474"/>
                    </a:cubicBezTo>
                    <a:cubicBezTo>
                      <a:pt x="4755" y="2474"/>
                      <a:pt x="4732" y="2477"/>
                      <a:pt x="4707" y="2482"/>
                    </a:cubicBezTo>
                    <a:cubicBezTo>
                      <a:pt x="4614" y="2502"/>
                      <a:pt x="4518" y="2513"/>
                      <a:pt x="4421" y="2513"/>
                    </a:cubicBezTo>
                    <a:cubicBezTo>
                      <a:pt x="3748" y="2513"/>
                      <a:pt x="2994" y="2013"/>
                      <a:pt x="2224" y="822"/>
                    </a:cubicBezTo>
                    <a:cubicBezTo>
                      <a:pt x="1857" y="255"/>
                      <a:pt x="1400" y="0"/>
                      <a:pt x="100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5" name="Google Shape;675;p26"/>
              <p:cNvSpPr/>
              <p:nvPr/>
            </p:nvSpPr>
            <p:spPr>
              <a:xfrm>
                <a:off x="7770705" y="1342909"/>
                <a:ext cx="200752" cy="166557"/>
              </a:xfrm>
              <a:custGeom>
                <a:avLst/>
                <a:gdLst/>
                <a:ahLst/>
                <a:cxnLst/>
                <a:rect l="l" t="t" r="r" b="b"/>
                <a:pathLst>
                  <a:path w="6088" h="5051" extrusionOk="0">
                    <a:moveTo>
                      <a:pt x="1176" y="367"/>
                    </a:moveTo>
                    <a:cubicBezTo>
                      <a:pt x="1540" y="367"/>
                      <a:pt x="1939" y="636"/>
                      <a:pt x="2244" y="1105"/>
                    </a:cubicBezTo>
                    <a:cubicBezTo>
                      <a:pt x="3158" y="2522"/>
                      <a:pt x="3989" y="2882"/>
                      <a:pt x="4598" y="2882"/>
                    </a:cubicBezTo>
                    <a:cubicBezTo>
                      <a:pt x="4712" y="2882"/>
                      <a:pt x="4818" y="2869"/>
                      <a:pt x="4915" y="2849"/>
                    </a:cubicBezTo>
                    <a:cubicBezTo>
                      <a:pt x="4926" y="2846"/>
                      <a:pt x="4939" y="2844"/>
                      <a:pt x="4953" y="2844"/>
                    </a:cubicBezTo>
                    <a:cubicBezTo>
                      <a:pt x="4980" y="2844"/>
                      <a:pt x="5012" y="2852"/>
                      <a:pt x="5050" y="2881"/>
                    </a:cubicBezTo>
                    <a:cubicBezTo>
                      <a:pt x="5356" y="3096"/>
                      <a:pt x="5585" y="4013"/>
                      <a:pt x="5687" y="4669"/>
                    </a:cubicBezTo>
                    <a:lnTo>
                      <a:pt x="2469" y="4450"/>
                    </a:lnTo>
                    <a:cubicBezTo>
                      <a:pt x="2178" y="4195"/>
                      <a:pt x="558" y="2721"/>
                      <a:pt x="438" y="1498"/>
                    </a:cubicBezTo>
                    <a:cubicBezTo>
                      <a:pt x="384" y="952"/>
                      <a:pt x="580" y="534"/>
                      <a:pt x="944" y="406"/>
                    </a:cubicBezTo>
                    <a:cubicBezTo>
                      <a:pt x="1018" y="380"/>
                      <a:pt x="1096" y="367"/>
                      <a:pt x="1176" y="367"/>
                    </a:cubicBezTo>
                    <a:close/>
                    <a:moveTo>
                      <a:pt x="1174" y="1"/>
                    </a:moveTo>
                    <a:cubicBezTo>
                      <a:pt x="1055" y="1"/>
                      <a:pt x="938" y="20"/>
                      <a:pt x="824" y="60"/>
                    </a:cubicBezTo>
                    <a:cubicBezTo>
                      <a:pt x="288" y="245"/>
                      <a:pt x="1" y="810"/>
                      <a:pt x="74" y="1534"/>
                    </a:cubicBezTo>
                    <a:cubicBezTo>
                      <a:pt x="219" y="3019"/>
                      <a:pt x="2196" y="4697"/>
                      <a:pt x="2280" y="4771"/>
                    </a:cubicBezTo>
                    <a:cubicBezTo>
                      <a:pt x="2309" y="4793"/>
                      <a:pt x="2346" y="4810"/>
                      <a:pt x="2385" y="4810"/>
                    </a:cubicBezTo>
                    <a:lnTo>
                      <a:pt x="5888" y="5050"/>
                    </a:lnTo>
                    <a:lnTo>
                      <a:pt x="5898" y="5050"/>
                    </a:lnTo>
                    <a:cubicBezTo>
                      <a:pt x="5950" y="5050"/>
                      <a:pt x="5997" y="5033"/>
                      <a:pt x="6033" y="4996"/>
                    </a:cubicBezTo>
                    <a:cubicBezTo>
                      <a:pt x="6069" y="4956"/>
                      <a:pt x="6088" y="4902"/>
                      <a:pt x="6081" y="4847"/>
                    </a:cubicBezTo>
                    <a:cubicBezTo>
                      <a:pt x="6059" y="4657"/>
                      <a:pt x="5847" y="2997"/>
                      <a:pt x="5265" y="2582"/>
                    </a:cubicBezTo>
                    <a:cubicBezTo>
                      <a:pt x="5167" y="2512"/>
                      <a:pt x="5058" y="2476"/>
                      <a:pt x="4949" y="2476"/>
                    </a:cubicBezTo>
                    <a:cubicBezTo>
                      <a:pt x="4912" y="2476"/>
                      <a:pt x="4876" y="2480"/>
                      <a:pt x="4839" y="2488"/>
                    </a:cubicBezTo>
                    <a:cubicBezTo>
                      <a:pt x="4757" y="2505"/>
                      <a:pt x="4675" y="2514"/>
                      <a:pt x="4592" y="2514"/>
                    </a:cubicBezTo>
                    <a:cubicBezTo>
                      <a:pt x="3931" y="2514"/>
                      <a:pt x="3235" y="1965"/>
                      <a:pt x="2549" y="908"/>
                    </a:cubicBezTo>
                    <a:cubicBezTo>
                      <a:pt x="2175" y="329"/>
                      <a:pt x="1663" y="1"/>
                      <a:pt x="117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6" name="Google Shape;676;p26"/>
              <p:cNvSpPr/>
              <p:nvPr/>
            </p:nvSpPr>
            <p:spPr>
              <a:xfrm>
                <a:off x="7944417" y="1242797"/>
                <a:ext cx="320385" cy="300171"/>
              </a:xfrm>
              <a:custGeom>
                <a:avLst/>
                <a:gdLst/>
                <a:ahLst/>
                <a:cxnLst/>
                <a:rect l="l" t="t" r="r" b="b"/>
                <a:pathLst>
                  <a:path w="9716" h="9103" extrusionOk="0">
                    <a:moveTo>
                      <a:pt x="6971" y="1"/>
                    </a:moveTo>
                    <a:cubicBezTo>
                      <a:pt x="6874" y="1"/>
                      <a:pt x="6774" y="7"/>
                      <a:pt x="6673" y="20"/>
                    </a:cubicBezTo>
                    <a:cubicBezTo>
                      <a:pt x="4773" y="260"/>
                      <a:pt x="5053" y="2441"/>
                      <a:pt x="4373" y="2921"/>
                    </a:cubicBezTo>
                    <a:cubicBezTo>
                      <a:pt x="4230" y="3022"/>
                      <a:pt x="4062" y="3057"/>
                      <a:pt x="3881" y="3057"/>
                    </a:cubicBezTo>
                    <a:cubicBezTo>
                      <a:pt x="3468" y="3057"/>
                      <a:pt x="2985" y="2877"/>
                      <a:pt x="2561" y="2877"/>
                    </a:cubicBezTo>
                    <a:cubicBezTo>
                      <a:pt x="2278" y="2877"/>
                      <a:pt x="2022" y="2957"/>
                      <a:pt x="1831" y="3224"/>
                    </a:cubicBezTo>
                    <a:cubicBezTo>
                      <a:pt x="1231" y="4064"/>
                      <a:pt x="2050" y="6223"/>
                      <a:pt x="332" y="6303"/>
                    </a:cubicBezTo>
                    <a:cubicBezTo>
                      <a:pt x="293" y="6306"/>
                      <a:pt x="253" y="6307"/>
                      <a:pt x="215" y="6307"/>
                    </a:cubicBezTo>
                    <a:cubicBezTo>
                      <a:pt x="142" y="6307"/>
                      <a:pt x="71" y="6303"/>
                      <a:pt x="0" y="6295"/>
                    </a:cubicBezTo>
                    <a:lnTo>
                      <a:pt x="0" y="6295"/>
                    </a:lnTo>
                    <a:lnTo>
                      <a:pt x="136" y="9102"/>
                    </a:lnTo>
                    <a:lnTo>
                      <a:pt x="3109" y="8305"/>
                    </a:lnTo>
                    <a:cubicBezTo>
                      <a:pt x="3109" y="7344"/>
                      <a:pt x="3473" y="6984"/>
                      <a:pt x="4630" y="6846"/>
                    </a:cubicBezTo>
                    <a:cubicBezTo>
                      <a:pt x="5792" y="6703"/>
                      <a:pt x="5351" y="4803"/>
                      <a:pt x="6214" y="4002"/>
                    </a:cubicBezTo>
                    <a:cubicBezTo>
                      <a:pt x="6582" y="3660"/>
                      <a:pt x="7005" y="3640"/>
                      <a:pt x="7428" y="3640"/>
                    </a:cubicBezTo>
                    <a:cubicBezTo>
                      <a:pt x="7484" y="3640"/>
                      <a:pt x="7539" y="3640"/>
                      <a:pt x="7595" y="3640"/>
                    </a:cubicBezTo>
                    <a:cubicBezTo>
                      <a:pt x="8104" y="3640"/>
                      <a:pt x="8603" y="3611"/>
                      <a:pt x="8995" y="3024"/>
                    </a:cubicBezTo>
                    <a:cubicBezTo>
                      <a:pt x="9716" y="1941"/>
                      <a:pt x="8694" y="1"/>
                      <a:pt x="697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7" name="Google Shape;677;p26"/>
              <p:cNvSpPr/>
              <p:nvPr/>
            </p:nvSpPr>
            <p:spPr>
              <a:xfrm>
                <a:off x="7938284" y="1236763"/>
                <a:ext cx="320418" cy="312207"/>
              </a:xfrm>
              <a:custGeom>
                <a:avLst/>
                <a:gdLst/>
                <a:ahLst/>
                <a:cxnLst/>
                <a:rect l="l" t="t" r="r" b="b"/>
                <a:pathLst>
                  <a:path w="9717" h="9468" extrusionOk="0">
                    <a:moveTo>
                      <a:pt x="7154" y="367"/>
                    </a:moveTo>
                    <a:cubicBezTo>
                      <a:pt x="7996" y="367"/>
                      <a:pt x="8610" y="871"/>
                      <a:pt x="8923" y="1379"/>
                    </a:cubicBezTo>
                    <a:cubicBezTo>
                      <a:pt x="9290" y="1972"/>
                      <a:pt x="9331" y="2649"/>
                      <a:pt x="9028" y="3104"/>
                    </a:cubicBezTo>
                    <a:cubicBezTo>
                      <a:pt x="8698" y="3599"/>
                      <a:pt x="8297" y="3640"/>
                      <a:pt x="7825" y="3640"/>
                    </a:cubicBezTo>
                    <a:cubicBezTo>
                      <a:pt x="7783" y="3640"/>
                      <a:pt x="7740" y="3639"/>
                      <a:pt x="7696" y="3639"/>
                    </a:cubicBezTo>
                    <a:cubicBezTo>
                      <a:pt x="7647" y="3638"/>
                      <a:pt x="7597" y="3638"/>
                      <a:pt x="7546" y="3638"/>
                    </a:cubicBezTo>
                    <a:cubicBezTo>
                      <a:pt x="7129" y="3638"/>
                      <a:pt x="6672" y="3681"/>
                      <a:pt x="6273" y="4051"/>
                    </a:cubicBezTo>
                    <a:cubicBezTo>
                      <a:pt x="5858" y="4440"/>
                      <a:pt x="5720" y="5048"/>
                      <a:pt x="5596" y="5583"/>
                    </a:cubicBezTo>
                    <a:cubicBezTo>
                      <a:pt x="5425" y="6326"/>
                      <a:pt x="5297" y="6784"/>
                      <a:pt x="4795" y="6846"/>
                    </a:cubicBezTo>
                    <a:cubicBezTo>
                      <a:pt x="3608" y="6989"/>
                      <a:pt x="3153" y="7385"/>
                      <a:pt x="3113" y="8346"/>
                    </a:cubicBezTo>
                    <a:lnTo>
                      <a:pt x="492" y="9049"/>
                    </a:lnTo>
                    <a:lnTo>
                      <a:pt x="379" y="6671"/>
                    </a:lnTo>
                    <a:lnTo>
                      <a:pt x="525" y="6671"/>
                    </a:lnTo>
                    <a:cubicBezTo>
                      <a:pt x="1788" y="6609"/>
                      <a:pt x="1861" y="5539"/>
                      <a:pt x="1919" y="4680"/>
                    </a:cubicBezTo>
                    <a:cubicBezTo>
                      <a:pt x="1952" y="4215"/>
                      <a:pt x="1981" y="3774"/>
                      <a:pt x="2167" y="3512"/>
                    </a:cubicBezTo>
                    <a:cubicBezTo>
                      <a:pt x="2309" y="3313"/>
                      <a:pt x="2495" y="3244"/>
                      <a:pt x="2740" y="3244"/>
                    </a:cubicBezTo>
                    <a:cubicBezTo>
                      <a:pt x="2919" y="3244"/>
                      <a:pt x="3130" y="3281"/>
                      <a:pt x="3379" y="3330"/>
                    </a:cubicBezTo>
                    <a:cubicBezTo>
                      <a:pt x="3611" y="3376"/>
                      <a:pt x="3846" y="3424"/>
                      <a:pt x="4071" y="3424"/>
                    </a:cubicBezTo>
                    <a:cubicBezTo>
                      <a:pt x="4283" y="3424"/>
                      <a:pt x="4485" y="3381"/>
                      <a:pt x="4664" y="3254"/>
                    </a:cubicBezTo>
                    <a:cubicBezTo>
                      <a:pt x="4952" y="3054"/>
                      <a:pt x="5079" y="2653"/>
                      <a:pt x="5228" y="2191"/>
                    </a:cubicBezTo>
                    <a:cubicBezTo>
                      <a:pt x="5480" y="1411"/>
                      <a:pt x="5764" y="527"/>
                      <a:pt x="6881" y="385"/>
                    </a:cubicBezTo>
                    <a:cubicBezTo>
                      <a:pt x="6974" y="373"/>
                      <a:pt x="7065" y="367"/>
                      <a:pt x="7154" y="367"/>
                    </a:cubicBezTo>
                    <a:close/>
                    <a:moveTo>
                      <a:pt x="7160" y="1"/>
                    </a:moveTo>
                    <a:cubicBezTo>
                      <a:pt x="7055" y="1"/>
                      <a:pt x="6948" y="7"/>
                      <a:pt x="6837" y="21"/>
                    </a:cubicBezTo>
                    <a:cubicBezTo>
                      <a:pt x="5483" y="192"/>
                      <a:pt x="5134" y="1280"/>
                      <a:pt x="4879" y="2078"/>
                    </a:cubicBezTo>
                    <a:cubicBezTo>
                      <a:pt x="4755" y="2460"/>
                      <a:pt x="4638" y="2824"/>
                      <a:pt x="4453" y="2955"/>
                    </a:cubicBezTo>
                    <a:cubicBezTo>
                      <a:pt x="4346" y="3029"/>
                      <a:pt x="4214" y="3056"/>
                      <a:pt x="4066" y="3056"/>
                    </a:cubicBezTo>
                    <a:cubicBezTo>
                      <a:pt x="3880" y="3056"/>
                      <a:pt x="3669" y="3014"/>
                      <a:pt x="3452" y="2970"/>
                    </a:cubicBezTo>
                    <a:cubicBezTo>
                      <a:pt x="3220" y="2924"/>
                      <a:pt x="2975" y="2876"/>
                      <a:pt x="2741" y="2876"/>
                    </a:cubicBezTo>
                    <a:cubicBezTo>
                      <a:pt x="2412" y="2876"/>
                      <a:pt x="2102" y="2970"/>
                      <a:pt x="1868" y="3297"/>
                    </a:cubicBezTo>
                    <a:cubicBezTo>
                      <a:pt x="1621" y="3643"/>
                      <a:pt x="1588" y="4134"/>
                      <a:pt x="1552" y="4655"/>
                    </a:cubicBezTo>
                    <a:cubicBezTo>
                      <a:pt x="1486" y="5653"/>
                      <a:pt x="1380" y="6264"/>
                      <a:pt x="507" y="6304"/>
                    </a:cubicBezTo>
                    <a:cubicBezTo>
                      <a:pt x="480" y="6305"/>
                      <a:pt x="452" y="6305"/>
                      <a:pt x="424" y="6305"/>
                    </a:cubicBezTo>
                    <a:cubicBezTo>
                      <a:pt x="351" y="6305"/>
                      <a:pt x="275" y="6302"/>
                      <a:pt x="201" y="6297"/>
                    </a:cubicBezTo>
                    <a:cubicBezTo>
                      <a:pt x="197" y="6296"/>
                      <a:pt x="193" y="6296"/>
                      <a:pt x="189" y="6296"/>
                    </a:cubicBezTo>
                    <a:cubicBezTo>
                      <a:pt x="142" y="6296"/>
                      <a:pt x="92" y="6314"/>
                      <a:pt x="59" y="6347"/>
                    </a:cubicBezTo>
                    <a:cubicBezTo>
                      <a:pt x="19" y="6384"/>
                      <a:pt x="1" y="6435"/>
                      <a:pt x="1" y="6490"/>
                    </a:cubicBezTo>
                    <a:lnTo>
                      <a:pt x="135" y="9292"/>
                    </a:lnTo>
                    <a:cubicBezTo>
                      <a:pt x="139" y="9351"/>
                      <a:pt x="169" y="9402"/>
                      <a:pt x="212" y="9435"/>
                    </a:cubicBezTo>
                    <a:cubicBezTo>
                      <a:pt x="245" y="9457"/>
                      <a:pt x="281" y="9467"/>
                      <a:pt x="322" y="9467"/>
                    </a:cubicBezTo>
                    <a:cubicBezTo>
                      <a:pt x="336" y="9467"/>
                      <a:pt x="354" y="9467"/>
                      <a:pt x="369" y="9464"/>
                    </a:cubicBezTo>
                    <a:lnTo>
                      <a:pt x="3343" y="8667"/>
                    </a:lnTo>
                    <a:cubicBezTo>
                      <a:pt x="3423" y="8645"/>
                      <a:pt x="3481" y="8572"/>
                      <a:pt x="3481" y="8488"/>
                    </a:cubicBezTo>
                    <a:cubicBezTo>
                      <a:pt x="3477" y="7626"/>
                      <a:pt x="3783" y="7338"/>
                      <a:pt x="4838" y="7211"/>
                    </a:cubicBezTo>
                    <a:cubicBezTo>
                      <a:pt x="5621" y="7116"/>
                      <a:pt x="5792" y="6377"/>
                      <a:pt x="5952" y="5667"/>
                    </a:cubicBezTo>
                    <a:cubicBezTo>
                      <a:pt x="6069" y="5157"/>
                      <a:pt x="6189" y="4630"/>
                      <a:pt x="6524" y="4320"/>
                    </a:cubicBezTo>
                    <a:cubicBezTo>
                      <a:pt x="6830" y="4033"/>
                      <a:pt x="7194" y="4006"/>
                      <a:pt x="7575" y="4006"/>
                    </a:cubicBezTo>
                    <a:cubicBezTo>
                      <a:pt x="7615" y="4006"/>
                      <a:pt x="7656" y="4007"/>
                      <a:pt x="7696" y="4007"/>
                    </a:cubicBezTo>
                    <a:cubicBezTo>
                      <a:pt x="8246" y="4007"/>
                      <a:pt x="8865" y="4007"/>
                      <a:pt x="9334" y="3308"/>
                    </a:cubicBezTo>
                    <a:cubicBezTo>
                      <a:pt x="9717" y="2733"/>
                      <a:pt x="9677" y="1900"/>
                      <a:pt x="9236" y="1186"/>
                    </a:cubicBezTo>
                    <a:cubicBezTo>
                      <a:pt x="8867" y="590"/>
                      <a:pt x="8145" y="1"/>
                      <a:pt x="716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8" name="Google Shape;678;p26"/>
              <p:cNvSpPr/>
              <p:nvPr/>
            </p:nvSpPr>
            <p:spPr>
              <a:xfrm>
                <a:off x="7632704" y="1400055"/>
                <a:ext cx="306964" cy="182286"/>
              </a:xfrm>
              <a:custGeom>
                <a:avLst/>
                <a:gdLst/>
                <a:ahLst/>
                <a:cxnLst/>
                <a:rect l="l" t="t" r="r" b="b"/>
                <a:pathLst>
                  <a:path w="9309" h="5528" extrusionOk="0">
                    <a:moveTo>
                      <a:pt x="1540" y="1"/>
                    </a:moveTo>
                    <a:cubicBezTo>
                      <a:pt x="1487" y="1"/>
                      <a:pt x="1433" y="5"/>
                      <a:pt x="1380" y="12"/>
                    </a:cubicBezTo>
                    <a:cubicBezTo>
                      <a:pt x="0" y="212"/>
                      <a:pt x="219" y="1876"/>
                      <a:pt x="1380" y="2637"/>
                    </a:cubicBezTo>
                    <a:cubicBezTo>
                      <a:pt x="2541" y="3394"/>
                      <a:pt x="4721" y="4537"/>
                      <a:pt x="5136" y="5528"/>
                    </a:cubicBezTo>
                    <a:lnTo>
                      <a:pt x="9308" y="4409"/>
                    </a:lnTo>
                    <a:cubicBezTo>
                      <a:pt x="9185" y="3471"/>
                      <a:pt x="8485" y="1888"/>
                      <a:pt x="6710" y="1888"/>
                    </a:cubicBezTo>
                    <a:cubicBezTo>
                      <a:pt x="6538" y="1888"/>
                      <a:pt x="6356" y="1903"/>
                      <a:pt x="6163" y="1934"/>
                    </a:cubicBezTo>
                    <a:cubicBezTo>
                      <a:pt x="6015" y="1959"/>
                      <a:pt x="5871" y="1970"/>
                      <a:pt x="5732" y="1970"/>
                    </a:cubicBezTo>
                    <a:cubicBezTo>
                      <a:pt x="3895" y="1970"/>
                      <a:pt x="2763" y="1"/>
                      <a:pt x="154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9" name="Google Shape;679;p26"/>
              <p:cNvSpPr/>
              <p:nvPr/>
            </p:nvSpPr>
            <p:spPr>
              <a:xfrm>
                <a:off x="7636529" y="1394086"/>
                <a:ext cx="309503" cy="194256"/>
              </a:xfrm>
              <a:custGeom>
                <a:avLst/>
                <a:gdLst/>
                <a:ahLst/>
                <a:cxnLst/>
                <a:rect l="l" t="t" r="r" b="b"/>
                <a:pathLst>
                  <a:path w="9386" h="5891" extrusionOk="0">
                    <a:moveTo>
                      <a:pt x="1424" y="368"/>
                    </a:moveTo>
                    <a:cubicBezTo>
                      <a:pt x="1911" y="368"/>
                      <a:pt x="2410" y="739"/>
                      <a:pt x="2978" y="1166"/>
                    </a:cubicBezTo>
                    <a:cubicBezTo>
                      <a:pt x="3718" y="1717"/>
                      <a:pt x="4539" y="2336"/>
                      <a:pt x="5608" y="2336"/>
                    </a:cubicBezTo>
                    <a:cubicBezTo>
                      <a:pt x="5759" y="2336"/>
                      <a:pt x="5915" y="2324"/>
                      <a:pt x="6076" y="2297"/>
                    </a:cubicBezTo>
                    <a:cubicBezTo>
                      <a:pt x="6254" y="2268"/>
                      <a:pt x="6426" y="2254"/>
                      <a:pt x="6591" y="2254"/>
                    </a:cubicBezTo>
                    <a:cubicBezTo>
                      <a:pt x="7108" y="2254"/>
                      <a:pt x="7559" y="2395"/>
                      <a:pt x="7939" y="2676"/>
                    </a:cubicBezTo>
                    <a:cubicBezTo>
                      <a:pt x="8547" y="3127"/>
                      <a:pt x="8871" y="3863"/>
                      <a:pt x="8984" y="4456"/>
                    </a:cubicBezTo>
                    <a:lnTo>
                      <a:pt x="5118" y="5490"/>
                    </a:lnTo>
                    <a:cubicBezTo>
                      <a:pt x="4671" y="4696"/>
                      <a:pt x="3302" y="3859"/>
                      <a:pt x="2192" y="3179"/>
                    </a:cubicBezTo>
                    <a:cubicBezTo>
                      <a:pt x="1886" y="2993"/>
                      <a:pt x="1605" y="2821"/>
                      <a:pt x="1362" y="2661"/>
                    </a:cubicBezTo>
                    <a:cubicBezTo>
                      <a:pt x="758" y="2265"/>
                      <a:pt x="394" y="1555"/>
                      <a:pt x="513" y="1013"/>
                    </a:cubicBezTo>
                    <a:cubicBezTo>
                      <a:pt x="594" y="659"/>
                      <a:pt x="859" y="437"/>
                      <a:pt x="1289" y="375"/>
                    </a:cubicBezTo>
                    <a:cubicBezTo>
                      <a:pt x="1333" y="368"/>
                      <a:pt x="1380" y="368"/>
                      <a:pt x="1424" y="368"/>
                    </a:cubicBezTo>
                    <a:close/>
                    <a:moveTo>
                      <a:pt x="1429" y="1"/>
                    </a:moveTo>
                    <a:cubicBezTo>
                      <a:pt x="1366" y="1"/>
                      <a:pt x="1302" y="6"/>
                      <a:pt x="1238" y="15"/>
                    </a:cubicBezTo>
                    <a:cubicBezTo>
                      <a:pt x="659" y="96"/>
                      <a:pt x="266" y="430"/>
                      <a:pt x="157" y="932"/>
                    </a:cubicBezTo>
                    <a:cubicBezTo>
                      <a:pt x="0" y="1628"/>
                      <a:pt x="426" y="2487"/>
                      <a:pt x="1162" y="2971"/>
                    </a:cubicBezTo>
                    <a:cubicBezTo>
                      <a:pt x="1405" y="3127"/>
                      <a:pt x="1693" y="3306"/>
                      <a:pt x="1998" y="3491"/>
                    </a:cubicBezTo>
                    <a:cubicBezTo>
                      <a:pt x="3134" y="4187"/>
                      <a:pt x="4543" y="5049"/>
                      <a:pt x="4853" y="5778"/>
                    </a:cubicBezTo>
                    <a:cubicBezTo>
                      <a:pt x="4882" y="5847"/>
                      <a:pt x="4947" y="5890"/>
                      <a:pt x="5020" y="5890"/>
                    </a:cubicBezTo>
                    <a:cubicBezTo>
                      <a:pt x="5034" y="5890"/>
                      <a:pt x="5053" y="5887"/>
                      <a:pt x="5068" y="5883"/>
                    </a:cubicBezTo>
                    <a:lnTo>
                      <a:pt x="9239" y="4765"/>
                    </a:lnTo>
                    <a:cubicBezTo>
                      <a:pt x="9327" y="4743"/>
                      <a:pt x="9385" y="4656"/>
                      <a:pt x="9374" y="4565"/>
                    </a:cubicBezTo>
                    <a:cubicBezTo>
                      <a:pt x="9283" y="3878"/>
                      <a:pt x="8915" y="2942"/>
                      <a:pt x="8158" y="2381"/>
                    </a:cubicBezTo>
                    <a:cubicBezTo>
                      <a:pt x="7711" y="2051"/>
                      <a:pt x="7186" y="1886"/>
                      <a:pt x="6591" y="1886"/>
                    </a:cubicBezTo>
                    <a:cubicBezTo>
                      <a:pt x="6405" y="1886"/>
                      <a:pt x="6213" y="1902"/>
                      <a:pt x="6014" y="1934"/>
                    </a:cubicBezTo>
                    <a:cubicBezTo>
                      <a:pt x="5877" y="1957"/>
                      <a:pt x="5744" y="1968"/>
                      <a:pt x="5614" y="1968"/>
                    </a:cubicBezTo>
                    <a:cubicBezTo>
                      <a:pt x="4662" y="1968"/>
                      <a:pt x="3888" y="1389"/>
                      <a:pt x="3200" y="870"/>
                    </a:cubicBezTo>
                    <a:cubicBezTo>
                      <a:pt x="2603" y="426"/>
                      <a:pt x="2036" y="1"/>
                      <a:pt x="142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0" name="Google Shape;680;p26"/>
              <p:cNvSpPr/>
              <p:nvPr/>
            </p:nvSpPr>
            <p:spPr>
              <a:xfrm>
                <a:off x="7785609" y="937910"/>
                <a:ext cx="307921" cy="274484"/>
              </a:xfrm>
              <a:custGeom>
                <a:avLst/>
                <a:gdLst/>
                <a:ahLst/>
                <a:cxnLst/>
                <a:rect l="l" t="t" r="r" b="b"/>
                <a:pathLst>
                  <a:path w="9338" h="8324" extrusionOk="0">
                    <a:moveTo>
                      <a:pt x="4668" y="1"/>
                    </a:moveTo>
                    <a:cubicBezTo>
                      <a:pt x="3755" y="1"/>
                      <a:pt x="3015" y="740"/>
                      <a:pt x="3015" y="1655"/>
                    </a:cubicBezTo>
                    <a:lnTo>
                      <a:pt x="3015" y="3194"/>
                    </a:lnTo>
                    <a:cubicBezTo>
                      <a:pt x="3015" y="4505"/>
                      <a:pt x="1955" y="5564"/>
                      <a:pt x="649" y="5564"/>
                    </a:cubicBezTo>
                    <a:lnTo>
                      <a:pt x="1" y="5564"/>
                    </a:lnTo>
                    <a:lnTo>
                      <a:pt x="1" y="8323"/>
                    </a:lnTo>
                    <a:lnTo>
                      <a:pt x="9337" y="8323"/>
                    </a:lnTo>
                    <a:lnTo>
                      <a:pt x="9337" y="5564"/>
                    </a:lnTo>
                    <a:lnTo>
                      <a:pt x="8693" y="5564"/>
                    </a:lnTo>
                    <a:cubicBezTo>
                      <a:pt x="7383" y="5564"/>
                      <a:pt x="6323" y="4505"/>
                      <a:pt x="6323" y="3194"/>
                    </a:cubicBezTo>
                    <a:lnTo>
                      <a:pt x="6323" y="1727"/>
                    </a:lnTo>
                    <a:cubicBezTo>
                      <a:pt x="6323" y="861"/>
                      <a:pt x="5694" y="89"/>
                      <a:pt x="4831" y="9"/>
                    </a:cubicBezTo>
                    <a:cubicBezTo>
                      <a:pt x="4776" y="3"/>
                      <a:pt x="4722" y="1"/>
                      <a:pt x="466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1" name="Google Shape;681;p26"/>
              <p:cNvSpPr/>
              <p:nvPr/>
            </p:nvSpPr>
            <p:spPr>
              <a:xfrm>
                <a:off x="7779608" y="931909"/>
                <a:ext cx="320055" cy="286586"/>
              </a:xfrm>
              <a:custGeom>
                <a:avLst/>
                <a:gdLst/>
                <a:ahLst/>
                <a:cxnLst/>
                <a:rect l="l" t="t" r="r" b="b"/>
                <a:pathLst>
                  <a:path w="9706" h="8691" extrusionOk="0">
                    <a:moveTo>
                      <a:pt x="4851" y="366"/>
                    </a:moveTo>
                    <a:cubicBezTo>
                      <a:pt x="4900" y="366"/>
                      <a:pt x="4949" y="369"/>
                      <a:pt x="4998" y="373"/>
                    </a:cubicBezTo>
                    <a:cubicBezTo>
                      <a:pt x="5741" y="442"/>
                      <a:pt x="6323" y="1119"/>
                      <a:pt x="6323" y="1909"/>
                    </a:cubicBezTo>
                    <a:lnTo>
                      <a:pt x="6323" y="3376"/>
                    </a:lnTo>
                    <a:cubicBezTo>
                      <a:pt x="6323" y="4785"/>
                      <a:pt x="7466" y="5928"/>
                      <a:pt x="8875" y="5928"/>
                    </a:cubicBezTo>
                    <a:lnTo>
                      <a:pt x="9338" y="5928"/>
                    </a:lnTo>
                    <a:lnTo>
                      <a:pt x="9338" y="8324"/>
                    </a:lnTo>
                    <a:lnTo>
                      <a:pt x="368" y="8324"/>
                    </a:lnTo>
                    <a:lnTo>
                      <a:pt x="368" y="5928"/>
                    </a:lnTo>
                    <a:lnTo>
                      <a:pt x="831" y="5928"/>
                    </a:lnTo>
                    <a:cubicBezTo>
                      <a:pt x="2236" y="5928"/>
                      <a:pt x="3382" y="4785"/>
                      <a:pt x="3382" y="3376"/>
                    </a:cubicBezTo>
                    <a:lnTo>
                      <a:pt x="3382" y="1837"/>
                    </a:lnTo>
                    <a:cubicBezTo>
                      <a:pt x="3382" y="1425"/>
                      <a:pt x="3557" y="1029"/>
                      <a:pt x="3862" y="748"/>
                    </a:cubicBezTo>
                    <a:cubicBezTo>
                      <a:pt x="4137" y="500"/>
                      <a:pt x="4481" y="366"/>
                      <a:pt x="4851" y="366"/>
                    </a:cubicBezTo>
                    <a:close/>
                    <a:moveTo>
                      <a:pt x="4847" y="0"/>
                    </a:moveTo>
                    <a:cubicBezTo>
                      <a:pt x="4391" y="0"/>
                      <a:pt x="3959" y="166"/>
                      <a:pt x="3615" y="475"/>
                    </a:cubicBezTo>
                    <a:cubicBezTo>
                      <a:pt x="3233" y="824"/>
                      <a:pt x="3015" y="1319"/>
                      <a:pt x="3015" y="1837"/>
                    </a:cubicBezTo>
                    <a:lnTo>
                      <a:pt x="3015" y="3376"/>
                    </a:lnTo>
                    <a:cubicBezTo>
                      <a:pt x="3015" y="4581"/>
                      <a:pt x="2036" y="5560"/>
                      <a:pt x="831" y="5560"/>
                    </a:cubicBezTo>
                    <a:lnTo>
                      <a:pt x="183" y="5560"/>
                    </a:lnTo>
                    <a:cubicBezTo>
                      <a:pt x="80" y="5560"/>
                      <a:pt x="1" y="5644"/>
                      <a:pt x="1" y="5746"/>
                    </a:cubicBezTo>
                    <a:lnTo>
                      <a:pt x="1" y="8505"/>
                    </a:lnTo>
                    <a:cubicBezTo>
                      <a:pt x="1" y="8607"/>
                      <a:pt x="80" y="8690"/>
                      <a:pt x="183" y="8690"/>
                    </a:cubicBezTo>
                    <a:lnTo>
                      <a:pt x="9524" y="8690"/>
                    </a:lnTo>
                    <a:cubicBezTo>
                      <a:pt x="9621" y="8690"/>
                      <a:pt x="9705" y="8607"/>
                      <a:pt x="9705" y="8505"/>
                    </a:cubicBezTo>
                    <a:lnTo>
                      <a:pt x="9705" y="5746"/>
                    </a:lnTo>
                    <a:cubicBezTo>
                      <a:pt x="9705" y="5644"/>
                      <a:pt x="9621" y="5560"/>
                      <a:pt x="9524" y="5560"/>
                    </a:cubicBezTo>
                    <a:lnTo>
                      <a:pt x="8875" y="5560"/>
                    </a:lnTo>
                    <a:cubicBezTo>
                      <a:pt x="7671" y="5560"/>
                      <a:pt x="6691" y="4581"/>
                      <a:pt x="6691" y="3376"/>
                    </a:cubicBezTo>
                    <a:lnTo>
                      <a:pt x="6691" y="1909"/>
                    </a:lnTo>
                    <a:cubicBezTo>
                      <a:pt x="6691" y="930"/>
                      <a:pt x="5964" y="96"/>
                      <a:pt x="5031" y="9"/>
                    </a:cubicBezTo>
                    <a:cubicBezTo>
                      <a:pt x="4970" y="3"/>
                      <a:pt x="4908" y="0"/>
                      <a:pt x="484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2" name="Google Shape;682;p26"/>
              <p:cNvSpPr/>
              <p:nvPr/>
            </p:nvSpPr>
            <p:spPr>
              <a:xfrm>
                <a:off x="7779608" y="1115250"/>
                <a:ext cx="320055" cy="12135"/>
              </a:xfrm>
              <a:custGeom>
                <a:avLst/>
                <a:gdLst/>
                <a:ahLst/>
                <a:cxnLst/>
                <a:rect l="l" t="t" r="r" b="b"/>
                <a:pathLst>
                  <a:path w="9706" h="368" extrusionOk="0">
                    <a:moveTo>
                      <a:pt x="183" y="0"/>
                    </a:moveTo>
                    <a:cubicBezTo>
                      <a:pt x="80" y="0"/>
                      <a:pt x="1" y="84"/>
                      <a:pt x="1" y="186"/>
                    </a:cubicBezTo>
                    <a:cubicBezTo>
                      <a:pt x="1" y="288"/>
                      <a:pt x="80" y="368"/>
                      <a:pt x="183" y="368"/>
                    </a:cubicBezTo>
                    <a:lnTo>
                      <a:pt x="9524" y="368"/>
                    </a:lnTo>
                    <a:cubicBezTo>
                      <a:pt x="9621" y="368"/>
                      <a:pt x="9705" y="288"/>
                      <a:pt x="9705" y="186"/>
                    </a:cubicBezTo>
                    <a:cubicBezTo>
                      <a:pt x="9705" y="84"/>
                      <a:pt x="9621" y="0"/>
                      <a:pt x="952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3" name="Google Shape;683;p26"/>
              <p:cNvSpPr/>
              <p:nvPr/>
            </p:nvSpPr>
            <p:spPr>
              <a:xfrm>
                <a:off x="7904451" y="1212361"/>
                <a:ext cx="70369" cy="421948"/>
              </a:xfrm>
              <a:custGeom>
                <a:avLst/>
                <a:gdLst/>
                <a:ahLst/>
                <a:cxnLst/>
                <a:rect l="l" t="t" r="r" b="b"/>
                <a:pathLst>
                  <a:path w="2134" h="12796" extrusionOk="0">
                    <a:moveTo>
                      <a:pt x="0" y="0"/>
                    </a:moveTo>
                    <a:lnTo>
                      <a:pt x="0" y="11729"/>
                    </a:lnTo>
                    <a:cubicBezTo>
                      <a:pt x="0" y="12319"/>
                      <a:pt x="477" y="12796"/>
                      <a:pt x="1067" y="12796"/>
                    </a:cubicBezTo>
                    <a:cubicBezTo>
                      <a:pt x="1657" y="12796"/>
                      <a:pt x="2134" y="12319"/>
                      <a:pt x="2134" y="11729"/>
                    </a:cubicBezTo>
                    <a:lnTo>
                      <a:pt x="213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4" name="Google Shape;684;p26"/>
              <p:cNvSpPr/>
              <p:nvPr/>
            </p:nvSpPr>
            <p:spPr>
              <a:xfrm>
                <a:off x="7898318" y="1206360"/>
                <a:ext cx="82503" cy="433951"/>
              </a:xfrm>
              <a:custGeom>
                <a:avLst/>
                <a:gdLst/>
                <a:ahLst/>
                <a:cxnLst/>
                <a:rect l="l" t="t" r="r" b="b"/>
                <a:pathLst>
                  <a:path w="2502" h="13160" extrusionOk="0">
                    <a:moveTo>
                      <a:pt x="2137" y="367"/>
                    </a:moveTo>
                    <a:lnTo>
                      <a:pt x="2137" y="11911"/>
                    </a:lnTo>
                    <a:cubicBezTo>
                      <a:pt x="2137" y="12395"/>
                      <a:pt x="1741" y="12792"/>
                      <a:pt x="1253" y="12792"/>
                    </a:cubicBezTo>
                    <a:cubicBezTo>
                      <a:pt x="765" y="12792"/>
                      <a:pt x="368" y="12395"/>
                      <a:pt x="368" y="11911"/>
                    </a:cubicBezTo>
                    <a:lnTo>
                      <a:pt x="368" y="367"/>
                    </a:lnTo>
                    <a:close/>
                    <a:moveTo>
                      <a:pt x="186" y="1"/>
                    </a:moveTo>
                    <a:cubicBezTo>
                      <a:pt x="84" y="1"/>
                      <a:pt x="0" y="84"/>
                      <a:pt x="0" y="182"/>
                    </a:cubicBezTo>
                    <a:lnTo>
                      <a:pt x="0" y="11911"/>
                    </a:lnTo>
                    <a:cubicBezTo>
                      <a:pt x="0" y="12599"/>
                      <a:pt x="561" y="13160"/>
                      <a:pt x="1253" y="13160"/>
                    </a:cubicBezTo>
                    <a:cubicBezTo>
                      <a:pt x="1941" y="13160"/>
                      <a:pt x="2502" y="12599"/>
                      <a:pt x="2502" y="11911"/>
                    </a:cubicBezTo>
                    <a:lnTo>
                      <a:pt x="2502" y="182"/>
                    </a:lnTo>
                    <a:cubicBezTo>
                      <a:pt x="2502" y="84"/>
                      <a:pt x="2421" y="1"/>
                      <a:pt x="232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5" name="Google Shape;685;p26"/>
              <p:cNvSpPr/>
              <p:nvPr/>
            </p:nvSpPr>
            <p:spPr>
              <a:xfrm>
                <a:off x="7802064" y="1502607"/>
                <a:ext cx="422542" cy="573171"/>
              </a:xfrm>
              <a:custGeom>
                <a:avLst/>
                <a:gdLst/>
                <a:ahLst/>
                <a:cxnLst/>
                <a:rect l="l" t="t" r="r" b="b"/>
                <a:pathLst>
                  <a:path w="12814" h="17382" extrusionOk="0">
                    <a:moveTo>
                      <a:pt x="9021" y="0"/>
                    </a:moveTo>
                    <a:lnTo>
                      <a:pt x="0" y="2418"/>
                    </a:lnTo>
                    <a:lnTo>
                      <a:pt x="3218" y="14423"/>
                    </a:lnTo>
                    <a:cubicBezTo>
                      <a:pt x="3696" y="16206"/>
                      <a:pt x="5307" y="17381"/>
                      <a:pt x="7069" y="17381"/>
                    </a:cubicBezTo>
                    <a:cubicBezTo>
                      <a:pt x="7412" y="17381"/>
                      <a:pt x="7760" y="17337"/>
                      <a:pt x="8107" y="17244"/>
                    </a:cubicBezTo>
                    <a:lnTo>
                      <a:pt x="9454" y="16884"/>
                    </a:lnTo>
                    <a:cubicBezTo>
                      <a:pt x="11561" y="16319"/>
                      <a:pt x="12813" y="14154"/>
                      <a:pt x="12250" y="12042"/>
                    </a:cubicBezTo>
                    <a:lnTo>
                      <a:pt x="9021"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6" name="Google Shape;686;p26"/>
              <p:cNvSpPr/>
              <p:nvPr/>
            </p:nvSpPr>
            <p:spPr>
              <a:xfrm>
                <a:off x="7927006" y="1502607"/>
                <a:ext cx="301457" cy="580987"/>
              </a:xfrm>
              <a:custGeom>
                <a:avLst/>
                <a:gdLst/>
                <a:ahLst/>
                <a:cxnLst/>
                <a:rect l="l" t="t" r="r" b="b"/>
                <a:pathLst>
                  <a:path w="9142" h="17619" extrusionOk="0">
                    <a:moveTo>
                      <a:pt x="5232" y="0"/>
                    </a:moveTo>
                    <a:lnTo>
                      <a:pt x="3473" y="469"/>
                    </a:lnTo>
                    <a:lnTo>
                      <a:pt x="7150" y="14190"/>
                    </a:lnTo>
                    <a:cubicBezTo>
                      <a:pt x="7150" y="14190"/>
                      <a:pt x="7161" y="14204"/>
                      <a:pt x="7179" y="14230"/>
                    </a:cubicBezTo>
                    <a:lnTo>
                      <a:pt x="0" y="16152"/>
                    </a:lnTo>
                    <a:cubicBezTo>
                      <a:pt x="523" y="17055"/>
                      <a:pt x="1491" y="17618"/>
                      <a:pt x="2534" y="17618"/>
                    </a:cubicBezTo>
                    <a:cubicBezTo>
                      <a:pt x="2785" y="17618"/>
                      <a:pt x="3040" y="17586"/>
                      <a:pt x="3295" y="17517"/>
                    </a:cubicBezTo>
                    <a:lnTo>
                      <a:pt x="6648" y="16622"/>
                    </a:lnTo>
                    <a:cubicBezTo>
                      <a:pt x="8213" y="16200"/>
                      <a:pt x="9141" y="14590"/>
                      <a:pt x="8723" y="13025"/>
                    </a:cubicBezTo>
                    <a:lnTo>
                      <a:pt x="5232" y="0"/>
                    </a:lnTo>
                    <a:close/>
                  </a:path>
                </a:pathLst>
              </a:custGeom>
              <a:solidFill>
                <a:schemeClr val="lt1">
                  <a:alpha val="1875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7" name="Google Shape;687;p26"/>
              <p:cNvSpPr/>
              <p:nvPr/>
            </p:nvSpPr>
            <p:spPr>
              <a:xfrm>
                <a:off x="7795337" y="1496474"/>
                <a:ext cx="439821" cy="593253"/>
              </a:xfrm>
              <a:custGeom>
                <a:avLst/>
                <a:gdLst/>
                <a:ahLst/>
                <a:cxnLst/>
                <a:rect l="l" t="t" r="r" b="b"/>
                <a:pathLst>
                  <a:path w="13338" h="17991" extrusionOk="0">
                    <a:moveTo>
                      <a:pt x="9094" y="408"/>
                    </a:moveTo>
                    <a:lnTo>
                      <a:pt x="12537" y="13258"/>
                    </a:lnTo>
                    <a:cubicBezTo>
                      <a:pt x="12930" y="14726"/>
                      <a:pt x="12056" y="16236"/>
                      <a:pt x="10593" y="16629"/>
                    </a:cubicBezTo>
                    <a:lnTo>
                      <a:pt x="7241" y="17528"/>
                    </a:lnTo>
                    <a:cubicBezTo>
                      <a:pt x="7003" y="17592"/>
                      <a:pt x="6764" y="17623"/>
                      <a:pt x="6529" y="17623"/>
                    </a:cubicBezTo>
                    <a:cubicBezTo>
                      <a:pt x="5314" y="17623"/>
                      <a:pt x="4200" y="16810"/>
                      <a:pt x="3874" y="15581"/>
                    </a:cubicBezTo>
                    <a:lnTo>
                      <a:pt x="430" y="2730"/>
                    </a:lnTo>
                    <a:lnTo>
                      <a:pt x="9094" y="408"/>
                    </a:lnTo>
                    <a:close/>
                    <a:moveTo>
                      <a:pt x="9226" y="0"/>
                    </a:moveTo>
                    <a:cubicBezTo>
                      <a:pt x="9209" y="0"/>
                      <a:pt x="9193" y="3"/>
                      <a:pt x="9178" y="8"/>
                    </a:cubicBezTo>
                    <a:lnTo>
                      <a:pt x="157" y="2425"/>
                    </a:lnTo>
                    <a:cubicBezTo>
                      <a:pt x="59" y="2451"/>
                      <a:pt x="0" y="2552"/>
                      <a:pt x="26" y="2651"/>
                    </a:cubicBezTo>
                    <a:lnTo>
                      <a:pt x="3516" y="15675"/>
                    </a:lnTo>
                    <a:cubicBezTo>
                      <a:pt x="3731" y="16480"/>
                      <a:pt x="4249" y="17154"/>
                      <a:pt x="4969" y="17569"/>
                    </a:cubicBezTo>
                    <a:cubicBezTo>
                      <a:pt x="5450" y="17849"/>
                      <a:pt x="5985" y="17991"/>
                      <a:pt x="6524" y="17991"/>
                    </a:cubicBezTo>
                    <a:cubicBezTo>
                      <a:pt x="6797" y="17991"/>
                      <a:pt x="7070" y="17954"/>
                      <a:pt x="7335" y="17881"/>
                    </a:cubicBezTo>
                    <a:lnTo>
                      <a:pt x="10688" y="16982"/>
                    </a:lnTo>
                    <a:cubicBezTo>
                      <a:pt x="12348" y="16538"/>
                      <a:pt x="13338" y="14827"/>
                      <a:pt x="12891" y="13164"/>
                    </a:cubicBezTo>
                    <a:lnTo>
                      <a:pt x="9403" y="139"/>
                    </a:lnTo>
                    <a:cubicBezTo>
                      <a:pt x="9388" y="92"/>
                      <a:pt x="9359" y="52"/>
                      <a:pt x="9316" y="26"/>
                    </a:cubicBezTo>
                    <a:cubicBezTo>
                      <a:pt x="9289" y="9"/>
                      <a:pt x="9257" y="0"/>
                      <a:pt x="922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8" name="Google Shape;688;p26"/>
              <p:cNvSpPr/>
              <p:nvPr/>
            </p:nvSpPr>
            <p:spPr>
              <a:xfrm>
                <a:off x="7823663" y="1606083"/>
                <a:ext cx="300105" cy="383664"/>
              </a:xfrm>
              <a:custGeom>
                <a:avLst/>
                <a:gdLst/>
                <a:ahLst/>
                <a:cxnLst/>
                <a:rect l="l" t="t" r="r" b="b"/>
                <a:pathLst>
                  <a:path w="9101" h="11635" extrusionOk="0">
                    <a:moveTo>
                      <a:pt x="6444" y="0"/>
                    </a:moveTo>
                    <a:lnTo>
                      <a:pt x="1" y="1726"/>
                    </a:lnTo>
                    <a:lnTo>
                      <a:pt x="2657" y="11634"/>
                    </a:lnTo>
                    <a:lnTo>
                      <a:pt x="9101" y="9909"/>
                    </a:lnTo>
                    <a:lnTo>
                      <a:pt x="644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9" name="Google Shape;689;p26"/>
              <p:cNvSpPr/>
              <p:nvPr/>
            </p:nvSpPr>
            <p:spPr>
              <a:xfrm>
                <a:off x="7817430" y="1599982"/>
                <a:ext cx="312603" cy="395898"/>
              </a:xfrm>
              <a:custGeom>
                <a:avLst/>
                <a:gdLst/>
                <a:ahLst/>
                <a:cxnLst/>
                <a:rect l="l" t="t" r="r" b="b"/>
                <a:pathLst>
                  <a:path w="9480" h="12006" extrusionOk="0">
                    <a:moveTo>
                      <a:pt x="6502" y="411"/>
                    </a:moveTo>
                    <a:lnTo>
                      <a:pt x="9064" y="9963"/>
                    </a:lnTo>
                    <a:lnTo>
                      <a:pt x="2974" y="11594"/>
                    </a:lnTo>
                    <a:lnTo>
                      <a:pt x="415" y="2042"/>
                    </a:lnTo>
                    <a:lnTo>
                      <a:pt x="6502" y="411"/>
                    </a:lnTo>
                    <a:close/>
                    <a:moveTo>
                      <a:pt x="6632" y="0"/>
                    </a:moveTo>
                    <a:cubicBezTo>
                      <a:pt x="6617" y="0"/>
                      <a:pt x="6601" y="2"/>
                      <a:pt x="6586" y="6"/>
                    </a:cubicBezTo>
                    <a:lnTo>
                      <a:pt x="143" y="1732"/>
                    </a:lnTo>
                    <a:cubicBezTo>
                      <a:pt x="94" y="1747"/>
                      <a:pt x="55" y="1776"/>
                      <a:pt x="33" y="1819"/>
                    </a:cubicBezTo>
                    <a:cubicBezTo>
                      <a:pt x="7" y="1859"/>
                      <a:pt x="0" y="1911"/>
                      <a:pt x="15" y="1958"/>
                    </a:cubicBezTo>
                    <a:lnTo>
                      <a:pt x="2668" y="11866"/>
                    </a:lnTo>
                    <a:cubicBezTo>
                      <a:pt x="2690" y="11950"/>
                      <a:pt x="2763" y="12005"/>
                      <a:pt x="2846" y="12005"/>
                    </a:cubicBezTo>
                    <a:cubicBezTo>
                      <a:pt x="2861" y="12005"/>
                      <a:pt x="2876" y="12002"/>
                      <a:pt x="2894" y="11997"/>
                    </a:cubicBezTo>
                    <a:lnTo>
                      <a:pt x="9338" y="10272"/>
                    </a:lnTo>
                    <a:cubicBezTo>
                      <a:pt x="9385" y="10258"/>
                      <a:pt x="9425" y="10228"/>
                      <a:pt x="9447" y="10184"/>
                    </a:cubicBezTo>
                    <a:cubicBezTo>
                      <a:pt x="9472" y="10145"/>
                      <a:pt x="9479" y="10094"/>
                      <a:pt x="9464" y="10046"/>
                    </a:cubicBezTo>
                    <a:lnTo>
                      <a:pt x="6811" y="137"/>
                    </a:lnTo>
                    <a:cubicBezTo>
                      <a:pt x="6790" y="55"/>
                      <a:pt x="6714" y="0"/>
                      <a:pt x="663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0" name="Google Shape;690;p26"/>
              <p:cNvSpPr/>
              <p:nvPr/>
            </p:nvSpPr>
            <p:spPr>
              <a:xfrm>
                <a:off x="7837248" y="1670054"/>
                <a:ext cx="171437" cy="77557"/>
              </a:xfrm>
              <a:custGeom>
                <a:avLst/>
                <a:gdLst/>
                <a:ahLst/>
                <a:cxnLst/>
                <a:rect l="l" t="t" r="r" b="b"/>
                <a:pathLst>
                  <a:path w="5199" h="2352" extrusionOk="0">
                    <a:moveTo>
                      <a:pt x="4921" y="0"/>
                    </a:moveTo>
                    <a:lnTo>
                      <a:pt x="0" y="1318"/>
                    </a:lnTo>
                    <a:lnTo>
                      <a:pt x="276" y="2352"/>
                    </a:lnTo>
                    <a:lnTo>
                      <a:pt x="5198" y="1031"/>
                    </a:lnTo>
                    <a:lnTo>
                      <a:pt x="4921"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1" name="Google Shape;691;p26"/>
              <p:cNvSpPr/>
              <p:nvPr/>
            </p:nvSpPr>
            <p:spPr>
              <a:xfrm>
                <a:off x="7830488" y="1663987"/>
                <a:ext cx="184891" cy="89626"/>
              </a:xfrm>
              <a:custGeom>
                <a:avLst/>
                <a:gdLst/>
                <a:ahLst/>
                <a:cxnLst/>
                <a:rect l="l" t="t" r="r" b="b"/>
                <a:pathLst>
                  <a:path w="5607" h="2718" extrusionOk="0">
                    <a:moveTo>
                      <a:pt x="4999" y="410"/>
                    </a:moveTo>
                    <a:lnTo>
                      <a:pt x="5177" y="1087"/>
                    </a:lnTo>
                    <a:lnTo>
                      <a:pt x="612" y="2310"/>
                    </a:lnTo>
                    <a:lnTo>
                      <a:pt x="431" y="1633"/>
                    </a:lnTo>
                    <a:lnTo>
                      <a:pt x="4999" y="410"/>
                    </a:lnTo>
                    <a:close/>
                    <a:moveTo>
                      <a:pt x="5123" y="1"/>
                    </a:moveTo>
                    <a:cubicBezTo>
                      <a:pt x="5109" y="1"/>
                      <a:pt x="5094" y="3"/>
                      <a:pt x="5079" y="6"/>
                    </a:cubicBezTo>
                    <a:lnTo>
                      <a:pt x="157" y="1328"/>
                    </a:lnTo>
                    <a:cubicBezTo>
                      <a:pt x="59" y="1353"/>
                      <a:pt x="1" y="1451"/>
                      <a:pt x="26" y="1550"/>
                    </a:cubicBezTo>
                    <a:lnTo>
                      <a:pt x="303" y="2583"/>
                    </a:lnTo>
                    <a:cubicBezTo>
                      <a:pt x="318" y="2627"/>
                      <a:pt x="347" y="2667"/>
                      <a:pt x="390" y="2692"/>
                    </a:cubicBezTo>
                    <a:cubicBezTo>
                      <a:pt x="419" y="2711"/>
                      <a:pt x="449" y="2718"/>
                      <a:pt x="481" y="2718"/>
                    </a:cubicBezTo>
                    <a:cubicBezTo>
                      <a:pt x="496" y="2718"/>
                      <a:pt x="514" y="2714"/>
                      <a:pt x="528" y="2711"/>
                    </a:cubicBezTo>
                    <a:lnTo>
                      <a:pt x="5451" y="1393"/>
                    </a:lnTo>
                    <a:cubicBezTo>
                      <a:pt x="5548" y="1368"/>
                      <a:pt x="5607" y="1266"/>
                      <a:pt x="5582" y="1167"/>
                    </a:cubicBezTo>
                    <a:lnTo>
                      <a:pt x="5305" y="137"/>
                    </a:lnTo>
                    <a:cubicBezTo>
                      <a:pt x="5294" y="90"/>
                      <a:pt x="5261" y="49"/>
                      <a:pt x="5221" y="24"/>
                    </a:cubicBezTo>
                    <a:cubicBezTo>
                      <a:pt x="5191" y="9"/>
                      <a:pt x="5157" y="1"/>
                      <a:pt x="512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92" name="Google Shape;692;p26"/>
            <p:cNvSpPr/>
            <p:nvPr/>
          </p:nvSpPr>
          <p:spPr>
            <a:xfrm>
              <a:off x="4280705" y="2634057"/>
              <a:ext cx="219820" cy="219851"/>
            </a:xfrm>
            <a:custGeom>
              <a:avLst/>
              <a:gdLst/>
              <a:ahLst/>
              <a:cxnLst/>
              <a:rect l="l" t="t" r="r" b="b"/>
              <a:pathLst>
                <a:path w="6924" h="6925" extrusionOk="0">
                  <a:moveTo>
                    <a:pt x="2450" y="1"/>
                  </a:moveTo>
                  <a:lnTo>
                    <a:pt x="2450" y="2455"/>
                  </a:lnTo>
                  <a:lnTo>
                    <a:pt x="0" y="2455"/>
                  </a:lnTo>
                  <a:lnTo>
                    <a:pt x="0" y="4471"/>
                  </a:lnTo>
                  <a:lnTo>
                    <a:pt x="2450" y="4471"/>
                  </a:lnTo>
                  <a:lnTo>
                    <a:pt x="2450" y="6925"/>
                  </a:lnTo>
                  <a:lnTo>
                    <a:pt x="4471" y="6925"/>
                  </a:lnTo>
                  <a:lnTo>
                    <a:pt x="4471" y="4471"/>
                  </a:lnTo>
                  <a:lnTo>
                    <a:pt x="6924" y="4471"/>
                  </a:lnTo>
                  <a:lnTo>
                    <a:pt x="6924" y="2455"/>
                  </a:lnTo>
                  <a:lnTo>
                    <a:pt x="4471" y="2455"/>
                  </a:lnTo>
                  <a:lnTo>
                    <a:pt x="447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3" name="Google Shape;693;p26"/>
            <p:cNvSpPr/>
            <p:nvPr/>
          </p:nvSpPr>
          <p:spPr>
            <a:xfrm>
              <a:off x="4274768" y="2628183"/>
              <a:ext cx="231535" cy="231630"/>
            </a:xfrm>
            <a:custGeom>
              <a:avLst/>
              <a:gdLst/>
              <a:ahLst/>
              <a:cxnLst/>
              <a:rect l="l" t="t" r="r" b="b"/>
              <a:pathLst>
                <a:path w="7293" h="7296" extrusionOk="0">
                  <a:moveTo>
                    <a:pt x="4475" y="369"/>
                  </a:moveTo>
                  <a:lnTo>
                    <a:pt x="4475" y="2640"/>
                  </a:lnTo>
                  <a:cubicBezTo>
                    <a:pt x="4475" y="2738"/>
                    <a:pt x="4555" y="2822"/>
                    <a:pt x="4658" y="2822"/>
                  </a:cubicBezTo>
                  <a:lnTo>
                    <a:pt x="6925" y="2822"/>
                  </a:lnTo>
                  <a:lnTo>
                    <a:pt x="6925" y="4475"/>
                  </a:lnTo>
                  <a:lnTo>
                    <a:pt x="4658" y="4475"/>
                  </a:lnTo>
                  <a:cubicBezTo>
                    <a:pt x="4555" y="4475"/>
                    <a:pt x="4475" y="4558"/>
                    <a:pt x="4475" y="4656"/>
                  </a:cubicBezTo>
                  <a:lnTo>
                    <a:pt x="4475" y="6928"/>
                  </a:lnTo>
                  <a:lnTo>
                    <a:pt x="2823" y="6928"/>
                  </a:lnTo>
                  <a:lnTo>
                    <a:pt x="2823" y="4656"/>
                  </a:lnTo>
                  <a:cubicBezTo>
                    <a:pt x="2823" y="4558"/>
                    <a:pt x="2739" y="4475"/>
                    <a:pt x="2637" y="4475"/>
                  </a:cubicBezTo>
                  <a:lnTo>
                    <a:pt x="369" y="4475"/>
                  </a:lnTo>
                  <a:lnTo>
                    <a:pt x="369" y="2822"/>
                  </a:lnTo>
                  <a:lnTo>
                    <a:pt x="2637" y="2822"/>
                  </a:lnTo>
                  <a:cubicBezTo>
                    <a:pt x="2739" y="2822"/>
                    <a:pt x="2823" y="2738"/>
                    <a:pt x="2823" y="2640"/>
                  </a:cubicBezTo>
                  <a:lnTo>
                    <a:pt x="2823" y="369"/>
                  </a:lnTo>
                  <a:close/>
                  <a:moveTo>
                    <a:pt x="2637" y="1"/>
                  </a:moveTo>
                  <a:cubicBezTo>
                    <a:pt x="2535" y="1"/>
                    <a:pt x="2455" y="85"/>
                    <a:pt x="2455" y="186"/>
                  </a:cubicBezTo>
                  <a:lnTo>
                    <a:pt x="2455" y="2454"/>
                  </a:lnTo>
                  <a:lnTo>
                    <a:pt x="187" y="2454"/>
                  </a:lnTo>
                  <a:cubicBezTo>
                    <a:pt x="85" y="2454"/>
                    <a:pt x="1" y="2538"/>
                    <a:pt x="1" y="2640"/>
                  </a:cubicBezTo>
                  <a:lnTo>
                    <a:pt x="1" y="4656"/>
                  </a:lnTo>
                  <a:cubicBezTo>
                    <a:pt x="1" y="4759"/>
                    <a:pt x="85" y="4842"/>
                    <a:pt x="187" y="4842"/>
                  </a:cubicBezTo>
                  <a:lnTo>
                    <a:pt x="2455" y="4842"/>
                  </a:lnTo>
                  <a:lnTo>
                    <a:pt x="2455" y="7110"/>
                  </a:lnTo>
                  <a:cubicBezTo>
                    <a:pt x="2455" y="7212"/>
                    <a:pt x="2535" y="7296"/>
                    <a:pt x="2637" y="7296"/>
                  </a:cubicBezTo>
                  <a:lnTo>
                    <a:pt x="4658" y="7296"/>
                  </a:lnTo>
                  <a:cubicBezTo>
                    <a:pt x="4759" y="7296"/>
                    <a:pt x="4839" y="7212"/>
                    <a:pt x="4839" y="7110"/>
                  </a:cubicBezTo>
                  <a:lnTo>
                    <a:pt x="4839" y="4842"/>
                  </a:lnTo>
                  <a:lnTo>
                    <a:pt x="7111" y="4842"/>
                  </a:lnTo>
                  <a:cubicBezTo>
                    <a:pt x="7213" y="4842"/>
                    <a:pt x="7292" y="4759"/>
                    <a:pt x="7292" y="4656"/>
                  </a:cubicBezTo>
                  <a:lnTo>
                    <a:pt x="7292" y="2640"/>
                  </a:lnTo>
                  <a:cubicBezTo>
                    <a:pt x="7292" y="2538"/>
                    <a:pt x="7213" y="2454"/>
                    <a:pt x="7111" y="2454"/>
                  </a:cubicBezTo>
                  <a:lnTo>
                    <a:pt x="4839" y="2454"/>
                  </a:lnTo>
                  <a:lnTo>
                    <a:pt x="4839" y="186"/>
                  </a:lnTo>
                  <a:cubicBezTo>
                    <a:pt x="4839" y="85"/>
                    <a:pt x="4759" y="1"/>
                    <a:pt x="465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94" name="Google Shape;694;p26"/>
            <p:cNvGrpSpPr/>
            <p:nvPr/>
          </p:nvGrpSpPr>
          <p:grpSpPr>
            <a:xfrm>
              <a:off x="6945978" y="3156698"/>
              <a:ext cx="231503" cy="231503"/>
              <a:chOff x="6945978" y="3156698"/>
              <a:chExt cx="231503" cy="231503"/>
            </a:xfrm>
          </p:grpSpPr>
          <p:sp>
            <p:nvSpPr>
              <p:cNvPr id="695" name="Google Shape;695;p26"/>
              <p:cNvSpPr/>
              <p:nvPr/>
            </p:nvSpPr>
            <p:spPr>
              <a:xfrm>
                <a:off x="6951756" y="3162476"/>
                <a:ext cx="219947" cy="219947"/>
              </a:xfrm>
              <a:custGeom>
                <a:avLst/>
                <a:gdLst/>
                <a:ahLst/>
                <a:cxnLst/>
                <a:rect l="l" t="t" r="r" b="b"/>
                <a:pathLst>
                  <a:path w="6928" h="6928" extrusionOk="0">
                    <a:moveTo>
                      <a:pt x="2454" y="0"/>
                    </a:moveTo>
                    <a:lnTo>
                      <a:pt x="2454" y="2454"/>
                    </a:lnTo>
                    <a:lnTo>
                      <a:pt x="1" y="2454"/>
                    </a:lnTo>
                    <a:lnTo>
                      <a:pt x="1" y="4474"/>
                    </a:lnTo>
                    <a:lnTo>
                      <a:pt x="2454" y="4474"/>
                    </a:lnTo>
                    <a:lnTo>
                      <a:pt x="2454" y="6927"/>
                    </a:lnTo>
                    <a:lnTo>
                      <a:pt x="4474" y="6927"/>
                    </a:lnTo>
                    <a:lnTo>
                      <a:pt x="4474" y="4474"/>
                    </a:lnTo>
                    <a:lnTo>
                      <a:pt x="6928" y="4474"/>
                    </a:lnTo>
                    <a:lnTo>
                      <a:pt x="6928" y="2454"/>
                    </a:lnTo>
                    <a:lnTo>
                      <a:pt x="4474" y="2454"/>
                    </a:lnTo>
                    <a:lnTo>
                      <a:pt x="4474"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6" name="Google Shape;696;p26"/>
              <p:cNvSpPr/>
              <p:nvPr/>
            </p:nvSpPr>
            <p:spPr>
              <a:xfrm>
                <a:off x="6945978" y="3156698"/>
                <a:ext cx="231503" cy="231503"/>
              </a:xfrm>
              <a:custGeom>
                <a:avLst/>
                <a:gdLst/>
                <a:ahLst/>
                <a:cxnLst/>
                <a:rect l="l" t="t" r="r" b="b"/>
                <a:pathLst>
                  <a:path w="7292" h="7292" extrusionOk="0">
                    <a:moveTo>
                      <a:pt x="4470" y="368"/>
                    </a:moveTo>
                    <a:lnTo>
                      <a:pt x="4470" y="2636"/>
                    </a:lnTo>
                    <a:cubicBezTo>
                      <a:pt x="4470" y="2738"/>
                      <a:pt x="4554" y="2818"/>
                      <a:pt x="4656" y="2818"/>
                    </a:cubicBezTo>
                    <a:lnTo>
                      <a:pt x="6924" y="2818"/>
                    </a:lnTo>
                    <a:lnTo>
                      <a:pt x="6924" y="4471"/>
                    </a:lnTo>
                    <a:lnTo>
                      <a:pt x="4656" y="4471"/>
                    </a:lnTo>
                    <a:cubicBezTo>
                      <a:pt x="4554" y="4471"/>
                      <a:pt x="4470" y="4554"/>
                      <a:pt x="4470" y="4656"/>
                    </a:cubicBezTo>
                    <a:lnTo>
                      <a:pt x="4470" y="6924"/>
                    </a:lnTo>
                    <a:lnTo>
                      <a:pt x="2818" y="6924"/>
                    </a:lnTo>
                    <a:lnTo>
                      <a:pt x="2818" y="4656"/>
                    </a:lnTo>
                    <a:cubicBezTo>
                      <a:pt x="2818" y="4554"/>
                      <a:pt x="2738" y="4471"/>
                      <a:pt x="2636" y="4471"/>
                    </a:cubicBezTo>
                    <a:lnTo>
                      <a:pt x="368" y="4471"/>
                    </a:lnTo>
                    <a:lnTo>
                      <a:pt x="368" y="2818"/>
                    </a:lnTo>
                    <a:lnTo>
                      <a:pt x="2636" y="2818"/>
                    </a:lnTo>
                    <a:cubicBezTo>
                      <a:pt x="2738" y="2818"/>
                      <a:pt x="2818" y="2738"/>
                      <a:pt x="2818" y="2636"/>
                    </a:cubicBezTo>
                    <a:lnTo>
                      <a:pt x="2818" y="368"/>
                    </a:lnTo>
                    <a:close/>
                    <a:moveTo>
                      <a:pt x="2636" y="0"/>
                    </a:moveTo>
                    <a:cubicBezTo>
                      <a:pt x="2534" y="0"/>
                      <a:pt x="2454" y="81"/>
                      <a:pt x="2454" y="182"/>
                    </a:cubicBezTo>
                    <a:lnTo>
                      <a:pt x="2454" y="2454"/>
                    </a:lnTo>
                    <a:lnTo>
                      <a:pt x="183" y="2454"/>
                    </a:lnTo>
                    <a:cubicBezTo>
                      <a:pt x="80" y="2454"/>
                      <a:pt x="1" y="2534"/>
                      <a:pt x="1" y="2636"/>
                    </a:cubicBezTo>
                    <a:lnTo>
                      <a:pt x="1" y="4656"/>
                    </a:lnTo>
                    <a:cubicBezTo>
                      <a:pt x="1" y="4758"/>
                      <a:pt x="80" y="4838"/>
                      <a:pt x="183" y="4838"/>
                    </a:cubicBezTo>
                    <a:lnTo>
                      <a:pt x="2454" y="4838"/>
                    </a:lnTo>
                    <a:lnTo>
                      <a:pt x="2454" y="7109"/>
                    </a:lnTo>
                    <a:cubicBezTo>
                      <a:pt x="2454" y="7208"/>
                      <a:pt x="2534" y="7292"/>
                      <a:pt x="2636" y="7292"/>
                    </a:cubicBezTo>
                    <a:lnTo>
                      <a:pt x="4656" y="7292"/>
                    </a:lnTo>
                    <a:cubicBezTo>
                      <a:pt x="4758" y="7292"/>
                      <a:pt x="4838" y="7208"/>
                      <a:pt x="4838" y="7109"/>
                    </a:cubicBezTo>
                    <a:lnTo>
                      <a:pt x="4838" y="4838"/>
                    </a:lnTo>
                    <a:lnTo>
                      <a:pt x="7110" y="4838"/>
                    </a:lnTo>
                    <a:cubicBezTo>
                      <a:pt x="7208" y="4838"/>
                      <a:pt x="7291" y="4758"/>
                      <a:pt x="7291" y="4656"/>
                    </a:cubicBezTo>
                    <a:lnTo>
                      <a:pt x="7291" y="2636"/>
                    </a:lnTo>
                    <a:cubicBezTo>
                      <a:pt x="7291" y="2534"/>
                      <a:pt x="7208" y="2454"/>
                      <a:pt x="7110" y="2454"/>
                    </a:cubicBezTo>
                    <a:lnTo>
                      <a:pt x="4838" y="2454"/>
                    </a:lnTo>
                    <a:lnTo>
                      <a:pt x="4838" y="182"/>
                    </a:lnTo>
                    <a:cubicBezTo>
                      <a:pt x="4838" y="81"/>
                      <a:pt x="4758" y="0"/>
                      <a:pt x="465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97" name="Google Shape;697;p26"/>
            <p:cNvGrpSpPr/>
            <p:nvPr/>
          </p:nvGrpSpPr>
          <p:grpSpPr>
            <a:xfrm>
              <a:off x="4786297" y="2980907"/>
              <a:ext cx="189564" cy="189564"/>
              <a:chOff x="4786297" y="2980907"/>
              <a:chExt cx="189564" cy="189564"/>
            </a:xfrm>
          </p:grpSpPr>
          <p:sp>
            <p:nvSpPr>
              <p:cNvPr id="698" name="Google Shape;698;p26"/>
              <p:cNvSpPr/>
              <p:nvPr/>
            </p:nvSpPr>
            <p:spPr>
              <a:xfrm>
                <a:off x="4792203" y="2986812"/>
                <a:ext cx="177881" cy="177881"/>
              </a:xfrm>
              <a:custGeom>
                <a:avLst/>
                <a:gdLst/>
                <a:ahLst/>
                <a:cxnLst/>
                <a:rect l="l" t="t" r="r" b="b"/>
                <a:pathLst>
                  <a:path w="5603" h="5603" extrusionOk="0">
                    <a:moveTo>
                      <a:pt x="2800" y="0"/>
                    </a:moveTo>
                    <a:cubicBezTo>
                      <a:pt x="1253" y="0"/>
                      <a:pt x="1" y="1252"/>
                      <a:pt x="1" y="2799"/>
                    </a:cubicBezTo>
                    <a:cubicBezTo>
                      <a:pt x="1" y="4347"/>
                      <a:pt x="1253" y="5602"/>
                      <a:pt x="2800" y="5602"/>
                    </a:cubicBezTo>
                    <a:cubicBezTo>
                      <a:pt x="4347" y="5602"/>
                      <a:pt x="5603" y="4347"/>
                      <a:pt x="5603" y="2799"/>
                    </a:cubicBezTo>
                    <a:cubicBezTo>
                      <a:pt x="5603" y="1252"/>
                      <a:pt x="4347" y="0"/>
                      <a:pt x="280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9" name="Google Shape;699;p26"/>
              <p:cNvSpPr/>
              <p:nvPr/>
            </p:nvSpPr>
            <p:spPr>
              <a:xfrm>
                <a:off x="4786297" y="2980907"/>
                <a:ext cx="189564" cy="189564"/>
              </a:xfrm>
              <a:custGeom>
                <a:avLst/>
                <a:gdLst/>
                <a:ahLst/>
                <a:cxnLst/>
                <a:rect l="l" t="t" r="r" b="b"/>
                <a:pathLst>
                  <a:path w="5971" h="5971" extrusionOk="0">
                    <a:moveTo>
                      <a:pt x="2986" y="368"/>
                    </a:moveTo>
                    <a:cubicBezTo>
                      <a:pt x="4431" y="368"/>
                      <a:pt x="5607" y="1544"/>
                      <a:pt x="5607" y="2989"/>
                    </a:cubicBezTo>
                    <a:cubicBezTo>
                      <a:pt x="5607" y="4430"/>
                      <a:pt x="4431" y="5606"/>
                      <a:pt x="2986" y="5606"/>
                    </a:cubicBezTo>
                    <a:cubicBezTo>
                      <a:pt x="1545" y="5606"/>
                      <a:pt x="369" y="4430"/>
                      <a:pt x="369" y="2989"/>
                    </a:cubicBezTo>
                    <a:cubicBezTo>
                      <a:pt x="369" y="1544"/>
                      <a:pt x="1545" y="368"/>
                      <a:pt x="2986" y="368"/>
                    </a:cubicBezTo>
                    <a:close/>
                    <a:moveTo>
                      <a:pt x="2986" y="0"/>
                    </a:moveTo>
                    <a:cubicBezTo>
                      <a:pt x="1340" y="0"/>
                      <a:pt x="1" y="1340"/>
                      <a:pt x="1" y="2989"/>
                    </a:cubicBezTo>
                    <a:cubicBezTo>
                      <a:pt x="1" y="4635"/>
                      <a:pt x="1340" y="5971"/>
                      <a:pt x="2986" y="5971"/>
                    </a:cubicBezTo>
                    <a:cubicBezTo>
                      <a:pt x="4635" y="5971"/>
                      <a:pt x="5970" y="4635"/>
                      <a:pt x="5970" y="2989"/>
                    </a:cubicBezTo>
                    <a:cubicBezTo>
                      <a:pt x="5970" y="1340"/>
                      <a:pt x="4635" y="0"/>
                      <a:pt x="298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0" name="Google Shape;700;p26"/>
              <p:cNvSpPr/>
              <p:nvPr/>
            </p:nvSpPr>
            <p:spPr>
              <a:xfrm>
                <a:off x="4809188" y="3069898"/>
                <a:ext cx="143784" cy="11715"/>
              </a:xfrm>
              <a:custGeom>
                <a:avLst/>
                <a:gdLst/>
                <a:ahLst/>
                <a:cxnLst/>
                <a:rect l="l" t="t" r="r" b="b"/>
                <a:pathLst>
                  <a:path w="4529" h="369" extrusionOk="0">
                    <a:moveTo>
                      <a:pt x="187" y="1"/>
                    </a:moveTo>
                    <a:cubicBezTo>
                      <a:pt x="84" y="1"/>
                      <a:pt x="1" y="85"/>
                      <a:pt x="1" y="186"/>
                    </a:cubicBezTo>
                    <a:cubicBezTo>
                      <a:pt x="1" y="285"/>
                      <a:pt x="84" y="369"/>
                      <a:pt x="187" y="369"/>
                    </a:cubicBezTo>
                    <a:lnTo>
                      <a:pt x="4347" y="369"/>
                    </a:lnTo>
                    <a:cubicBezTo>
                      <a:pt x="4449" y="369"/>
                      <a:pt x="4529" y="285"/>
                      <a:pt x="4529" y="186"/>
                    </a:cubicBezTo>
                    <a:cubicBezTo>
                      <a:pt x="4529" y="85"/>
                      <a:pt x="4449" y="1"/>
                      <a:pt x="434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01" name="Google Shape;701;p26"/>
            <p:cNvGrpSpPr/>
            <p:nvPr/>
          </p:nvGrpSpPr>
          <p:grpSpPr>
            <a:xfrm>
              <a:off x="5092969" y="1630435"/>
              <a:ext cx="207952" cy="189569"/>
              <a:chOff x="5099945" y="1562040"/>
              <a:chExt cx="215986" cy="196894"/>
            </a:xfrm>
          </p:grpSpPr>
          <p:sp>
            <p:nvSpPr>
              <p:cNvPr id="702" name="Google Shape;702;p26"/>
              <p:cNvSpPr/>
              <p:nvPr/>
            </p:nvSpPr>
            <p:spPr>
              <a:xfrm>
                <a:off x="5106408" y="1568074"/>
                <a:ext cx="202928" cy="184825"/>
              </a:xfrm>
              <a:custGeom>
                <a:avLst/>
                <a:gdLst/>
                <a:ahLst/>
                <a:cxnLst/>
                <a:rect l="l" t="t" r="r" b="b"/>
                <a:pathLst>
                  <a:path w="6154" h="5605" extrusionOk="0">
                    <a:moveTo>
                      <a:pt x="3077" y="0"/>
                    </a:moveTo>
                    <a:cubicBezTo>
                      <a:pt x="2360" y="0"/>
                      <a:pt x="1642" y="274"/>
                      <a:pt x="1096" y="822"/>
                    </a:cubicBezTo>
                    <a:cubicBezTo>
                      <a:pt x="1" y="1918"/>
                      <a:pt x="1" y="3690"/>
                      <a:pt x="1096" y="4782"/>
                    </a:cubicBezTo>
                    <a:cubicBezTo>
                      <a:pt x="1642" y="5330"/>
                      <a:pt x="2360" y="5604"/>
                      <a:pt x="3077" y="5604"/>
                    </a:cubicBezTo>
                    <a:cubicBezTo>
                      <a:pt x="3794" y="5604"/>
                      <a:pt x="4511" y="5330"/>
                      <a:pt x="5058" y="4782"/>
                    </a:cubicBezTo>
                    <a:cubicBezTo>
                      <a:pt x="6153" y="3690"/>
                      <a:pt x="6153" y="1918"/>
                      <a:pt x="5058" y="822"/>
                    </a:cubicBezTo>
                    <a:cubicBezTo>
                      <a:pt x="4511" y="274"/>
                      <a:pt x="3794" y="0"/>
                      <a:pt x="307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3" name="Google Shape;703;p26"/>
              <p:cNvSpPr/>
              <p:nvPr/>
            </p:nvSpPr>
            <p:spPr>
              <a:xfrm>
                <a:off x="5099945" y="1562040"/>
                <a:ext cx="215986" cy="196894"/>
              </a:xfrm>
              <a:custGeom>
                <a:avLst/>
                <a:gdLst/>
                <a:ahLst/>
                <a:cxnLst/>
                <a:rect l="l" t="t" r="r" b="b"/>
                <a:pathLst>
                  <a:path w="6550" h="5971" extrusionOk="0">
                    <a:moveTo>
                      <a:pt x="3273" y="368"/>
                    </a:moveTo>
                    <a:cubicBezTo>
                      <a:pt x="3972" y="368"/>
                      <a:pt x="4631" y="641"/>
                      <a:pt x="5126" y="1136"/>
                    </a:cubicBezTo>
                    <a:cubicBezTo>
                      <a:pt x="6146" y="2156"/>
                      <a:pt x="6146" y="3816"/>
                      <a:pt x="5126" y="4838"/>
                    </a:cubicBezTo>
                    <a:cubicBezTo>
                      <a:pt x="4614" y="5348"/>
                      <a:pt x="3944" y="5603"/>
                      <a:pt x="3273" y="5603"/>
                    </a:cubicBezTo>
                    <a:cubicBezTo>
                      <a:pt x="2603" y="5603"/>
                      <a:pt x="1933" y="5348"/>
                      <a:pt x="1423" y="4838"/>
                    </a:cubicBezTo>
                    <a:cubicBezTo>
                      <a:pt x="401" y="3816"/>
                      <a:pt x="401" y="2156"/>
                      <a:pt x="1423" y="1136"/>
                    </a:cubicBezTo>
                    <a:cubicBezTo>
                      <a:pt x="1915" y="641"/>
                      <a:pt x="2574" y="368"/>
                      <a:pt x="3273" y="368"/>
                    </a:cubicBezTo>
                    <a:close/>
                    <a:moveTo>
                      <a:pt x="3273" y="0"/>
                    </a:moveTo>
                    <a:cubicBezTo>
                      <a:pt x="2476" y="0"/>
                      <a:pt x="1726" y="313"/>
                      <a:pt x="1161" y="874"/>
                    </a:cubicBezTo>
                    <a:cubicBezTo>
                      <a:pt x="0" y="2039"/>
                      <a:pt x="0" y="3932"/>
                      <a:pt x="1161" y="5096"/>
                    </a:cubicBezTo>
                    <a:cubicBezTo>
                      <a:pt x="1744" y="5679"/>
                      <a:pt x="2508" y="5970"/>
                      <a:pt x="3273" y="5970"/>
                    </a:cubicBezTo>
                    <a:cubicBezTo>
                      <a:pt x="4037" y="5970"/>
                      <a:pt x="4802" y="5679"/>
                      <a:pt x="5385" y="5096"/>
                    </a:cubicBezTo>
                    <a:cubicBezTo>
                      <a:pt x="6549" y="3932"/>
                      <a:pt x="6549" y="2039"/>
                      <a:pt x="5385" y="874"/>
                    </a:cubicBezTo>
                    <a:cubicBezTo>
                      <a:pt x="4820" y="313"/>
                      <a:pt x="4071" y="0"/>
                      <a:pt x="327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4" name="Google Shape;704;p26"/>
              <p:cNvSpPr/>
              <p:nvPr/>
            </p:nvSpPr>
            <p:spPr>
              <a:xfrm>
                <a:off x="5152771" y="1605930"/>
                <a:ext cx="110334" cy="109180"/>
              </a:xfrm>
              <a:custGeom>
                <a:avLst/>
                <a:gdLst/>
                <a:ahLst/>
                <a:cxnLst/>
                <a:rect l="l" t="t" r="r" b="b"/>
                <a:pathLst>
                  <a:path w="3346" h="3311" extrusionOk="0">
                    <a:moveTo>
                      <a:pt x="200" y="1"/>
                    </a:moveTo>
                    <a:cubicBezTo>
                      <a:pt x="153" y="1"/>
                      <a:pt x="106" y="18"/>
                      <a:pt x="70" y="52"/>
                    </a:cubicBezTo>
                    <a:cubicBezTo>
                      <a:pt x="1" y="126"/>
                      <a:pt x="1" y="242"/>
                      <a:pt x="70" y="315"/>
                    </a:cubicBezTo>
                    <a:lnTo>
                      <a:pt x="3015" y="3256"/>
                    </a:lnTo>
                    <a:cubicBezTo>
                      <a:pt x="3050" y="3293"/>
                      <a:pt x="3094" y="3310"/>
                      <a:pt x="3141" y="3310"/>
                    </a:cubicBezTo>
                    <a:cubicBezTo>
                      <a:pt x="3189" y="3310"/>
                      <a:pt x="3237" y="3293"/>
                      <a:pt x="3272" y="3256"/>
                    </a:cubicBezTo>
                    <a:cubicBezTo>
                      <a:pt x="3346" y="3184"/>
                      <a:pt x="3346" y="3067"/>
                      <a:pt x="3272" y="2998"/>
                    </a:cubicBezTo>
                    <a:lnTo>
                      <a:pt x="328" y="52"/>
                    </a:lnTo>
                    <a:cubicBezTo>
                      <a:pt x="293" y="18"/>
                      <a:pt x="247" y="1"/>
                      <a:pt x="20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05" name="Google Shape;705;p26"/>
            <p:cNvGrpSpPr/>
            <p:nvPr/>
          </p:nvGrpSpPr>
          <p:grpSpPr>
            <a:xfrm>
              <a:off x="8141778" y="3916150"/>
              <a:ext cx="207946" cy="189501"/>
              <a:chOff x="8141778" y="3916150"/>
              <a:chExt cx="207946" cy="189501"/>
            </a:xfrm>
          </p:grpSpPr>
          <p:sp>
            <p:nvSpPr>
              <p:cNvPr id="706" name="Google Shape;706;p26"/>
              <p:cNvSpPr/>
              <p:nvPr/>
            </p:nvSpPr>
            <p:spPr>
              <a:xfrm>
                <a:off x="8148033" y="3921928"/>
                <a:ext cx="195342" cy="177945"/>
              </a:xfrm>
              <a:custGeom>
                <a:avLst/>
                <a:gdLst/>
                <a:ahLst/>
                <a:cxnLst/>
                <a:rect l="l" t="t" r="r" b="b"/>
                <a:pathLst>
                  <a:path w="6153" h="5605" extrusionOk="0">
                    <a:moveTo>
                      <a:pt x="3078" y="0"/>
                    </a:moveTo>
                    <a:cubicBezTo>
                      <a:pt x="2361" y="0"/>
                      <a:pt x="1643" y="274"/>
                      <a:pt x="1096" y="822"/>
                    </a:cubicBezTo>
                    <a:cubicBezTo>
                      <a:pt x="0" y="1914"/>
                      <a:pt x="0" y="3690"/>
                      <a:pt x="1096" y="4782"/>
                    </a:cubicBezTo>
                    <a:cubicBezTo>
                      <a:pt x="1643" y="5330"/>
                      <a:pt x="2361" y="5604"/>
                      <a:pt x="3078" y="5604"/>
                    </a:cubicBezTo>
                    <a:cubicBezTo>
                      <a:pt x="3794" y="5604"/>
                      <a:pt x="4511" y="5330"/>
                      <a:pt x="5057" y="4782"/>
                    </a:cubicBezTo>
                    <a:cubicBezTo>
                      <a:pt x="6152" y="3690"/>
                      <a:pt x="6152" y="1914"/>
                      <a:pt x="5057" y="822"/>
                    </a:cubicBezTo>
                    <a:cubicBezTo>
                      <a:pt x="4511" y="274"/>
                      <a:pt x="3794" y="0"/>
                      <a:pt x="307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7" name="Google Shape;707;p26"/>
              <p:cNvSpPr/>
              <p:nvPr/>
            </p:nvSpPr>
            <p:spPr>
              <a:xfrm>
                <a:off x="8141778" y="3916150"/>
                <a:ext cx="207946" cy="189501"/>
              </a:xfrm>
              <a:custGeom>
                <a:avLst/>
                <a:gdLst/>
                <a:ahLst/>
                <a:cxnLst/>
                <a:rect l="l" t="t" r="r" b="b"/>
                <a:pathLst>
                  <a:path w="6550" h="5969" extrusionOk="0">
                    <a:moveTo>
                      <a:pt x="3273" y="367"/>
                    </a:moveTo>
                    <a:cubicBezTo>
                      <a:pt x="3943" y="367"/>
                      <a:pt x="4616" y="622"/>
                      <a:pt x="5126" y="1131"/>
                    </a:cubicBezTo>
                    <a:cubicBezTo>
                      <a:pt x="6145" y="2154"/>
                      <a:pt x="6145" y="3814"/>
                      <a:pt x="5126" y="4837"/>
                    </a:cubicBezTo>
                    <a:cubicBezTo>
                      <a:pt x="4615" y="5347"/>
                      <a:pt x="3944" y="5601"/>
                      <a:pt x="3274" y="5601"/>
                    </a:cubicBezTo>
                    <a:cubicBezTo>
                      <a:pt x="2603" y="5601"/>
                      <a:pt x="1934" y="5347"/>
                      <a:pt x="1424" y="4837"/>
                    </a:cubicBezTo>
                    <a:cubicBezTo>
                      <a:pt x="401" y="3814"/>
                      <a:pt x="401" y="2154"/>
                      <a:pt x="1424" y="1131"/>
                    </a:cubicBezTo>
                    <a:cubicBezTo>
                      <a:pt x="1934" y="622"/>
                      <a:pt x="2603" y="367"/>
                      <a:pt x="3273" y="367"/>
                    </a:cubicBezTo>
                    <a:close/>
                    <a:moveTo>
                      <a:pt x="3275" y="1"/>
                    </a:moveTo>
                    <a:cubicBezTo>
                      <a:pt x="2510" y="1"/>
                      <a:pt x="1745" y="292"/>
                      <a:pt x="1162" y="873"/>
                    </a:cubicBezTo>
                    <a:cubicBezTo>
                      <a:pt x="1" y="2037"/>
                      <a:pt x="1" y="3931"/>
                      <a:pt x="1162" y="5095"/>
                    </a:cubicBezTo>
                    <a:cubicBezTo>
                      <a:pt x="1744" y="5678"/>
                      <a:pt x="2509" y="5969"/>
                      <a:pt x="3273" y="5969"/>
                    </a:cubicBezTo>
                    <a:cubicBezTo>
                      <a:pt x="4038" y="5969"/>
                      <a:pt x="4802" y="5678"/>
                      <a:pt x="5385" y="5095"/>
                    </a:cubicBezTo>
                    <a:cubicBezTo>
                      <a:pt x="6549" y="3931"/>
                      <a:pt x="6549" y="2037"/>
                      <a:pt x="5385" y="873"/>
                    </a:cubicBezTo>
                    <a:cubicBezTo>
                      <a:pt x="4803" y="291"/>
                      <a:pt x="4039" y="1"/>
                      <a:pt x="327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8" name="Google Shape;708;p26"/>
              <p:cNvSpPr/>
              <p:nvPr/>
            </p:nvSpPr>
            <p:spPr>
              <a:xfrm>
                <a:off x="8192608" y="3958280"/>
                <a:ext cx="106291" cy="105211"/>
              </a:xfrm>
              <a:custGeom>
                <a:avLst/>
                <a:gdLst/>
                <a:ahLst/>
                <a:cxnLst/>
                <a:rect l="l" t="t" r="r" b="b"/>
                <a:pathLst>
                  <a:path w="3348" h="3314" extrusionOk="0">
                    <a:moveTo>
                      <a:pt x="202" y="1"/>
                    </a:moveTo>
                    <a:cubicBezTo>
                      <a:pt x="154" y="1"/>
                      <a:pt x="107" y="19"/>
                      <a:pt x="71" y="55"/>
                    </a:cubicBezTo>
                    <a:cubicBezTo>
                      <a:pt x="1" y="128"/>
                      <a:pt x="1" y="245"/>
                      <a:pt x="71" y="317"/>
                    </a:cubicBezTo>
                    <a:lnTo>
                      <a:pt x="3015" y="3259"/>
                    </a:lnTo>
                    <a:cubicBezTo>
                      <a:pt x="3052" y="3295"/>
                      <a:pt x="3099" y="3314"/>
                      <a:pt x="3143" y="3314"/>
                    </a:cubicBezTo>
                    <a:cubicBezTo>
                      <a:pt x="3190" y="3314"/>
                      <a:pt x="3238" y="3295"/>
                      <a:pt x="3274" y="3259"/>
                    </a:cubicBezTo>
                    <a:cubicBezTo>
                      <a:pt x="3347" y="3186"/>
                      <a:pt x="3347" y="3069"/>
                      <a:pt x="3274" y="3000"/>
                    </a:cubicBezTo>
                    <a:lnTo>
                      <a:pt x="333" y="55"/>
                    </a:lnTo>
                    <a:cubicBezTo>
                      <a:pt x="296" y="19"/>
                      <a:pt x="249" y="1"/>
                      <a:pt x="20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09" name="Google Shape;709;p26"/>
            <p:cNvGrpSpPr/>
            <p:nvPr/>
          </p:nvGrpSpPr>
          <p:grpSpPr>
            <a:xfrm>
              <a:off x="5427392" y="3652956"/>
              <a:ext cx="296236" cy="133625"/>
              <a:chOff x="5427392" y="3652956"/>
              <a:chExt cx="296236" cy="133625"/>
            </a:xfrm>
          </p:grpSpPr>
          <p:sp>
            <p:nvSpPr>
              <p:cNvPr id="710" name="Google Shape;710;p26"/>
              <p:cNvSpPr/>
              <p:nvPr/>
            </p:nvSpPr>
            <p:spPr>
              <a:xfrm>
                <a:off x="5433170" y="3658734"/>
                <a:ext cx="284648" cy="122069"/>
              </a:xfrm>
              <a:custGeom>
                <a:avLst/>
                <a:gdLst/>
                <a:ahLst/>
                <a:cxnLst/>
                <a:rect l="l" t="t" r="r" b="b"/>
                <a:pathLst>
                  <a:path w="8966" h="3845" extrusionOk="0">
                    <a:moveTo>
                      <a:pt x="4485" y="0"/>
                    </a:moveTo>
                    <a:cubicBezTo>
                      <a:pt x="2010" y="0"/>
                      <a:pt x="0" y="859"/>
                      <a:pt x="0" y="1923"/>
                    </a:cubicBezTo>
                    <a:cubicBezTo>
                      <a:pt x="0" y="2981"/>
                      <a:pt x="2010" y="3845"/>
                      <a:pt x="4485" y="3845"/>
                    </a:cubicBezTo>
                    <a:cubicBezTo>
                      <a:pt x="6961" y="3845"/>
                      <a:pt x="8966" y="2981"/>
                      <a:pt x="8966" y="1923"/>
                    </a:cubicBezTo>
                    <a:cubicBezTo>
                      <a:pt x="8966" y="859"/>
                      <a:pt x="6961" y="0"/>
                      <a:pt x="448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1" name="Google Shape;711;p26"/>
              <p:cNvSpPr/>
              <p:nvPr/>
            </p:nvSpPr>
            <p:spPr>
              <a:xfrm>
                <a:off x="5427392" y="3652956"/>
                <a:ext cx="296236" cy="133625"/>
              </a:xfrm>
              <a:custGeom>
                <a:avLst/>
                <a:gdLst/>
                <a:ahLst/>
                <a:cxnLst/>
                <a:rect l="l" t="t" r="r" b="b"/>
                <a:pathLst>
                  <a:path w="9331" h="4209" extrusionOk="0">
                    <a:moveTo>
                      <a:pt x="4667" y="368"/>
                    </a:moveTo>
                    <a:cubicBezTo>
                      <a:pt x="6997" y="368"/>
                      <a:pt x="8966" y="1162"/>
                      <a:pt x="8966" y="2105"/>
                    </a:cubicBezTo>
                    <a:cubicBezTo>
                      <a:pt x="8966" y="3047"/>
                      <a:pt x="6997" y="3840"/>
                      <a:pt x="4667" y="3840"/>
                    </a:cubicBezTo>
                    <a:cubicBezTo>
                      <a:pt x="2338" y="3840"/>
                      <a:pt x="367" y="3047"/>
                      <a:pt x="367" y="2105"/>
                    </a:cubicBezTo>
                    <a:cubicBezTo>
                      <a:pt x="367" y="1162"/>
                      <a:pt x="2338" y="368"/>
                      <a:pt x="4667" y="368"/>
                    </a:cubicBezTo>
                    <a:close/>
                    <a:moveTo>
                      <a:pt x="4667" y="1"/>
                    </a:moveTo>
                    <a:cubicBezTo>
                      <a:pt x="2049" y="1"/>
                      <a:pt x="1" y="925"/>
                      <a:pt x="1" y="2105"/>
                    </a:cubicBezTo>
                    <a:cubicBezTo>
                      <a:pt x="1" y="3284"/>
                      <a:pt x="2049" y="4208"/>
                      <a:pt x="4667" y="4208"/>
                    </a:cubicBezTo>
                    <a:cubicBezTo>
                      <a:pt x="7281" y="4208"/>
                      <a:pt x="9330" y="3284"/>
                      <a:pt x="9330" y="2105"/>
                    </a:cubicBezTo>
                    <a:cubicBezTo>
                      <a:pt x="9330" y="925"/>
                      <a:pt x="7281" y="1"/>
                      <a:pt x="466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2" name="Google Shape;712;p26"/>
              <p:cNvSpPr/>
              <p:nvPr/>
            </p:nvSpPr>
            <p:spPr>
              <a:xfrm>
                <a:off x="5569656" y="3679529"/>
                <a:ext cx="11715" cy="83718"/>
              </a:xfrm>
              <a:custGeom>
                <a:avLst/>
                <a:gdLst/>
                <a:ahLst/>
                <a:cxnLst/>
                <a:rect l="l" t="t" r="r" b="b"/>
                <a:pathLst>
                  <a:path w="369" h="2637" extrusionOk="0">
                    <a:moveTo>
                      <a:pt x="186" y="1"/>
                    </a:moveTo>
                    <a:cubicBezTo>
                      <a:pt x="84" y="1"/>
                      <a:pt x="0" y="85"/>
                      <a:pt x="0" y="186"/>
                    </a:cubicBezTo>
                    <a:lnTo>
                      <a:pt x="0" y="2454"/>
                    </a:lnTo>
                    <a:cubicBezTo>
                      <a:pt x="0" y="2556"/>
                      <a:pt x="84" y="2637"/>
                      <a:pt x="186" y="2637"/>
                    </a:cubicBezTo>
                    <a:cubicBezTo>
                      <a:pt x="288" y="2637"/>
                      <a:pt x="368" y="2556"/>
                      <a:pt x="368" y="2454"/>
                    </a:cubicBezTo>
                    <a:lnTo>
                      <a:pt x="368" y="186"/>
                    </a:lnTo>
                    <a:cubicBezTo>
                      <a:pt x="368" y="85"/>
                      <a:pt x="288" y="1"/>
                      <a:pt x="18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13" name="Google Shape;713;p26"/>
            <p:cNvGrpSpPr/>
            <p:nvPr/>
          </p:nvGrpSpPr>
          <p:grpSpPr>
            <a:xfrm>
              <a:off x="6636939" y="3391794"/>
              <a:ext cx="248964" cy="230550"/>
              <a:chOff x="6636939" y="3391794"/>
              <a:chExt cx="248964" cy="230550"/>
            </a:xfrm>
          </p:grpSpPr>
          <p:sp>
            <p:nvSpPr>
              <p:cNvPr id="714" name="Google Shape;714;p26"/>
              <p:cNvSpPr/>
              <p:nvPr/>
            </p:nvSpPr>
            <p:spPr>
              <a:xfrm>
                <a:off x="6636939" y="3397572"/>
                <a:ext cx="248964" cy="219089"/>
              </a:xfrm>
              <a:custGeom>
                <a:avLst/>
                <a:gdLst/>
                <a:ahLst/>
                <a:cxnLst/>
                <a:rect l="l" t="t" r="r" b="b"/>
                <a:pathLst>
                  <a:path w="7842" h="6901" extrusionOk="0">
                    <a:moveTo>
                      <a:pt x="1539" y="1"/>
                    </a:moveTo>
                    <a:cubicBezTo>
                      <a:pt x="1211" y="1"/>
                      <a:pt x="940" y="90"/>
                      <a:pt x="750" y="280"/>
                    </a:cubicBezTo>
                    <a:cubicBezTo>
                      <a:pt x="1" y="1029"/>
                      <a:pt x="812" y="3057"/>
                      <a:pt x="2563" y="4808"/>
                    </a:cubicBezTo>
                    <a:cubicBezTo>
                      <a:pt x="3871" y="6116"/>
                      <a:pt x="5333" y="6900"/>
                      <a:pt x="6302" y="6900"/>
                    </a:cubicBezTo>
                    <a:cubicBezTo>
                      <a:pt x="6631" y="6900"/>
                      <a:pt x="6902" y="6811"/>
                      <a:pt x="7092" y="6621"/>
                    </a:cubicBezTo>
                    <a:cubicBezTo>
                      <a:pt x="7842" y="5871"/>
                      <a:pt x="7030" y="3843"/>
                      <a:pt x="5279" y="2093"/>
                    </a:cubicBezTo>
                    <a:cubicBezTo>
                      <a:pt x="3970" y="784"/>
                      <a:pt x="2508" y="1"/>
                      <a:pt x="153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5" name="Google Shape;715;p26"/>
              <p:cNvSpPr/>
              <p:nvPr/>
            </p:nvSpPr>
            <p:spPr>
              <a:xfrm>
                <a:off x="6642591" y="3391794"/>
                <a:ext cx="237662" cy="230550"/>
              </a:xfrm>
              <a:custGeom>
                <a:avLst/>
                <a:gdLst/>
                <a:ahLst/>
                <a:cxnLst/>
                <a:rect l="l" t="t" r="r" b="b"/>
                <a:pathLst>
                  <a:path w="7486" h="7262" extrusionOk="0">
                    <a:moveTo>
                      <a:pt x="1366" y="367"/>
                    </a:moveTo>
                    <a:cubicBezTo>
                      <a:pt x="1657" y="367"/>
                      <a:pt x="2007" y="447"/>
                      <a:pt x="2396" y="600"/>
                    </a:cubicBezTo>
                    <a:cubicBezTo>
                      <a:pt x="3226" y="935"/>
                      <a:pt x="4144" y="1576"/>
                      <a:pt x="4974" y="2406"/>
                    </a:cubicBezTo>
                    <a:cubicBezTo>
                      <a:pt x="6619" y="4051"/>
                      <a:pt x="7449" y="6006"/>
                      <a:pt x="6783" y="6672"/>
                    </a:cubicBezTo>
                    <a:cubicBezTo>
                      <a:pt x="6626" y="6829"/>
                      <a:pt x="6398" y="6903"/>
                      <a:pt x="6119" y="6903"/>
                    </a:cubicBezTo>
                    <a:cubicBezTo>
                      <a:pt x="5214" y="6903"/>
                      <a:pt x="3775" y="6121"/>
                      <a:pt x="2516" y="4863"/>
                    </a:cubicBezTo>
                    <a:cubicBezTo>
                      <a:pt x="1686" y="4033"/>
                      <a:pt x="1046" y="3116"/>
                      <a:pt x="711" y="2286"/>
                    </a:cubicBezTo>
                    <a:cubicBezTo>
                      <a:pt x="405" y="1514"/>
                      <a:pt x="401" y="895"/>
                      <a:pt x="703" y="593"/>
                    </a:cubicBezTo>
                    <a:cubicBezTo>
                      <a:pt x="853" y="443"/>
                      <a:pt x="1082" y="367"/>
                      <a:pt x="1366" y="367"/>
                    </a:cubicBezTo>
                    <a:close/>
                    <a:moveTo>
                      <a:pt x="1365" y="1"/>
                    </a:moveTo>
                    <a:cubicBezTo>
                      <a:pt x="981" y="1"/>
                      <a:pt x="667" y="112"/>
                      <a:pt x="445" y="334"/>
                    </a:cubicBezTo>
                    <a:cubicBezTo>
                      <a:pt x="26" y="753"/>
                      <a:pt x="1" y="1492"/>
                      <a:pt x="372" y="2420"/>
                    </a:cubicBezTo>
                    <a:cubicBezTo>
                      <a:pt x="722" y="3298"/>
                      <a:pt x="1392" y="4259"/>
                      <a:pt x="2254" y="5121"/>
                    </a:cubicBezTo>
                    <a:cubicBezTo>
                      <a:pt x="3608" y="6472"/>
                      <a:pt x="5097" y="7261"/>
                      <a:pt x="6123" y="7261"/>
                    </a:cubicBezTo>
                    <a:cubicBezTo>
                      <a:pt x="6503" y="7261"/>
                      <a:pt x="6819" y="7157"/>
                      <a:pt x="7041" y="6930"/>
                    </a:cubicBezTo>
                    <a:cubicBezTo>
                      <a:pt x="7460" y="6515"/>
                      <a:pt x="7485" y="5773"/>
                      <a:pt x="7114" y="4845"/>
                    </a:cubicBezTo>
                    <a:cubicBezTo>
                      <a:pt x="6765" y="3968"/>
                      <a:pt x="6095" y="3007"/>
                      <a:pt x="5232" y="2144"/>
                    </a:cubicBezTo>
                    <a:cubicBezTo>
                      <a:pt x="4369" y="1281"/>
                      <a:pt x="3408" y="611"/>
                      <a:pt x="2531" y="262"/>
                    </a:cubicBezTo>
                    <a:cubicBezTo>
                      <a:pt x="2097" y="88"/>
                      <a:pt x="1704" y="1"/>
                      <a:pt x="136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6" name="Google Shape;716;p26"/>
              <p:cNvSpPr/>
              <p:nvPr/>
            </p:nvSpPr>
            <p:spPr>
              <a:xfrm>
                <a:off x="6728375" y="3477007"/>
                <a:ext cx="63717" cy="62606"/>
              </a:xfrm>
              <a:custGeom>
                <a:avLst/>
                <a:gdLst/>
                <a:ahLst/>
                <a:cxnLst/>
                <a:rect l="l" t="t" r="r" b="b"/>
                <a:pathLst>
                  <a:path w="2007" h="1972" extrusionOk="0">
                    <a:moveTo>
                      <a:pt x="1805" y="1"/>
                    </a:moveTo>
                    <a:cubicBezTo>
                      <a:pt x="1758" y="1"/>
                      <a:pt x="1711" y="18"/>
                      <a:pt x="1674" y="53"/>
                    </a:cubicBezTo>
                    <a:lnTo>
                      <a:pt x="73" y="1658"/>
                    </a:lnTo>
                    <a:cubicBezTo>
                      <a:pt x="0" y="1731"/>
                      <a:pt x="0" y="1847"/>
                      <a:pt x="73" y="1917"/>
                    </a:cubicBezTo>
                    <a:cubicBezTo>
                      <a:pt x="109" y="1953"/>
                      <a:pt x="157" y="1971"/>
                      <a:pt x="204" y="1971"/>
                    </a:cubicBezTo>
                    <a:cubicBezTo>
                      <a:pt x="247" y="1971"/>
                      <a:pt x="295" y="1953"/>
                      <a:pt x="331" y="1917"/>
                    </a:cubicBezTo>
                    <a:lnTo>
                      <a:pt x="1936" y="315"/>
                    </a:lnTo>
                    <a:cubicBezTo>
                      <a:pt x="2006" y="242"/>
                      <a:pt x="2006" y="126"/>
                      <a:pt x="1936" y="53"/>
                    </a:cubicBezTo>
                    <a:cubicBezTo>
                      <a:pt x="1900" y="18"/>
                      <a:pt x="1853" y="1"/>
                      <a:pt x="180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17" name="Google Shape;717;p26"/>
            <p:cNvGrpSpPr/>
            <p:nvPr/>
          </p:nvGrpSpPr>
          <p:grpSpPr>
            <a:xfrm>
              <a:off x="7456777" y="1936895"/>
              <a:ext cx="174770" cy="167309"/>
              <a:chOff x="7456777" y="1936895"/>
              <a:chExt cx="174770" cy="167309"/>
            </a:xfrm>
          </p:grpSpPr>
          <p:sp>
            <p:nvSpPr>
              <p:cNvPr id="718" name="Google Shape;718;p26"/>
              <p:cNvSpPr/>
              <p:nvPr/>
            </p:nvSpPr>
            <p:spPr>
              <a:xfrm>
                <a:off x="7463158" y="1942705"/>
                <a:ext cx="162039" cy="155626"/>
              </a:xfrm>
              <a:custGeom>
                <a:avLst/>
                <a:gdLst/>
                <a:ahLst/>
                <a:cxnLst/>
                <a:rect l="l" t="t" r="r" b="b"/>
                <a:pathLst>
                  <a:path w="5104" h="4902" extrusionOk="0">
                    <a:moveTo>
                      <a:pt x="1133" y="1"/>
                    </a:moveTo>
                    <a:cubicBezTo>
                      <a:pt x="868" y="1"/>
                      <a:pt x="605" y="102"/>
                      <a:pt x="405" y="303"/>
                    </a:cubicBezTo>
                    <a:cubicBezTo>
                      <a:pt x="0" y="708"/>
                      <a:pt x="0" y="1359"/>
                      <a:pt x="405" y="1763"/>
                    </a:cubicBezTo>
                    <a:lnTo>
                      <a:pt x="3240" y="4599"/>
                    </a:lnTo>
                    <a:cubicBezTo>
                      <a:pt x="3442" y="4801"/>
                      <a:pt x="3706" y="4902"/>
                      <a:pt x="3970" y="4902"/>
                    </a:cubicBezTo>
                    <a:cubicBezTo>
                      <a:pt x="4234" y="4902"/>
                      <a:pt x="4498" y="4801"/>
                      <a:pt x="4700" y="4599"/>
                    </a:cubicBezTo>
                    <a:cubicBezTo>
                      <a:pt x="5104" y="4198"/>
                      <a:pt x="5104" y="3543"/>
                      <a:pt x="4700" y="3139"/>
                    </a:cubicBezTo>
                    <a:lnTo>
                      <a:pt x="1864" y="303"/>
                    </a:lnTo>
                    <a:cubicBezTo>
                      <a:pt x="1662" y="102"/>
                      <a:pt x="1397" y="1"/>
                      <a:pt x="113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9" name="Google Shape;719;p26"/>
              <p:cNvSpPr/>
              <p:nvPr/>
            </p:nvSpPr>
            <p:spPr>
              <a:xfrm>
                <a:off x="7456777" y="1936895"/>
                <a:ext cx="174770" cy="167309"/>
              </a:xfrm>
              <a:custGeom>
                <a:avLst/>
                <a:gdLst/>
                <a:ahLst/>
                <a:cxnLst/>
                <a:rect l="l" t="t" r="r" b="b"/>
                <a:pathLst>
                  <a:path w="5505" h="5270" extrusionOk="0">
                    <a:moveTo>
                      <a:pt x="1333" y="367"/>
                    </a:moveTo>
                    <a:cubicBezTo>
                      <a:pt x="1552" y="367"/>
                      <a:pt x="1770" y="450"/>
                      <a:pt x="1934" y="618"/>
                    </a:cubicBezTo>
                    <a:lnTo>
                      <a:pt x="4770" y="3453"/>
                    </a:lnTo>
                    <a:cubicBezTo>
                      <a:pt x="5101" y="3785"/>
                      <a:pt x="5101" y="4324"/>
                      <a:pt x="4770" y="4655"/>
                    </a:cubicBezTo>
                    <a:cubicBezTo>
                      <a:pt x="4612" y="4815"/>
                      <a:pt x="4392" y="4895"/>
                      <a:pt x="4172" y="4895"/>
                    </a:cubicBezTo>
                    <a:cubicBezTo>
                      <a:pt x="3952" y="4895"/>
                      <a:pt x="3732" y="4815"/>
                      <a:pt x="3572" y="4655"/>
                    </a:cubicBezTo>
                    <a:lnTo>
                      <a:pt x="733" y="1815"/>
                    </a:lnTo>
                    <a:cubicBezTo>
                      <a:pt x="402" y="1484"/>
                      <a:pt x="402" y="949"/>
                      <a:pt x="733" y="618"/>
                    </a:cubicBezTo>
                    <a:cubicBezTo>
                      <a:pt x="900" y="450"/>
                      <a:pt x="1115" y="367"/>
                      <a:pt x="1333" y="367"/>
                    </a:cubicBezTo>
                    <a:close/>
                    <a:moveTo>
                      <a:pt x="1334" y="0"/>
                    </a:moveTo>
                    <a:cubicBezTo>
                      <a:pt x="1022" y="0"/>
                      <a:pt x="711" y="119"/>
                      <a:pt x="474" y="355"/>
                    </a:cubicBezTo>
                    <a:cubicBezTo>
                      <a:pt x="1" y="832"/>
                      <a:pt x="1" y="1600"/>
                      <a:pt x="474" y="2077"/>
                    </a:cubicBezTo>
                    <a:lnTo>
                      <a:pt x="3310" y="4913"/>
                    </a:lnTo>
                    <a:cubicBezTo>
                      <a:pt x="3547" y="5150"/>
                      <a:pt x="3860" y="5270"/>
                      <a:pt x="4173" y="5270"/>
                    </a:cubicBezTo>
                    <a:cubicBezTo>
                      <a:pt x="4482" y="5270"/>
                      <a:pt x="4796" y="5150"/>
                      <a:pt x="5032" y="4913"/>
                    </a:cubicBezTo>
                    <a:cubicBezTo>
                      <a:pt x="5505" y="4440"/>
                      <a:pt x="5505" y="3668"/>
                      <a:pt x="5032" y="3195"/>
                    </a:cubicBezTo>
                    <a:lnTo>
                      <a:pt x="2193" y="355"/>
                    </a:lnTo>
                    <a:cubicBezTo>
                      <a:pt x="1956" y="119"/>
                      <a:pt x="1645" y="0"/>
                      <a:pt x="133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0" name="Google Shape;720;p26"/>
              <p:cNvSpPr/>
              <p:nvPr/>
            </p:nvSpPr>
            <p:spPr>
              <a:xfrm>
                <a:off x="7463158" y="1942705"/>
                <a:ext cx="105084" cy="101878"/>
              </a:xfrm>
              <a:custGeom>
                <a:avLst/>
                <a:gdLst/>
                <a:ahLst/>
                <a:cxnLst/>
                <a:rect l="l" t="t" r="r" b="b"/>
                <a:pathLst>
                  <a:path w="3310" h="3209" extrusionOk="0">
                    <a:moveTo>
                      <a:pt x="1133" y="1"/>
                    </a:moveTo>
                    <a:cubicBezTo>
                      <a:pt x="868" y="1"/>
                      <a:pt x="605" y="102"/>
                      <a:pt x="405" y="303"/>
                    </a:cubicBezTo>
                    <a:cubicBezTo>
                      <a:pt x="0" y="708"/>
                      <a:pt x="0" y="1359"/>
                      <a:pt x="405" y="1763"/>
                    </a:cubicBezTo>
                    <a:lnTo>
                      <a:pt x="1850" y="3208"/>
                    </a:lnTo>
                    <a:lnTo>
                      <a:pt x="3309" y="1748"/>
                    </a:lnTo>
                    <a:lnTo>
                      <a:pt x="1864" y="303"/>
                    </a:lnTo>
                    <a:cubicBezTo>
                      <a:pt x="1662" y="102"/>
                      <a:pt x="1397" y="1"/>
                      <a:pt x="1133"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1" name="Google Shape;721;p26"/>
              <p:cNvSpPr/>
              <p:nvPr/>
            </p:nvSpPr>
            <p:spPr>
              <a:xfrm>
                <a:off x="7456777" y="1937244"/>
                <a:ext cx="117244" cy="113243"/>
              </a:xfrm>
              <a:custGeom>
                <a:avLst/>
                <a:gdLst/>
                <a:ahLst/>
                <a:cxnLst/>
                <a:rect l="l" t="t" r="r" b="b"/>
                <a:pathLst>
                  <a:path w="3693" h="3567" extrusionOk="0">
                    <a:moveTo>
                      <a:pt x="1333" y="356"/>
                    </a:moveTo>
                    <a:cubicBezTo>
                      <a:pt x="1552" y="356"/>
                      <a:pt x="1770" y="439"/>
                      <a:pt x="1934" y="607"/>
                    </a:cubicBezTo>
                    <a:lnTo>
                      <a:pt x="3252" y="1920"/>
                    </a:lnTo>
                    <a:lnTo>
                      <a:pt x="2051" y="3122"/>
                    </a:lnTo>
                    <a:lnTo>
                      <a:pt x="733" y="1804"/>
                    </a:lnTo>
                    <a:cubicBezTo>
                      <a:pt x="402" y="1473"/>
                      <a:pt x="402" y="938"/>
                      <a:pt x="733" y="607"/>
                    </a:cubicBezTo>
                    <a:cubicBezTo>
                      <a:pt x="900" y="439"/>
                      <a:pt x="1115" y="356"/>
                      <a:pt x="1333" y="356"/>
                    </a:cubicBezTo>
                    <a:close/>
                    <a:moveTo>
                      <a:pt x="1334" y="0"/>
                    </a:moveTo>
                    <a:cubicBezTo>
                      <a:pt x="1019" y="0"/>
                      <a:pt x="704" y="115"/>
                      <a:pt x="474" y="344"/>
                    </a:cubicBezTo>
                    <a:cubicBezTo>
                      <a:pt x="1" y="821"/>
                      <a:pt x="1" y="1589"/>
                      <a:pt x="474" y="2066"/>
                    </a:cubicBezTo>
                    <a:lnTo>
                      <a:pt x="1919" y="3511"/>
                    </a:lnTo>
                    <a:cubicBezTo>
                      <a:pt x="1956" y="3548"/>
                      <a:pt x="2003" y="3566"/>
                      <a:pt x="2051" y="3566"/>
                    </a:cubicBezTo>
                    <a:cubicBezTo>
                      <a:pt x="2098" y="3566"/>
                      <a:pt x="2145" y="3548"/>
                      <a:pt x="2182" y="3511"/>
                    </a:cubicBezTo>
                    <a:lnTo>
                      <a:pt x="3641" y="2052"/>
                    </a:lnTo>
                    <a:cubicBezTo>
                      <a:pt x="3674" y="2016"/>
                      <a:pt x="3692" y="1972"/>
                      <a:pt x="3692" y="1920"/>
                    </a:cubicBezTo>
                    <a:cubicBezTo>
                      <a:pt x="3692" y="1873"/>
                      <a:pt x="3674" y="1826"/>
                      <a:pt x="3641" y="1793"/>
                    </a:cubicBezTo>
                    <a:lnTo>
                      <a:pt x="2193" y="344"/>
                    </a:lnTo>
                    <a:cubicBezTo>
                      <a:pt x="1964" y="115"/>
                      <a:pt x="1649" y="0"/>
                      <a:pt x="133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722" name="Google Shape;722;p26"/>
            <p:cNvSpPr/>
            <p:nvPr/>
          </p:nvSpPr>
          <p:spPr>
            <a:xfrm>
              <a:off x="5644645" y="1887622"/>
              <a:ext cx="65559" cy="192898"/>
            </a:xfrm>
            <a:custGeom>
              <a:avLst/>
              <a:gdLst/>
              <a:ahLst/>
              <a:cxnLst/>
              <a:rect l="l" t="t" r="r" b="b"/>
              <a:pathLst>
                <a:path w="2065" h="6076" extrusionOk="0">
                  <a:moveTo>
                    <a:pt x="1031" y="0"/>
                  </a:moveTo>
                  <a:cubicBezTo>
                    <a:pt x="463" y="0"/>
                    <a:pt x="1" y="459"/>
                    <a:pt x="1" y="1030"/>
                  </a:cubicBezTo>
                  <a:lnTo>
                    <a:pt x="1" y="5042"/>
                  </a:lnTo>
                  <a:cubicBezTo>
                    <a:pt x="1" y="5613"/>
                    <a:pt x="463" y="6076"/>
                    <a:pt x="1031" y="6076"/>
                  </a:cubicBezTo>
                  <a:cubicBezTo>
                    <a:pt x="1602" y="6076"/>
                    <a:pt x="2064" y="5613"/>
                    <a:pt x="2064" y="5042"/>
                  </a:cubicBezTo>
                  <a:lnTo>
                    <a:pt x="2064" y="1030"/>
                  </a:lnTo>
                  <a:cubicBezTo>
                    <a:pt x="2064" y="459"/>
                    <a:pt x="1602" y="0"/>
                    <a:pt x="103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3" name="Google Shape;723;p26"/>
            <p:cNvSpPr/>
            <p:nvPr/>
          </p:nvSpPr>
          <p:spPr>
            <a:xfrm>
              <a:off x="5638740" y="1881717"/>
              <a:ext cx="77242" cy="204581"/>
            </a:xfrm>
            <a:custGeom>
              <a:avLst/>
              <a:gdLst/>
              <a:ahLst/>
              <a:cxnLst/>
              <a:rect l="l" t="t" r="r" b="b"/>
              <a:pathLst>
                <a:path w="2433" h="6444" extrusionOk="0">
                  <a:moveTo>
                    <a:pt x="1217" y="368"/>
                  </a:moveTo>
                  <a:cubicBezTo>
                    <a:pt x="1687" y="368"/>
                    <a:pt x="2065" y="751"/>
                    <a:pt x="2065" y="1216"/>
                  </a:cubicBezTo>
                  <a:lnTo>
                    <a:pt x="2065" y="5228"/>
                  </a:lnTo>
                  <a:cubicBezTo>
                    <a:pt x="2065" y="5697"/>
                    <a:pt x="1687" y="6080"/>
                    <a:pt x="1217" y="6080"/>
                  </a:cubicBezTo>
                  <a:cubicBezTo>
                    <a:pt x="751" y="6080"/>
                    <a:pt x="369" y="5697"/>
                    <a:pt x="369" y="5228"/>
                  </a:cubicBezTo>
                  <a:lnTo>
                    <a:pt x="369" y="1216"/>
                  </a:lnTo>
                  <a:cubicBezTo>
                    <a:pt x="369" y="751"/>
                    <a:pt x="751" y="368"/>
                    <a:pt x="1217" y="368"/>
                  </a:cubicBezTo>
                  <a:close/>
                  <a:moveTo>
                    <a:pt x="1217" y="0"/>
                  </a:moveTo>
                  <a:cubicBezTo>
                    <a:pt x="547" y="0"/>
                    <a:pt x="1" y="546"/>
                    <a:pt x="1" y="1216"/>
                  </a:cubicBezTo>
                  <a:lnTo>
                    <a:pt x="1" y="5228"/>
                  </a:lnTo>
                  <a:cubicBezTo>
                    <a:pt x="1" y="5901"/>
                    <a:pt x="547" y="6443"/>
                    <a:pt x="1217" y="6443"/>
                  </a:cubicBezTo>
                  <a:cubicBezTo>
                    <a:pt x="1887" y="6443"/>
                    <a:pt x="2433" y="5901"/>
                    <a:pt x="2433" y="5228"/>
                  </a:cubicBezTo>
                  <a:lnTo>
                    <a:pt x="2433" y="1216"/>
                  </a:lnTo>
                  <a:cubicBezTo>
                    <a:pt x="2433" y="546"/>
                    <a:pt x="1887" y="0"/>
                    <a:pt x="121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4" name="Google Shape;724;p26"/>
            <p:cNvSpPr/>
            <p:nvPr/>
          </p:nvSpPr>
          <p:spPr>
            <a:xfrm>
              <a:off x="5644645" y="1887622"/>
              <a:ext cx="65559" cy="97687"/>
            </a:xfrm>
            <a:custGeom>
              <a:avLst/>
              <a:gdLst/>
              <a:ahLst/>
              <a:cxnLst/>
              <a:rect l="l" t="t" r="r" b="b"/>
              <a:pathLst>
                <a:path w="2065" h="3077" extrusionOk="0">
                  <a:moveTo>
                    <a:pt x="1031" y="0"/>
                  </a:moveTo>
                  <a:cubicBezTo>
                    <a:pt x="463" y="0"/>
                    <a:pt x="1" y="459"/>
                    <a:pt x="1" y="1030"/>
                  </a:cubicBezTo>
                  <a:lnTo>
                    <a:pt x="1" y="3076"/>
                  </a:lnTo>
                  <a:lnTo>
                    <a:pt x="2064" y="3076"/>
                  </a:lnTo>
                  <a:lnTo>
                    <a:pt x="2064" y="1030"/>
                  </a:lnTo>
                  <a:cubicBezTo>
                    <a:pt x="2064" y="459"/>
                    <a:pt x="1602" y="0"/>
                    <a:pt x="103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5" name="Google Shape;725;p26"/>
            <p:cNvSpPr/>
            <p:nvPr/>
          </p:nvSpPr>
          <p:spPr>
            <a:xfrm>
              <a:off x="5638740" y="1881717"/>
              <a:ext cx="77242" cy="109370"/>
            </a:xfrm>
            <a:custGeom>
              <a:avLst/>
              <a:gdLst/>
              <a:ahLst/>
              <a:cxnLst/>
              <a:rect l="l" t="t" r="r" b="b"/>
              <a:pathLst>
                <a:path w="2433" h="3445" extrusionOk="0">
                  <a:moveTo>
                    <a:pt x="1217" y="368"/>
                  </a:moveTo>
                  <a:cubicBezTo>
                    <a:pt x="1687" y="368"/>
                    <a:pt x="2065" y="751"/>
                    <a:pt x="2065" y="1216"/>
                  </a:cubicBezTo>
                  <a:lnTo>
                    <a:pt x="2065" y="3080"/>
                  </a:lnTo>
                  <a:lnTo>
                    <a:pt x="369" y="3080"/>
                  </a:lnTo>
                  <a:lnTo>
                    <a:pt x="369" y="1216"/>
                  </a:lnTo>
                  <a:cubicBezTo>
                    <a:pt x="369" y="751"/>
                    <a:pt x="751" y="368"/>
                    <a:pt x="1217" y="368"/>
                  </a:cubicBezTo>
                  <a:close/>
                  <a:moveTo>
                    <a:pt x="1217" y="0"/>
                  </a:moveTo>
                  <a:cubicBezTo>
                    <a:pt x="547" y="0"/>
                    <a:pt x="1" y="546"/>
                    <a:pt x="1" y="1216"/>
                  </a:cubicBezTo>
                  <a:lnTo>
                    <a:pt x="1" y="3262"/>
                  </a:lnTo>
                  <a:cubicBezTo>
                    <a:pt x="1" y="3364"/>
                    <a:pt x="85" y="3444"/>
                    <a:pt x="187" y="3444"/>
                  </a:cubicBezTo>
                  <a:lnTo>
                    <a:pt x="2250" y="3444"/>
                  </a:lnTo>
                  <a:cubicBezTo>
                    <a:pt x="2353" y="3444"/>
                    <a:pt x="2433" y="3364"/>
                    <a:pt x="2433" y="3262"/>
                  </a:cubicBezTo>
                  <a:lnTo>
                    <a:pt x="2433" y="1216"/>
                  </a:lnTo>
                  <a:cubicBezTo>
                    <a:pt x="2433" y="546"/>
                    <a:pt x="1887" y="0"/>
                    <a:pt x="121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726" name="Google Shape;726;p26"/>
            <p:cNvGrpSpPr/>
            <p:nvPr/>
          </p:nvGrpSpPr>
          <p:grpSpPr>
            <a:xfrm>
              <a:off x="3923092" y="3421606"/>
              <a:ext cx="171087" cy="167214"/>
              <a:chOff x="3923092" y="3421606"/>
              <a:chExt cx="171087" cy="167214"/>
            </a:xfrm>
          </p:grpSpPr>
          <p:sp>
            <p:nvSpPr>
              <p:cNvPr id="727" name="Google Shape;727;p26"/>
              <p:cNvSpPr/>
              <p:nvPr/>
            </p:nvSpPr>
            <p:spPr>
              <a:xfrm>
                <a:off x="3925759" y="3427448"/>
                <a:ext cx="162071" cy="155626"/>
              </a:xfrm>
              <a:custGeom>
                <a:avLst/>
                <a:gdLst/>
                <a:ahLst/>
                <a:cxnLst/>
                <a:rect l="l" t="t" r="r" b="b"/>
                <a:pathLst>
                  <a:path w="5105" h="4902" extrusionOk="0">
                    <a:moveTo>
                      <a:pt x="1134" y="1"/>
                    </a:moveTo>
                    <a:cubicBezTo>
                      <a:pt x="869" y="1"/>
                      <a:pt x="605" y="101"/>
                      <a:pt x="405" y="303"/>
                    </a:cubicBezTo>
                    <a:cubicBezTo>
                      <a:pt x="1" y="704"/>
                      <a:pt x="1" y="1359"/>
                      <a:pt x="405" y="1763"/>
                    </a:cubicBezTo>
                    <a:lnTo>
                      <a:pt x="3240" y="4599"/>
                    </a:lnTo>
                    <a:cubicBezTo>
                      <a:pt x="3443" y="4801"/>
                      <a:pt x="3707" y="4902"/>
                      <a:pt x="3971" y="4902"/>
                    </a:cubicBezTo>
                    <a:cubicBezTo>
                      <a:pt x="4235" y="4902"/>
                      <a:pt x="4498" y="4801"/>
                      <a:pt x="4700" y="4599"/>
                    </a:cubicBezTo>
                    <a:cubicBezTo>
                      <a:pt x="5105" y="4194"/>
                      <a:pt x="5105" y="3544"/>
                      <a:pt x="4700" y="3139"/>
                    </a:cubicBezTo>
                    <a:lnTo>
                      <a:pt x="1864" y="303"/>
                    </a:lnTo>
                    <a:cubicBezTo>
                      <a:pt x="1663" y="101"/>
                      <a:pt x="1398" y="1"/>
                      <a:pt x="113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8" name="Google Shape;728;p26"/>
              <p:cNvSpPr/>
              <p:nvPr/>
            </p:nvSpPr>
            <p:spPr>
              <a:xfrm>
                <a:off x="3923092" y="3421606"/>
                <a:ext cx="171087" cy="167214"/>
              </a:xfrm>
              <a:custGeom>
                <a:avLst/>
                <a:gdLst/>
                <a:ahLst/>
                <a:cxnLst/>
                <a:rect l="l" t="t" r="r" b="b"/>
                <a:pathLst>
                  <a:path w="5389" h="5267" extrusionOk="0">
                    <a:moveTo>
                      <a:pt x="1217" y="368"/>
                    </a:moveTo>
                    <a:cubicBezTo>
                      <a:pt x="1436" y="368"/>
                      <a:pt x="1654" y="451"/>
                      <a:pt x="1817" y="615"/>
                    </a:cubicBezTo>
                    <a:lnTo>
                      <a:pt x="4653" y="3454"/>
                    </a:lnTo>
                    <a:cubicBezTo>
                      <a:pt x="4984" y="3782"/>
                      <a:pt x="4984" y="4321"/>
                      <a:pt x="4653" y="4652"/>
                    </a:cubicBezTo>
                    <a:cubicBezTo>
                      <a:pt x="4488" y="4817"/>
                      <a:pt x="4270" y="4900"/>
                      <a:pt x="4053" y="4900"/>
                    </a:cubicBezTo>
                    <a:cubicBezTo>
                      <a:pt x="3835" y="4900"/>
                      <a:pt x="3617" y="4817"/>
                      <a:pt x="3452" y="4652"/>
                    </a:cubicBezTo>
                    <a:lnTo>
                      <a:pt x="616" y="1816"/>
                    </a:lnTo>
                    <a:cubicBezTo>
                      <a:pt x="456" y="1656"/>
                      <a:pt x="369" y="1441"/>
                      <a:pt x="369" y="1216"/>
                    </a:cubicBezTo>
                    <a:cubicBezTo>
                      <a:pt x="369" y="990"/>
                      <a:pt x="456" y="775"/>
                      <a:pt x="616" y="615"/>
                    </a:cubicBezTo>
                    <a:cubicBezTo>
                      <a:pt x="784" y="451"/>
                      <a:pt x="999" y="368"/>
                      <a:pt x="1217" y="368"/>
                    </a:cubicBezTo>
                    <a:close/>
                    <a:moveTo>
                      <a:pt x="1215" y="0"/>
                    </a:moveTo>
                    <a:cubicBezTo>
                      <a:pt x="904" y="0"/>
                      <a:pt x="594" y="118"/>
                      <a:pt x="358" y="356"/>
                    </a:cubicBezTo>
                    <a:cubicBezTo>
                      <a:pt x="129" y="586"/>
                      <a:pt x="1" y="892"/>
                      <a:pt x="1" y="1216"/>
                    </a:cubicBezTo>
                    <a:cubicBezTo>
                      <a:pt x="1" y="1539"/>
                      <a:pt x="129" y="1845"/>
                      <a:pt x="358" y="2075"/>
                    </a:cubicBezTo>
                    <a:lnTo>
                      <a:pt x="3193" y="4914"/>
                    </a:lnTo>
                    <a:cubicBezTo>
                      <a:pt x="3430" y="5151"/>
                      <a:pt x="3744" y="5267"/>
                      <a:pt x="4053" y="5267"/>
                    </a:cubicBezTo>
                    <a:cubicBezTo>
                      <a:pt x="4366" y="5267"/>
                      <a:pt x="4679" y="5151"/>
                      <a:pt x="4915" y="4914"/>
                    </a:cubicBezTo>
                    <a:cubicBezTo>
                      <a:pt x="5389" y="4437"/>
                      <a:pt x="5389" y="3666"/>
                      <a:pt x="4915" y="3192"/>
                    </a:cubicBezTo>
                    <a:lnTo>
                      <a:pt x="2076" y="356"/>
                    </a:lnTo>
                    <a:cubicBezTo>
                      <a:pt x="1839" y="119"/>
                      <a:pt x="1527" y="0"/>
                      <a:pt x="121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9" name="Google Shape;729;p26"/>
              <p:cNvSpPr/>
              <p:nvPr/>
            </p:nvSpPr>
            <p:spPr>
              <a:xfrm>
                <a:off x="3925759" y="3427448"/>
                <a:ext cx="105116" cy="101878"/>
              </a:xfrm>
              <a:custGeom>
                <a:avLst/>
                <a:gdLst/>
                <a:ahLst/>
                <a:cxnLst/>
                <a:rect l="l" t="t" r="r" b="b"/>
                <a:pathLst>
                  <a:path w="3311" h="3209" extrusionOk="0">
                    <a:moveTo>
                      <a:pt x="1134" y="1"/>
                    </a:moveTo>
                    <a:cubicBezTo>
                      <a:pt x="869" y="1"/>
                      <a:pt x="605" y="101"/>
                      <a:pt x="405" y="303"/>
                    </a:cubicBezTo>
                    <a:cubicBezTo>
                      <a:pt x="1" y="704"/>
                      <a:pt x="1" y="1359"/>
                      <a:pt x="405" y="1763"/>
                    </a:cubicBezTo>
                    <a:lnTo>
                      <a:pt x="1850" y="3208"/>
                    </a:lnTo>
                    <a:lnTo>
                      <a:pt x="3310" y="1748"/>
                    </a:lnTo>
                    <a:lnTo>
                      <a:pt x="1864" y="303"/>
                    </a:lnTo>
                    <a:cubicBezTo>
                      <a:pt x="1663" y="101"/>
                      <a:pt x="1398" y="1"/>
                      <a:pt x="113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0" name="Google Shape;730;p26"/>
              <p:cNvSpPr/>
              <p:nvPr/>
            </p:nvSpPr>
            <p:spPr>
              <a:xfrm>
                <a:off x="3923092" y="3421606"/>
                <a:ext cx="114132" cy="113497"/>
              </a:xfrm>
              <a:custGeom>
                <a:avLst/>
                <a:gdLst/>
                <a:ahLst/>
                <a:cxnLst/>
                <a:rect l="l" t="t" r="r" b="b"/>
                <a:pathLst>
                  <a:path w="3595" h="3575" extrusionOk="0">
                    <a:moveTo>
                      <a:pt x="1217" y="368"/>
                    </a:moveTo>
                    <a:cubicBezTo>
                      <a:pt x="1436" y="368"/>
                      <a:pt x="1654" y="451"/>
                      <a:pt x="1817" y="615"/>
                    </a:cubicBezTo>
                    <a:lnTo>
                      <a:pt x="3136" y="1932"/>
                    </a:lnTo>
                    <a:lnTo>
                      <a:pt x="1934" y="3134"/>
                    </a:lnTo>
                    <a:lnTo>
                      <a:pt x="616" y="1816"/>
                    </a:lnTo>
                    <a:cubicBezTo>
                      <a:pt x="456" y="1656"/>
                      <a:pt x="369" y="1441"/>
                      <a:pt x="369" y="1216"/>
                    </a:cubicBezTo>
                    <a:cubicBezTo>
                      <a:pt x="369" y="990"/>
                      <a:pt x="456" y="775"/>
                      <a:pt x="616" y="615"/>
                    </a:cubicBezTo>
                    <a:cubicBezTo>
                      <a:pt x="784" y="451"/>
                      <a:pt x="999" y="368"/>
                      <a:pt x="1217" y="368"/>
                    </a:cubicBezTo>
                    <a:close/>
                    <a:moveTo>
                      <a:pt x="1215" y="0"/>
                    </a:moveTo>
                    <a:cubicBezTo>
                      <a:pt x="904" y="0"/>
                      <a:pt x="594" y="118"/>
                      <a:pt x="358" y="356"/>
                    </a:cubicBezTo>
                    <a:cubicBezTo>
                      <a:pt x="129" y="586"/>
                      <a:pt x="1" y="892"/>
                      <a:pt x="1" y="1216"/>
                    </a:cubicBezTo>
                    <a:cubicBezTo>
                      <a:pt x="1" y="1539"/>
                      <a:pt x="129" y="1845"/>
                      <a:pt x="358" y="2075"/>
                    </a:cubicBezTo>
                    <a:lnTo>
                      <a:pt x="1803" y="3523"/>
                    </a:lnTo>
                    <a:cubicBezTo>
                      <a:pt x="1839" y="3556"/>
                      <a:pt x="1883" y="3575"/>
                      <a:pt x="1934" y="3575"/>
                    </a:cubicBezTo>
                    <a:cubicBezTo>
                      <a:pt x="1982" y="3575"/>
                      <a:pt x="2029" y="3556"/>
                      <a:pt x="2062" y="3523"/>
                    </a:cubicBezTo>
                    <a:lnTo>
                      <a:pt x="3525" y="2063"/>
                    </a:lnTo>
                    <a:cubicBezTo>
                      <a:pt x="3594" y="1991"/>
                      <a:pt x="3594" y="1875"/>
                      <a:pt x="3525" y="1801"/>
                    </a:cubicBezTo>
                    <a:lnTo>
                      <a:pt x="2076" y="356"/>
                    </a:lnTo>
                    <a:cubicBezTo>
                      <a:pt x="1839" y="119"/>
                      <a:pt x="1527" y="0"/>
                      <a:pt x="121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731" name="Google Shape;731;p26"/>
            <p:cNvSpPr/>
            <p:nvPr/>
          </p:nvSpPr>
          <p:spPr>
            <a:xfrm>
              <a:off x="6269643" y="3121806"/>
              <a:ext cx="193057" cy="65527"/>
            </a:xfrm>
            <a:custGeom>
              <a:avLst/>
              <a:gdLst/>
              <a:ahLst/>
              <a:cxnLst/>
              <a:rect l="l" t="t" r="r" b="b"/>
              <a:pathLst>
                <a:path w="6081" h="2064" extrusionOk="0">
                  <a:moveTo>
                    <a:pt x="1035" y="0"/>
                  </a:moveTo>
                  <a:cubicBezTo>
                    <a:pt x="463" y="0"/>
                    <a:pt x="1" y="462"/>
                    <a:pt x="1" y="1034"/>
                  </a:cubicBezTo>
                  <a:cubicBezTo>
                    <a:pt x="1" y="1602"/>
                    <a:pt x="463" y="2064"/>
                    <a:pt x="1035" y="2064"/>
                  </a:cubicBezTo>
                  <a:lnTo>
                    <a:pt x="5046" y="2064"/>
                  </a:lnTo>
                  <a:cubicBezTo>
                    <a:pt x="5617" y="2064"/>
                    <a:pt x="6080" y="1602"/>
                    <a:pt x="6080" y="1034"/>
                  </a:cubicBezTo>
                  <a:cubicBezTo>
                    <a:pt x="6080" y="462"/>
                    <a:pt x="5617" y="0"/>
                    <a:pt x="504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2" name="Google Shape;732;p26"/>
            <p:cNvSpPr/>
            <p:nvPr/>
          </p:nvSpPr>
          <p:spPr>
            <a:xfrm>
              <a:off x="6263897" y="3115996"/>
              <a:ext cx="204581" cy="77242"/>
            </a:xfrm>
            <a:custGeom>
              <a:avLst/>
              <a:gdLst/>
              <a:ahLst/>
              <a:cxnLst/>
              <a:rect l="l" t="t" r="r" b="b"/>
              <a:pathLst>
                <a:path w="6444" h="2433" extrusionOk="0">
                  <a:moveTo>
                    <a:pt x="5227" y="365"/>
                  </a:moveTo>
                  <a:cubicBezTo>
                    <a:pt x="5697" y="365"/>
                    <a:pt x="6075" y="747"/>
                    <a:pt x="6075" y="1217"/>
                  </a:cubicBezTo>
                  <a:cubicBezTo>
                    <a:pt x="6075" y="1682"/>
                    <a:pt x="5697" y="2065"/>
                    <a:pt x="5227" y="2065"/>
                  </a:cubicBezTo>
                  <a:lnTo>
                    <a:pt x="1216" y="2065"/>
                  </a:lnTo>
                  <a:cubicBezTo>
                    <a:pt x="746" y="2065"/>
                    <a:pt x="368" y="1682"/>
                    <a:pt x="368" y="1217"/>
                  </a:cubicBezTo>
                  <a:cubicBezTo>
                    <a:pt x="368" y="747"/>
                    <a:pt x="746" y="365"/>
                    <a:pt x="1216" y="365"/>
                  </a:cubicBezTo>
                  <a:close/>
                  <a:moveTo>
                    <a:pt x="1216" y="1"/>
                  </a:moveTo>
                  <a:cubicBezTo>
                    <a:pt x="546" y="1"/>
                    <a:pt x="0" y="543"/>
                    <a:pt x="0" y="1217"/>
                  </a:cubicBezTo>
                  <a:cubicBezTo>
                    <a:pt x="0" y="1887"/>
                    <a:pt x="546" y="2433"/>
                    <a:pt x="1216" y="2433"/>
                  </a:cubicBezTo>
                  <a:lnTo>
                    <a:pt x="5227" y="2433"/>
                  </a:lnTo>
                  <a:cubicBezTo>
                    <a:pt x="5897" y="2433"/>
                    <a:pt x="6443" y="1887"/>
                    <a:pt x="6443" y="1217"/>
                  </a:cubicBezTo>
                  <a:cubicBezTo>
                    <a:pt x="6443" y="543"/>
                    <a:pt x="5897" y="1"/>
                    <a:pt x="522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3" name="Google Shape;733;p26"/>
            <p:cNvSpPr/>
            <p:nvPr/>
          </p:nvSpPr>
          <p:spPr>
            <a:xfrm>
              <a:off x="6269643" y="3121806"/>
              <a:ext cx="97814" cy="65527"/>
            </a:xfrm>
            <a:custGeom>
              <a:avLst/>
              <a:gdLst/>
              <a:ahLst/>
              <a:cxnLst/>
              <a:rect l="l" t="t" r="r" b="b"/>
              <a:pathLst>
                <a:path w="3081" h="2064" extrusionOk="0">
                  <a:moveTo>
                    <a:pt x="1035" y="0"/>
                  </a:moveTo>
                  <a:cubicBezTo>
                    <a:pt x="463" y="0"/>
                    <a:pt x="1" y="462"/>
                    <a:pt x="1" y="1034"/>
                  </a:cubicBezTo>
                  <a:cubicBezTo>
                    <a:pt x="1" y="1602"/>
                    <a:pt x="463" y="2064"/>
                    <a:pt x="1035" y="2064"/>
                  </a:cubicBezTo>
                  <a:lnTo>
                    <a:pt x="3080" y="2064"/>
                  </a:lnTo>
                  <a:lnTo>
                    <a:pt x="3080"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4" name="Google Shape;734;p26"/>
            <p:cNvSpPr/>
            <p:nvPr/>
          </p:nvSpPr>
          <p:spPr>
            <a:xfrm>
              <a:off x="6263897" y="3115996"/>
              <a:ext cx="109338" cy="77242"/>
            </a:xfrm>
            <a:custGeom>
              <a:avLst/>
              <a:gdLst/>
              <a:ahLst/>
              <a:cxnLst/>
              <a:rect l="l" t="t" r="r" b="b"/>
              <a:pathLst>
                <a:path w="3444" h="2433" extrusionOk="0">
                  <a:moveTo>
                    <a:pt x="3080" y="365"/>
                  </a:moveTo>
                  <a:lnTo>
                    <a:pt x="3080" y="2065"/>
                  </a:lnTo>
                  <a:lnTo>
                    <a:pt x="1216" y="2065"/>
                  </a:lnTo>
                  <a:cubicBezTo>
                    <a:pt x="746" y="2065"/>
                    <a:pt x="368" y="1682"/>
                    <a:pt x="368" y="1217"/>
                  </a:cubicBezTo>
                  <a:cubicBezTo>
                    <a:pt x="368" y="747"/>
                    <a:pt x="746" y="365"/>
                    <a:pt x="1216" y="365"/>
                  </a:cubicBezTo>
                  <a:close/>
                  <a:moveTo>
                    <a:pt x="1216" y="1"/>
                  </a:moveTo>
                  <a:cubicBezTo>
                    <a:pt x="546" y="1"/>
                    <a:pt x="0" y="543"/>
                    <a:pt x="0" y="1217"/>
                  </a:cubicBezTo>
                  <a:cubicBezTo>
                    <a:pt x="0" y="1887"/>
                    <a:pt x="546" y="2433"/>
                    <a:pt x="1216" y="2433"/>
                  </a:cubicBezTo>
                  <a:lnTo>
                    <a:pt x="3261" y="2433"/>
                  </a:lnTo>
                  <a:cubicBezTo>
                    <a:pt x="3364" y="2433"/>
                    <a:pt x="3444" y="2349"/>
                    <a:pt x="3444" y="2247"/>
                  </a:cubicBezTo>
                  <a:lnTo>
                    <a:pt x="3444" y="183"/>
                  </a:lnTo>
                  <a:cubicBezTo>
                    <a:pt x="3444" y="81"/>
                    <a:pt x="3364" y="1"/>
                    <a:pt x="326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735" name="Google Shape;735;p26"/>
            <p:cNvGrpSpPr/>
            <p:nvPr/>
          </p:nvGrpSpPr>
          <p:grpSpPr>
            <a:xfrm>
              <a:off x="6689991" y="3974566"/>
              <a:ext cx="77242" cy="204583"/>
              <a:chOff x="6689991" y="3974566"/>
              <a:chExt cx="77242" cy="204583"/>
            </a:xfrm>
          </p:grpSpPr>
          <p:sp>
            <p:nvSpPr>
              <p:cNvPr id="736" name="Google Shape;736;p26"/>
              <p:cNvSpPr/>
              <p:nvPr/>
            </p:nvSpPr>
            <p:spPr>
              <a:xfrm>
                <a:off x="6695896" y="3980376"/>
                <a:ext cx="65527" cy="193025"/>
              </a:xfrm>
              <a:custGeom>
                <a:avLst/>
                <a:gdLst/>
                <a:ahLst/>
                <a:cxnLst/>
                <a:rect l="l" t="t" r="r" b="b"/>
                <a:pathLst>
                  <a:path w="2064" h="6080" extrusionOk="0">
                    <a:moveTo>
                      <a:pt x="1030" y="0"/>
                    </a:moveTo>
                    <a:cubicBezTo>
                      <a:pt x="462" y="0"/>
                      <a:pt x="0" y="463"/>
                      <a:pt x="0" y="1034"/>
                    </a:cubicBezTo>
                    <a:lnTo>
                      <a:pt x="0" y="5046"/>
                    </a:lnTo>
                    <a:cubicBezTo>
                      <a:pt x="0" y="5617"/>
                      <a:pt x="462" y="6079"/>
                      <a:pt x="1030" y="6079"/>
                    </a:cubicBezTo>
                    <a:cubicBezTo>
                      <a:pt x="1602" y="6079"/>
                      <a:pt x="2064" y="5617"/>
                      <a:pt x="2064" y="5046"/>
                    </a:cubicBezTo>
                    <a:lnTo>
                      <a:pt x="2064" y="1034"/>
                    </a:lnTo>
                    <a:cubicBezTo>
                      <a:pt x="2064" y="463"/>
                      <a:pt x="1602" y="0"/>
                      <a:pt x="10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7" name="Google Shape;737;p26"/>
              <p:cNvSpPr/>
              <p:nvPr/>
            </p:nvSpPr>
            <p:spPr>
              <a:xfrm>
                <a:off x="6689991" y="3974566"/>
                <a:ext cx="77242" cy="204581"/>
              </a:xfrm>
              <a:custGeom>
                <a:avLst/>
                <a:gdLst/>
                <a:ahLst/>
                <a:cxnLst/>
                <a:rect l="l" t="t" r="r" b="b"/>
                <a:pathLst>
                  <a:path w="2433" h="6444" extrusionOk="0">
                    <a:moveTo>
                      <a:pt x="1216" y="369"/>
                    </a:moveTo>
                    <a:cubicBezTo>
                      <a:pt x="1686" y="369"/>
                      <a:pt x="2068" y="748"/>
                      <a:pt x="2068" y="1217"/>
                    </a:cubicBezTo>
                    <a:lnTo>
                      <a:pt x="2068" y="5229"/>
                    </a:lnTo>
                    <a:cubicBezTo>
                      <a:pt x="2068" y="5698"/>
                      <a:pt x="1686" y="6081"/>
                      <a:pt x="1216" y="6081"/>
                    </a:cubicBezTo>
                    <a:cubicBezTo>
                      <a:pt x="750" y="6081"/>
                      <a:pt x="368" y="5698"/>
                      <a:pt x="368" y="5229"/>
                    </a:cubicBezTo>
                    <a:lnTo>
                      <a:pt x="368" y="1217"/>
                    </a:lnTo>
                    <a:cubicBezTo>
                      <a:pt x="368" y="748"/>
                      <a:pt x="750" y="369"/>
                      <a:pt x="1216" y="369"/>
                    </a:cubicBezTo>
                    <a:close/>
                    <a:moveTo>
                      <a:pt x="1216" y="1"/>
                    </a:moveTo>
                    <a:cubicBezTo>
                      <a:pt x="546" y="1"/>
                      <a:pt x="0" y="547"/>
                      <a:pt x="0" y="1217"/>
                    </a:cubicBezTo>
                    <a:lnTo>
                      <a:pt x="0" y="5229"/>
                    </a:lnTo>
                    <a:cubicBezTo>
                      <a:pt x="0" y="5898"/>
                      <a:pt x="546" y="6444"/>
                      <a:pt x="1216" y="6444"/>
                    </a:cubicBezTo>
                    <a:cubicBezTo>
                      <a:pt x="1890" y="6444"/>
                      <a:pt x="2432" y="5898"/>
                      <a:pt x="2432" y="5229"/>
                    </a:cubicBezTo>
                    <a:lnTo>
                      <a:pt x="2432" y="1217"/>
                    </a:lnTo>
                    <a:cubicBezTo>
                      <a:pt x="2432" y="547"/>
                      <a:pt x="1890" y="1"/>
                      <a:pt x="12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8" name="Google Shape;738;p26"/>
              <p:cNvSpPr/>
              <p:nvPr/>
            </p:nvSpPr>
            <p:spPr>
              <a:xfrm>
                <a:off x="6695896" y="4075590"/>
                <a:ext cx="65527" cy="97814"/>
              </a:xfrm>
              <a:custGeom>
                <a:avLst/>
                <a:gdLst/>
                <a:ahLst/>
                <a:cxnLst/>
                <a:rect l="l" t="t" r="r" b="b"/>
                <a:pathLst>
                  <a:path w="2064" h="3081" extrusionOk="0">
                    <a:moveTo>
                      <a:pt x="0" y="1"/>
                    </a:moveTo>
                    <a:lnTo>
                      <a:pt x="0" y="2047"/>
                    </a:lnTo>
                    <a:cubicBezTo>
                      <a:pt x="0" y="2618"/>
                      <a:pt x="462" y="3080"/>
                      <a:pt x="1030" y="3080"/>
                    </a:cubicBezTo>
                    <a:cubicBezTo>
                      <a:pt x="1602" y="3080"/>
                      <a:pt x="2064" y="2618"/>
                      <a:pt x="2064" y="2047"/>
                    </a:cubicBezTo>
                    <a:lnTo>
                      <a:pt x="2064"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9" name="Google Shape;739;p26"/>
              <p:cNvSpPr/>
              <p:nvPr/>
            </p:nvSpPr>
            <p:spPr>
              <a:xfrm>
                <a:off x="6689991" y="4069811"/>
                <a:ext cx="77242" cy="109338"/>
              </a:xfrm>
              <a:custGeom>
                <a:avLst/>
                <a:gdLst/>
                <a:ahLst/>
                <a:cxnLst/>
                <a:rect l="l" t="t" r="r" b="b"/>
                <a:pathLst>
                  <a:path w="2433" h="3444" extrusionOk="0">
                    <a:moveTo>
                      <a:pt x="2068" y="369"/>
                    </a:moveTo>
                    <a:lnTo>
                      <a:pt x="2068" y="2229"/>
                    </a:lnTo>
                    <a:cubicBezTo>
                      <a:pt x="2068" y="2698"/>
                      <a:pt x="1686" y="3081"/>
                      <a:pt x="1216" y="3081"/>
                    </a:cubicBezTo>
                    <a:cubicBezTo>
                      <a:pt x="750" y="3081"/>
                      <a:pt x="368" y="2698"/>
                      <a:pt x="368" y="2229"/>
                    </a:cubicBezTo>
                    <a:lnTo>
                      <a:pt x="368" y="369"/>
                    </a:lnTo>
                    <a:close/>
                    <a:moveTo>
                      <a:pt x="186" y="1"/>
                    </a:moveTo>
                    <a:cubicBezTo>
                      <a:pt x="84" y="1"/>
                      <a:pt x="0" y="85"/>
                      <a:pt x="0" y="183"/>
                    </a:cubicBezTo>
                    <a:lnTo>
                      <a:pt x="0" y="2229"/>
                    </a:lnTo>
                    <a:cubicBezTo>
                      <a:pt x="0" y="2898"/>
                      <a:pt x="546" y="3444"/>
                      <a:pt x="1216" y="3444"/>
                    </a:cubicBezTo>
                    <a:cubicBezTo>
                      <a:pt x="1890" y="3444"/>
                      <a:pt x="2432" y="2898"/>
                      <a:pt x="2432" y="2229"/>
                    </a:cubicBezTo>
                    <a:lnTo>
                      <a:pt x="2432" y="183"/>
                    </a:lnTo>
                    <a:cubicBezTo>
                      <a:pt x="2432" y="85"/>
                      <a:pt x="2352" y="1"/>
                      <a:pt x="225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40" name="Google Shape;740;p26"/>
            <p:cNvGrpSpPr/>
            <p:nvPr/>
          </p:nvGrpSpPr>
          <p:grpSpPr>
            <a:xfrm>
              <a:off x="4308549" y="4159596"/>
              <a:ext cx="77210" cy="204613"/>
              <a:chOff x="4308549" y="4159596"/>
              <a:chExt cx="77210" cy="204613"/>
            </a:xfrm>
          </p:grpSpPr>
          <p:sp>
            <p:nvSpPr>
              <p:cNvPr id="741" name="Google Shape;741;p26"/>
              <p:cNvSpPr/>
              <p:nvPr/>
            </p:nvSpPr>
            <p:spPr>
              <a:xfrm>
                <a:off x="4314454" y="4165406"/>
                <a:ext cx="65527" cy="193025"/>
              </a:xfrm>
              <a:custGeom>
                <a:avLst/>
                <a:gdLst/>
                <a:ahLst/>
                <a:cxnLst/>
                <a:rect l="l" t="t" r="r" b="b"/>
                <a:pathLst>
                  <a:path w="2064" h="6080" extrusionOk="0">
                    <a:moveTo>
                      <a:pt x="1030" y="0"/>
                    </a:moveTo>
                    <a:cubicBezTo>
                      <a:pt x="462" y="0"/>
                      <a:pt x="0" y="463"/>
                      <a:pt x="0" y="1034"/>
                    </a:cubicBezTo>
                    <a:lnTo>
                      <a:pt x="0" y="5046"/>
                    </a:lnTo>
                    <a:cubicBezTo>
                      <a:pt x="0" y="5617"/>
                      <a:pt x="462" y="6079"/>
                      <a:pt x="1030" y="6079"/>
                    </a:cubicBezTo>
                    <a:cubicBezTo>
                      <a:pt x="1602" y="6079"/>
                      <a:pt x="2064" y="5617"/>
                      <a:pt x="2064" y="5046"/>
                    </a:cubicBezTo>
                    <a:lnTo>
                      <a:pt x="2064" y="1034"/>
                    </a:lnTo>
                    <a:cubicBezTo>
                      <a:pt x="2064" y="463"/>
                      <a:pt x="1602" y="0"/>
                      <a:pt x="10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2" name="Google Shape;742;p26"/>
              <p:cNvSpPr/>
              <p:nvPr/>
            </p:nvSpPr>
            <p:spPr>
              <a:xfrm>
                <a:off x="4308549" y="4159596"/>
                <a:ext cx="77210" cy="204613"/>
              </a:xfrm>
              <a:custGeom>
                <a:avLst/>
                <a:gdLst/>
                <a:ahLst/>
                <a:cxnLst/>
                <a:rect l="l" t="t" r="r" b="b"/>
                <a:pathLst>
                  <a:path w="2432" h="6445" extrusionOk="0">
                    <a:moveTo>
                      <a:pt x="1216" y="369"/>
                    </a:moveTo>
                    <a:cubicBezTo>
                      <a:pt x="1685" y="369"/>
                      <a:pt x="2068" y="747"/>
                      <a:pt x="2068" y="1217"/>
                    </a:cubicBezTo>
                    <a:lnTo>
                      <a:pt x="2068" y="5229"/>
                    </a:lnTo>
                    <a:cubicBezTo>
                      <a:pt x="2068" y="5698"/>
                      <a:pt x="1685" y="6076"/>
                      <a:pt x="1216" y="6076"/>
                    </a:cubicBezTo>
                    <a:cubicBezTo>
                      <a:pt x="750" y="6076"/>
                      <a:pt x="368" y="5698"/>
                      <a:pt x="368" y="5229"/>
                    </a:cubicBezTo>
                    <a:lnTo>
                      <a:pt x="368" y="1217"/>
                    </a:lnTo>
                    <a:cubicBezTo>
                      <a:pt x="368" y="747"/>
                      <a:pt x="750" y="369"/>
                      <a:pt x="1216" y="369"/>
                    </a:cubicBezTo>
                    <a:close/>
                    <a:moveTo>
                      <a:pt x="1216" y="1"/>
                    </a:moveTo>
                    <a:cubicBezTo>
                      <a:pt x="546" y="1"/>
                      <a:pt x="0" y="547"/>
                      <a:pt x="0" y="1217"/>
                    </a:cubicBezTo>
                    <a:lnTo>
                      <a:pt x="0" y="5229"/>
                    </a:lnTo>
                    <a:cubicBezTo>
                      <a:pt x="0" y="5898"/>
                      <a:pt x="546" y="6444"/>
                      <a:pt x="1216" y="6444"/>
                    </a:cubicBezTo>
                    <a:cubicBezTo>
                      <a:pt x="1890" y="6444"/>
                      <a:pt x="2432" y="5898"/>
                      <a:pt x="2432" y="5229"/>
                    </a:cubicBezTo>
                    <a:lnTo>
                      <a:pt x="2432" y="1217"/>
                    </a:lnTo>
                    <a:cubicBezTo>
                      <a:pt x="2432" y="547"/>
                      <a:pt x="1890" y="1"/>
                      <a:pt x="12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3" name="Google Shape;743;p26"/>
              <p:cNvSpPr/>
              <p:nvPr/>
            </p:nvSpPr>
            <p:spPr>
              <a:xfrm>
                <a:off x="4314454" y="4165406"/>
                <a:ext cx="65527" cy="97814"/>
              </a:xfrm>
              <a:custGeom>
                <a:avLst/>
                <a:gdLst/>
                <a:ahLst/>
                <a:cxnLst/>
                <a:rect l="l" t="t" r="r" b="b"/>
                <a:pathLst>
                  <a:path w="2064" h="3081" extrusionOk="0">
                    <a:moveTo>
                      <a:pt x="1030" y="0"/>
                    </a:moveTo>
                    <a:cubicBezTo>
                      <a:pt x="462" y="0"/>
                      <a:pt x="0" y="463"/>
                      <a:pt x="0" y="1034"/>
                    </a:cubicBezTo>
                    <a:lnTo>
                      <a:pt x="0" y="3080"/>
                    </a:lnTo>
                    <a:lnTo>
                      <a:pt x="2064" y="3080"/>
                    </a:lnTo>
                    <a:lnTo>
                      <a:pt x="2064" y="1034"/>
                    </a:lnTo>
                    <a:cubicBezTo>
                      <a:pt x="2064" y="463"/>
                      <a:pt x="1602" y="0"/>
                      <a:pt x="103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4" name="Google Shape;744;p26"/>
              <p:cNvSpPr/>
              <p:nvPr/>
            </p:nvSpPr>
            <p:spPr>
              <a:xfrm>
                <a:off x="4308549" y="4159596"/>
                <a:ext cx="77210" cy="109370"/>
              </a:xfrm>
              <a:custGeom>
                <a:avLst/>
                <a:gdLst/>
                <a:ahLst/>
                <a:cxnLst/>
                <a:rect l="l" t="t" r="r" b="b"/>
                <a:pathLst>
                  <a:path w="2432" h="3445" extrusionOk="0">
                    <a:moveTo>
                      <a:pt x="1216" y="369"/>
                    </a:moveTo>
                    <a:cubicBezTo>
                      <a:pt x="1685" y="369"/>
                      <a:pt x="2068" y="747"/>
                      <a:pt x="2068" y="1217"/>
                    </a:cubicBezTo>
                    <a:lnTo>
                      <a:pt x="2068" y="3077"/>
                    </a:lnTo>
                    <a:lnTo>
                      <a:pt x="368" y="3077"/>
                    </a:lnTo>
                    <a:lnTo>
                      <a:pt x="368" y="1217"/>
                    </a:lnTo>
                    <a:cubicBezTo>
                      <a:pt x="368" y="747"/>
                      <a:pt x="750" y="369"/>
                      <a:pt x="1216" y="369"/>
                    </a:cubicBezTo>
                    <a:close/>
                    <a:moveTo>
                      <a:pt x="1216" y="1"/>
                    </a:moveTo>
                    <a:cubicBezTo>
                      <a:pt x="546" y="1"/>
                      <a:pt x="0" y="547"/>
                      <a:pt x="0" y="1217"/>
                    </a:cubicBezTo>
                    <a:lnTo>
                      <a:pt x="0" y="3263"/>
                    </a:lnTo>
                    <a:cubicBezTo>
                      <a:pt x="0" y="3361"/>
                      <a:pt x="84" y="3445"/>
                      <a:pt x="186" y="3445"/>
                    </a:cubicBezTo>
                    <a:lnTo>
                      <a:pt x="2250" y="3445"/>
                    </a:lnTo>
                    <a:cubicBezTo>
                      <a:pt x="2352" y="3445"/>
                      <a:pt x="2432" y="3361"/>
                      <a:pt x="2432" y="3263"/>
                    </a:cubicBezTo>
                    <a:lnTo>
                      <a:pt x="2432" y="1217"/>
                    </a:lnTo>
                    <a:cubicBezTo>
                      <a:pt x="2432" y="547"/>
                      <a:pt x="1890" y="1"/>
                      <a:pt x="12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45" name="Google Shape;745;p26"/>
            <p:cNvGrpSpPr/>
            <p:nvPr/>
          </p:nvGrpSpPr>
          <p:grpSpPr>
            <a:xfrm>
              <a:off x="4660588" y="2038947"/>
              <a:ext cx="170933" cy="167314"/>
              <a:chOff x="4366946" y="1834186"/>
              <a:chExt cx="177537" cy="173778"/>
            </a:xfrm>
          </p:grpSpPr>
          <p:sp>
            <p:nvSpPr>
              <p:cNvPr id="746" name="Google Shape;746;p26"/>
              <p:cNvSpPr/>
              <p:nvPr/>
            </p:nvSpPr>
            <p:spPr>
              <a:xfrm>
                <a:off x="4369584" y="1840187"/>
                <a:ext cx="168304" cy="161676"/>
              </a:xfrm>
              <a:custGeom>
                <a:avLst/>
                <a:gdLst/>
                <a:ahLst/>
                <a:cxnLst/>
                <a:rect l="l" t="t" r="r" b="b"/>
                <a:pathLst>
                  <a:path w="5104" h="4903" extrusionOk="0">
                    <a:moveTo>
                      <a:pt x="1134" y="1"/>
                    </a:moveTo>
                    <a:cubicBezTo>
                      <a:pt x="871" y="1"/>
                      <a:pt x="607" y="102"/>
                      <a:pt x="404" y="304"/>
                    </a:cubicBezTo>
                    <a:cubicBezTo>
                      <a:pt x="1" y="704"/>
                      <a:pt x="1" y="1360"/>
                      <a:pt x="404" y="1764"/>
                    </a:cubicBezTo>
                    <a:lnTo>
                      <a:pt x="3240" y="4600"/>
                    </a:lnTo>
                    <a:cubicBezTo>
                      <a:pt x="3442" y="4802"/>
                      <a:pt x="3707" y="4903"/>
                      <a:pt x="3972" y="4903"/>
                    </a:cubicBezTo>
                    <a:cubicBezTo>
                      <a:pt x="4237" y="4903"/>
                      <a:pt x="4501" y="4802"/>
                      <a:pt x="4704" y="4600"/>
                    </a:cubicBezTo>
                    <a:cubicBezTo>
                      <a:pt x="5104" y="4195"/>
                      <a:pt x="5104" y="3544"/>
                      <a:pt x="4704" y="3140"/>
                    </a:cubicBezTo>
                    <a:lnTo>
                      <a:pt x="1864" y="304"/>
                    </a:lnTo>
                    <a:cubicBezTo>
                      <a:pt x="1662" y="102"/>
                      <a:pt x="1398" y="1"/>
                      <a:pt x="113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7" name="Google Shape;747;p26"/>
              <p:cNvSpPr/>
              <p:nvPr/>
            </p:nvSpPr>
            <p:spPr>
              <a:xfrm>
                <a:off x="4366946" y="1834186"/>
                <a:ext cx="177537" cy="173778"/>
              </a:xfrm>
              <a:custGeom>
                <a:avLst/>
                <a:gdLst/>
                <a:ahLst/>
                <a:cxnLst/>
                <a:rect l="l" t="t" r="r" b="b"/>
                <a:pathLst>
                  <a:path w="5384" h="5270" extrusionOk="0">
                    <a:moveTo>
                      <a:pt x="1217" y="366"/>
                    </a:moveTo>
                    <a:cubicBezTo>
                      <a:pt x="1431" y="366"/>
                      <a:pt x="1649" y="450"/>
                      <a:pt x="1817" y="614"/>
                    </a:cubicBezTo>
                    <a:lnTo>
                      <a:pt x="4653" y="3453"/>
                    </a:lnTo>
                    <a:cubicBezTo>
                      <a:pt x="4984" y="3784"/>
                      <a:pt x="4984" y="4323"/>
                      <a:pt x="4653" y="4654"/>
                    </a:cubicBezTo>
                    <a:cubicBezTo>
                      <a:pt x="4487" y="4819"/>
                      <a:pt x="4268" y="4901"/>
                      <a:pt x="4050" y="4901"/>
                    </a:cubicBezTo>
                    <a:cubicBezTo>
                      <a:pt x="3833" y="4901"/>
                      <a:pt x="3616" y="4820"/>
                      <a:pt x="3451" y="4654"/>
                    </a:cubicBezTo>
                    <a:lnTo>
                      <a:pt x="616" y="1815"/>
                    </a:lnTo>
                    <a:cubicBezTo>
                      <a:pt x="456" y="1654"/>
                      <a:pt x="365" y="1444"/>
                      <a:pt x="365" y="1214"/>
                    </a:cubicBezTo>
                    <a:cubicBezTo>
                      <a:pt x="365" y="989"/>
                      <a:pt x="456" y="774"/>
                      <a:pt x="616" y="614"/>
                    </a:cubicBezTo>
                    <a:cubicBezTo>
                      <a:pt x="780" y="450"/>
                      <a:pt x="998" y="366"/>
                      <a:pt x="1217" y="366"/>
                    </a:cubicBezTo>
                    <a:close/>
                    <a:moveTo>
                      <a:pt x="1216" y="0"/>
                    </a:moveTo>
                    <a:cubicBezTo>
                      <a:pt x="904" y="0"/>
                      <a:pt x="592" y="118"/>
                      <a:pt x="353" y="355"/>
                    </a:cubicBezTo>
                    <a:cubicBezTo>
                      <a:pt x="125" y="584"/>
                      <a:pt x="0" y="890"/>
                      <a:pt x="0" y="1214"/>
                    </a:cubicBezTo>
                    <a:cubicBezTo>
                      <a:pt x="0" y="1538"/>
                      <a:pt x="125" y="1844"/>
                      <a:pt x="357" y="2074"/>
                    </a:cubicBezTo>
                    <a:lnTo>
                      <a:pt x="3193" y="4913"/>
                    </a:lnTo>
                    <a:cubicBezTo>
                      <a:pt x="3423" y="5142"/>
                      <a:pt x="3728" y="5269"/>
                      <a:pt x="4052" y="5269"/>
                    </a:cubicBezTo>
                    <a:cubicBezTo>
                      <a:pt x="4376" y="5269"/>
                      <a:pt x="4681" y="5142"/>
                      <a:pt x="4911" y="4913"/>
                    </a:cubicBezTo>
                    <a:cubicBezTo>
                      <a:pt x="5384" y="4439"/>
                      <a:pt x="5384" y="3668"/>
                      <a:pt x="4911" y="3191"/>
                    </a:cubicBezTo>
                    <a:lnTo>
                      <a:pt x="2075" y="355"/>
                    </a:lnTo>
                    <a:cubicBezTo>
                      <a:pt x="1839" y="118"/>
                      <a:pt x="1527" y="0"/>
                      <a:pt x="121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8" name="Google Shape;748;p26"/>
              <p:cNvSpPr/>
              <p:nvPr/>
            </p:nvSpPr>
            <p:spPr>
              <a:xfrm>
                <a:off x="4428774" y="1896080"/>
                <a:ext cx="109114" cy="105784"/>
              </a:xfrm>
              <a:custGeom>
                <a:avLst/>
                <a:gdLst/>
                <a:ahLst/>
                <a:cxnLst/>
                <a:rect l="l" t="t" r="r" b="b"/>
                <a:pathLst>
                  <a:path w="3309" h="3208" extrusionOk="0">
                    <a:moveTo>
                      <a:pt x="1460" y="0"/>
                    </a:moveTo>
                    <a:lnTo>
                      <a:pt x="0" y="1459"/>
                    </a:lnTo>
                    <a:lnTo>
                      <a:pt x="1445" y="2905"/>
                    </a:lnTo>
                    <a:cubicBezTo>
                      <a:pt x="1647" y="3107"/>
                      <a:pt x="1912" y="3208"/>
                      <a:pt x="2177" y="3208"/>
                    </a:cubicBezTo>
                    <a:cubicBezTo>
                      <a:pt x="2442" y="3208"/>
                      <a:pt x="2706" y="3107"/>
                      <a:pt x="2909" y="2905"/>
                    </a:cubicBezTo>
                    <a:cubicBezTo>
                      <a:pt x="3309" y="2500"/>
                      <a:pt x="3309" y="1849"/>
                      <a:pt x="2909" y="1445"/>
                    </a:cubicBezTo>
                    <a:lnTo>
                      <a:pt x="1460"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9" name="Google Shape;749;p26"/>
              <p:cNvSpPr/>
              <p:nvPr/>
            </p:nvSpPr>
            <p:spPr>
              <a:xfrm>
                <a:off x="4422179" y="1889914"/>
                <a:ext cx="122304" cy="118051"/>
              </a:xfrm>
              <a:custGeom>
                <a:avLst/>
                <a:gdLst/>
                <a:ahLst/>
                <a:cxnLst/>
                <a:rect l="l" t="t" r="r" b="b"/>
                <a:pathLst>
                  <a:path w="3709" h="3580" extrusionOk="0">
                    <a:moveTo>
                      <a:pt x="1660" y="445"/>
                    </a:moveTo>
                    <a:lnTo>
                      <a:pt x="2978" y="1763"/>
                    </a:lnTo>
                    <a:cubicBezTo>
                      <a:pt x="3309" y="2094"/>
                      <a:pt x="3309" y="2633"/>
                      <a:pt x="2978" y="2964"/>
                    </a:cubicBezTo>
                    <a:cubicBezTo>
                      <a:pt x="2812" y="3129"/>
                      <a:pt x="2593" y="3211"/>
                      <a:pt x="2375" y="3211"/>
                    </a:cubicBezTo>
                    <a:cubicBezTo>
                      <a:pt x="2158" y="3211"/>
                      <a:pt x="1941" y="3130"/>
                      <a:pt x="1776" y="2964"/>
                    </a:cubicBezTo>
                    <a:lnTo>
                      <a:pt x="459" y="1646"/>
                    </a:lnTo>
                    <a:lnTo>
                      <a:pt x="1660" y="445"/>
                    </a:lnTo>
                    <a:close/>
                    <a:moveTo>
                      <a:pt x="1660" y="1"/>
                    </a:moveTo>
                    <a:cubicBezTo>
                      <a:pt x="1612" y="1"/>
                      <a:pt x="1565" y="23"/>
                      <a:pt x="1533" y="56"/>
                    </a:cubicBezTo>
                    <a:lnTo>
                      <a:pt x="73" y="1515"/>
                    </a:lnTo>
                    <a:cubicBezTo>
                      <a:pt x="0" y="1588"/>
                      <a:pt x="0" y="1705"/>
                      <a:pt x="73" y="1774"/>
                    </a:cubicBezTo>
                    <a:lnTo>
                      <a:pt x="1518" y="3223"/>
                    </a:lnTo>
                    <a:cubicBezTo>
                      <a:pt x="1755" y="3459"/>
                      <a:pt x="2064" y="3579"/>
                      <a:pt x="2377" y="3579"/>
                    </a:cubicBezTo>
                    <a:cubicBezTo>
                      <a:pt x="2690" y="3579"/>
                      <a:pt x="2999" y="3459"/>
                      <a:pt x="3236" y="3223"/>
                    </a:cubicBezTo>
                    <a:cubicBezTo>
                      <a:pt x="3709" y="2749"/>
                      <a:pt x="3709" y="1978"/>
                      <a:pt x="3236" y="1501"/>
                    </a:cubicBezTo>
                    <a:lnTo>
                      <a:pt x="1791" y="56"/>
                    </a:lnTo>
                    <a:cubicBezTo>
                      <a:pt x="1755" y="23"/>
                      <a:pt x="1711" y="1"/>
                      <a:pt x="166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50" name="Google Shape;750;p26"/>
            <p:cNvGrpSpPr/>
            <p:nvPr/>
          </p:nvGrpSpPr>
          <p:grpSpPr>
            <a:xfrm>
              <a:off x="7373945" y="2491538"/>
              <a:ext cx="174770" cy="167311"/>
              <a:chOff x="7373945" y="2491538"/>
              <a:chExt cx="174770" cy="167311"/>
            </a:xfrm>
          </p:grpSpPr>
          <p:sp>
            <p:nvSpPr>
              <p:cNvPr id="751" name="Google Shape;751;p26"/>
              <p:cNvSpPr/>
              <p:nvPr/>
            </p:nvSpPr>
            <p:spPr>
              <a:xfrm>
                <a:off x="7380295" y="2497317"/>
                <a:ext cx="162071" cy="155690"/>
              </a:xfrm>
              <a:custGeom>
                <a:avLst/>
                <a:gdLst/>
                <a:ahLst/>
                <a:cxnLst/>
                <a:rect l="l" t="t" r="r" b="b"/>
                <a:pathLst>
                  <a:path w="5105" h="4904" extrusionOk="0">
                    <a:moveTo>
                      <a:pt x="3971" y="1"/>
                    </a:moveTo>
                    <a:cubicBezTo>
                      <a:pt x="3707" y="1"/>
                      <a:pt x="3442" y="102"/>
                      <a:pt x="3240" y="304"/>
                    </a:cubicBezTo>
                    <a:lnTo>
                      <a:pt x="404" y="3143"/>
                    </a:lnTo>
                    <a:cubicBezTo>
                      <a:pt x="0" y="3544"/>
                      <a:pt x="0" y="4199"/>
                      <a:pt x="404" y="4603"/>
                    </a:cubicBezTo>
                    <a:cubicBezTo>
                      <a:pt x="606" y="4803"/>
                      <a:pt x="870" y="4903"/>
                      <a:pt x="1134" y="4903"/>
                    </a:cubicBezTo>
                    <a:cubicBezTo>
                      <a:pt x="1398" y="4903"/>
                      <a:pt x="1662" y="4803"/>
                      <a:pt x="1864" y="4603"/>
                    </a:cubicBezTo>
                    <a:lnTo>
                      <a:pt x="4700" y="1764"/>
                    </a:lnTo>
                    <a:cubicBezTo>
                      <a:pt x="5104" y="1363"/>
                      <a:pt x="5104" y="708"/>
                      <a:pt x="4700" y="304"/>
                    </a:cubicBezTo>
                    <a:cubicBezTo>
                      <a:pt x="4500" y="102"/>
                      <a:pt x="4236" y="1"/>
                      <a:pt x="397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2" name="Google Shape;752;p26"/>
              <p:cNvSpPr/>
              <p:nvPr/>
            </p:nvSpPr>
            <p:spPr>
              <a:xfrm>
                <a:off x="7373945" y="2491538"/>
                <a:ext cx="174770" cy="167309"/>
              </a:xfrm>
              <a:custGeom>
                <a:avLst/>
                <a:gdLst/>
                <a:ahLst/>
                <a:cxnLst/>
                <a:rect l="l" t="t" r="r" b="b"/>
                <a:pathLst>
                  <a:path w="5505" h="5270" extrusionOk="0">
                    <a:moveTo>
                      <a:pt x="4172" y="370"/>
                    </a:moveTo>
                    <a:cubicBezTo>
                      <a:pt x="4387" y="370"/>
                      <a:pt x="4605" y="449"/>
                      <a:pt x="4772" y="617"/>
                    </a:cubicBezTo>
                    <a:cubicBezTo>
                      <a:pt x="5103" y="948"/>
                      <a:pt x="5103" y="1487"/>
                      <a:pt x="4772" y="1818"/>
                    </a:cubicBezTo>
                    <a:lnTo>
                      <a:pt x="1933" y="4654"/>
                    </a:lnTo>
                    <a:cubicBezTo>
                      <a:pt x="1767" y="4820"/>
                      <a:pt x="1550" y="4903"/>
                      <a:pt x="1333" y="4903"/>
                    </a:cubicBezTo>
                    <a:cubicBezTo>
                      <a:pt x="1116" y="4903"/>
                      <a:pt x="899" y="4820"/>
                      <a:pt x="735" y="4654"/>
                    </a:cubicBezTo>
                    <a:cubicBezTo>
                      <a:pt x="404" y="4323"/>
                      <a:pt x="404" y="3784"/>
                      <a:pt x="735" y="3453"/>
                    </a:cubicBezTo>
                    <a:lnTo>
                      <a:pt x="3571" y="617"/>
                    </a:lnTo>
                    <a:cubicBezTo>
                      <a:pt x="3735" y="449"/>
                      <a:pt x="3954" y="370"/>
                      <a:pt x="4172" y="370"/>
                    </a:cubicBezTo>
                    <a:close/>
                    <a:moveTo>
                      <a:pt x="4170" y="1"/>
                    </a:moveTo>
                    <a:cubicBezTo>
                      <a:pt x="3859" y="1"/>
                      <a:pt x="3547" y="120"/>
                      <a:pt x="3309" y="358"/>
                    </a:cubicBezTo>
                    <a:lnTo>
                      <a:pt x="473" y="3194"/>
                    </a:lnTo>
                    <a:cubicBezTo>
                      <a:pt x="0" y="3668"/>
                      <a:pt x="0" y="4439"/>
                      <a:pt x="473" y="4913"/>
                    </a:cubicBezTo>
                    <a:cubicBezTo>
                      <a:pt x="710" y="5149"/>
                      <a:pt x="1023" y="5269"/>
                      <a:pt x="1333" y="5269"/>
                    </a:cubicBezTo>
                    <a:cubicBezTo>
                      <a:pt x="1645" y="5269"/>
                      <a:pt x="1955" y="5149"/>
                      <a:pt x="2195" y="4913"/>
                    </a:cubicBezTo>
                    <a:lnTo>
                      <a:pt x="5031" y="2077"/>
                    </a:lnTo>
                    <a:cubicBezTo>
                      <a:pt x="5504" y="1603"/>
                      <a:pt x="5504" y="832"/>
                      <a:pt x="5031" y="358"/>
                    </a:cubicBezTo>
                    <a:cubicBezTo>
                      <a:pt x="4792" y="120"/>
                      <a:pt x="4481" y="1"/>
                      <a:pt x="417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3" name="Google Shape;753;p26"/>
              <p:cNvSpPr/>
              <p:nvPr/>
            </p:nvSpPr>
            <p:spPr>
              <a:xfrm>
                <a:off x="7380295" y="2551098"/>
                <a:ext cx="105052" cy="101909"/>
              </a:xfrm>
              <a:custGeom>
                <a:avLst/>
                <a:gdLst/>
                <a:ahLst/>
                <a:cxnLst/>
                <a:rect l="l" t="t" r="r" b="b"/>
                <a:pathLst>
                  <a:path w="3309" h="3210" extrusionOk="0">
                    <a:moveTo>
                      <a:pt x="1850" y="1"/>
                    </a:moveTo>
                    <a:lnTo>
                      <a:pt x="404" y="1449"/>
                    </a:lnTo>
                    <a:cubicBezTo>
                      <a:pt x="0" y="1850"/>
                      <a:pt x="0" y="2505"/>
                      <a:pt x="404" y="2909"/>
                    </a:cubicBezTo>
                    <a:cubicBezTo>
                      <a:pt x="606" y="3109"/>
                      <a:pt x="870" y="3209"/>
                      <a:pt x="1134" y="3209"/>
                    </a:cubicBezTo>
                    <a:cubicBezTo>
                      <a:pt x="1398" y="3209"/>
                      <a:pt x="1662" y="3109"/>
                      <a:pt x="1864" y="2909"/>
                    </a:cubicBezTo>
                    <a:lnTo>
                      <a:pt x="3309" y="1460"/>
                    </a:lnTo>
                    <a:lnTo>
                      <a:pt x="185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4" name="Google Shape;754;p26"/>
              <p:cNvSpPr/>
              <p:nvPr/>
            </p:nvSpPr>
            <p:spPr>
              <a:xfrm>
                <a:off x="7373945" y="2545415"/>
                <a:ext cx="117307" cy="113434"/>
              </a:xfrm>
              <a:custGeom>
                <a:avLst/>
                <a:gdLst/>
                <a:ahLst/>
                <a:cxnLst/>
                <a:rect l="l" t="t" r="r" b="b"/>
                <a:pathLst>
                  <a:path w="3695" h="3573" extrusionOk="0">
                    <a:moveTo>
                      <a:pt x="2050" y="442"/>
                    </a:moveTo>
                    <a:lnTo>
                      <a:pt x="3251" y="1639"/>
                    </a:lnTo>
                    <a:lnTo>
                      <a:pt x="1933" y="2957"/>
                    </a:lnTo>
                    <a:cubicBezTo>
                      <a:pt x="1767" y="3123"/>
                      <a:pt x="1550" y="3206"/>
                      <a:pt x="1333" y="3206"/>
                    </a:cubicBezTo>
                    <a:cubicBezTo>
                      <a:pt x="1116" y="3206"/>
                      <a:pt x="899" y="3123"/>
                      <a:pt x="735" y="2957"/>
                    </a:cubicBezTo>
                    <a:cubicBezTo>
                      <a:pt x="404" y="2626"/>
                      <a:pt x="404" y="2087"/>
                      <a:pt x="735" y="1756"/>
                    </a:cubicBezTo>
                    <a:lnTo>
                      <a:pt x="2050" y="442"/>
                    </a:lnTo>
                    <a:close/>
                    <a:moveTo>
                      <a:pt x="2050" y="1"/>
                    </a:moveTo>
                    <a:cubicBezTo>
                      <a:pt x="2001" y="1"/>
                      <a:pt x="1953" y="18"/>
                      <a:pt x="1919" y="52"/>
                    </a:cubicBezTo>
                    <a:lnTo>
                      <a:pt x="473" y="1497"/>
                    </a:lnTo>
                    <a:cubicBezTo>
                      <a:pt x="0" y="1971"/>
                      <a:pt x="0" y="2742"/>
                      <a:pt x="473" y="3216"/>
                    </a:cubicBezTo>
                    <a:cubicBezTo>
                      <a:pt x="710" y="3452"/>
                      <a:pt x="1023" y="3572"/>
                      <a:pt x="1333" y="3572"/>
                    </a:cubicBezTo>
                    <a:cubicBezTo>
                      <a:pt x="1645" y="3572"/>
                      <a:pt x="1955" y="3452"/>
                      <a:pt x="2195" y="3216"/>
                    </a:cubicBezTo>
                    <a:lnTo>
                      <a:pt x="3640" y="1770"/>
                    </a:lnTo>
                    <a:cubicBezTo>
                      <a:pt x="3673" y="1738"/>
                      <a:pt x="3695" y="1690"/>
                      <a:pt x="3695" y="1639"/>
                    </a:cubicBezTo>
                    <a:cubicBezTo>
                      <a:pt x="3695" y="1592"/>
                      <a:pt x="3673" y="1545"/>
                      <a:pt x="3640" y="1512"/>
                    </a:cubicBezTo>
                    <a:lnTo>
                      <a:pt x="2181" y="52"/>
                    </a:lnTo>
                    <a:cubicBezTo>
                      <a:pt x="2146" y="18"/>
                      <a:pt x="2098" y="1"/>
                      <a:pt x="205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755" name="Google Shape;755;p26"/>
            <p:cNvSpPr/>
            <p:nvPr/>
          </p:nvSpPr>
          <p:spPr>
            <a:xfrm>
              <a:off x="8209266" y="701525"/>
              <a:ext cx="219820" cy="219851"/>
            </a:xfrm>
            <a:custGeom>
              <a:avLst/>
              <a:gdLst/>
              <a:ahLst/>
              <a:cxnLst/>
              <a:rect l="l" t="t" r="r" b="b"/>
              <a:pathLst>
                <a:path w="6924" h="6925" extrusionOk="0">
                  <a:moveTo>
                    <a:pt x="2450" y="1"/>
                  </a:moveTo>
                  <a:lnTo>
                    <a:pt x="2450" y="2455"/>
                  </a:lnTo>
                  <a:lnTo>
                    <a:pt x="0" y="2455"/>
                  </a:lnTo>
                  <a:lnTo>
                    <a:pt x="0" y="4471"/>
                  </a:lnTo>
                  <a:lnTo>
                    <a:pt x="2450" y="4471"/>
                  </a:lnTo>
                  <a:lnTo>
                    <a:pt x="2450" y="6925"/>
                  </a:lnTo>
                  <a:lnTo>
                    <a:pt x="4471" y="6925"/>
                  </a:lnTo>
                  <a:lnTo>
                    <a:pt x="4471" y="4471"/>
                  </a:lnTo>
                  <a:lnTo>
                    <a:pt x="6924" y="4471"/>
                  </a:lnTo>
                  <a:lnTo>
                    <a:pt x="6924" y="2455"/>
                  </a:lnTo>
                  <a:lnTo>
                    <a:pt x="4471" y="2455"/>
                  </a:lnTo>
                  <a:lnTo>
                    <a:pt x="447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6" name="Google Shape;756;p26"/>
            <p:cNvSpPr/>
            <p:nvPr/>
          </p:nvSpPr>
          <p:spPr>
            <a:xfrm>
              <a:off x="8203329" y="695651"/>
              <a:ext cx="231535" cy="231630"/>
            </a:xfrm>
            <a:custGeom>
              <a:avLst/>
              <a:gdLst/>
              <a:ahLst/>
              <a:cxnLst/>
              <a:rect l="l" t="t" r="r" b="b"/>
              <a:pathLst>
                <a:path w="7293" h="7296" extrusionOk="0">
                  <a:moveTo>
                    <a:pt x="4475" y="369"/>
                  </a:moveTo>
                  <a:lnTo>
                    <a:pt x="4475" y="2640"/>
                  </a:lnTo>
                  <a:cubicBezTo>
                    <a:pt x="4475" y="2738"/>
                    <a:pt x="4555" y="2822"/>
                    <a:pt x="4658" y="2822"/>
                  </a:cubicBezTo>
                  <a:lnTo>
                    <a:pt x="6925" y="2822"/>
                  </a:lnTo>
                  <a:lnTo>
                    <a:pt x="6925" y="4475"/>
                  </a:lnTo>
                  <a:lnTo>
                    <a:pt x="4658" y="4475"/>
                  </a:lnTo>
                  <a:cubicBezTo>
                    <a:pt x="4555" y="4475"/>
                    <a:pt x="4475" y="4558"/>
                    <a:pt x="4475" y="4656"/>
                  </a:cubicBezTo>
                  <a:lnTo>
                    <a:pt x="4475" y="6928"/>
                  </a:lnTo>
                  <a:lnTo>
                    <a:pt x="2823" y="6928"/>
                  </a:lnTo>
                  <a:lnTo>
                    <a:pt x="2823" y="4656"/>
                  </a:lnTo>
                  <a:cubicBezTo>
                    <a:pt x="2823" y="4558"/>
                    <a:pt x="2739" y="4475"/>
                    <a:pt x="2637" y="4475"/>
                  </a:cubicBezTo>
                  <a:lnTo>
                    <a:pt x="369" y="4475"/>
                  </a:lnTo>
                  <a:lnTo>
                    <a:pt x="369" y="2822"/>
                  </a:lnTo>
                  <a:lnTo>
                    <a:pt x="2637" y="2822"/>
                  </a:lnTo>
                  <a:cubicBezTo>
                    <a:pt x="2739" y="2822"/>
                    <a:pt x="2823" y="2738"/>
                    <a:pt x="2823" y="2640"/>
                  </a:cubicBezTo>
                  <a:lnTo>
                    <a:pt x="2823" y="369"/>
                  </a:lnTo>
                  <a:close/>
                  <a:moveTo>
                    <a:pt x="2637" y="1"/>
                  </a:moveTo>
                  <a:cubicBezTo>
                    <a:pt x="2535" y="1"/>
                    <a:pt x="2455" y="85"/>
                    <a:pt x="2455" y="186"/>
                  </a:cubicBezTo>
                  <a:lnTo>
                    <a:pt x="2455" y="2454"/>
                  </a:lnTo>
                  <a:lnTo>
                    <a:pt x="187" y="2454"/>
                  </a:lnTo>
                  <a:cubicBezTo>
                    <a:pt x="85" y="2454"/>
                    <a:pt x="1" y="2538"/>
                    <a:pt x="1" y="2640"/>
                  </a:cubicBezTo>
                  <a:lnTo>
                    <a:pt x="1" y="4656"/>
                  </a:lnTo>
                  <a:cubicBezTo>
                    <a:pt x="1" y="4759"/>
                    <a:pt x="85" y="4842"/>
                    <a:pt x="187" y="4842"/>
                  </a:cubicBezTo>
                  <a:lnTo>
                    <a:pt x="2455" y="4842"/>
                  </a:lnTo>
                  <a:lnTo>
                    <a:pt x="2455" y="7110"/>
                  </a:lnTo>
                  <a:cubicBezTo>
                    <a:pt x="2455" y="7212"/>
                    <a:pt x="2535" y="7296"/>
                    <a:pt x="2637" y="7296"/>
                  </a:cubicBezTo>
                  <a:lnTo>
                    <a:pt x="4658" y="7296"/>
                  </a:lnTo>
                  <a:cubicBezTo>
                    <a:pt x="4759" y="7296"/>
                    <a:pt x="4839" y="7212"/>
                    <a:pt x="4839" y="7110"/>
                  </a:cubicBezTo>
                  <a:lnTo>
                    <a:pt x="4839" y="4842"/>
                  </a:lnTo>
                  <a:lnTo>
                    <a:pt x="7111" y="4842"/>
                  </a:lnTo>
                  <a:cubicBezTo>
                    <a:pt x="7213" y="4842"/>
                    <a:pt x="7292" y="4759"/>
                    <a:pt x="7292" y="4656"/>
                  </a:cubicBezTo>
                  <a:lnTo>
                    <a:pt x="7292" y="2640"/>
                  </a:lnTo>
                  <a:cubicBezTo>
                    <a:pt x="7292" y="2538"/>
                    <a:pt x="7213" y="2454"/>
                    <a:pt x="7111" y="2454"/>
                  </a:cubicBezTo>
                  <a:lnTo>
                    <a:pt x="4839" y="2454"/>
                  </a:lnTo>
                  <a:lnTo>
                    <a:pt x="4839" y="186"/>
                  </a:lnTo>
                  <a:cubicBezTo>
                    <a:pt x="4839" y="85"/>
                    <a:pt x="4759" y="1"/>
                    <a:pt x="465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757" name="Google Shape;757;p26"/>
            <p:cNvGrpSpPr/>
            <p:nvPr/>
          </p:nvGrpSpPr>
          <p:grpSpPr>
            <a:xfrm>
              <a:off x="6657454" y="727853"/>
              <a:ext cx="207946" cy="189501"/>
              <a:chOff x="6657454" y="727853"/>
              <a:chExt cx="207946" cy="189501"/>
            </a:xfrm>
          </p:grpSpPr>
          <p:sp>
            <p:nvSpPr>
              <p:cNvPr id="758" name="Google Shape;758;p26"/>
              <p:cNvSpPr/>
              <p:nvPr/>
            </p:nvSpPr>
            <p:spPr>
              <a:xfrm>
                <a:off x="6663708" y="733631"/>
                <a:ext cx="195342" cy="177945"/>
              </a:xfrm>
              <a:custGeom>
                <a:avLst/>
                <a:gdLst/>
                <a:ahLst/>
                <a:cxnLst/>
                <a:rect l="l" t="t" r="r" b="b"/>
                <a:pathLst>
                  <a:path w="6153" h="5605" extrusionOk="0">
                    <a:moveTo>
                      <a:pt x="3078" y="0"/>
                    </a:moveTo>
                    <a:cubicBezTo>
                      <a:pt x="2361" y="0"/>
                      <a:pt x="1643" y="274"/>
                      <a:pt x="1096" y="822"/>
                    </a:cubicBezTo>
                    <a:cubicBezTo>
                      <a:pt x="0" y="1914"/>
                      <a:pt x="0" y="3690"/>
                      <a:pt x="1096" y="4782"/>
                    </a:cubicBezTo>
                    <a:cubicBezTo>
                      <a:pt x="1643" y="5330"/>
                      <a:pt x="2361" y="5604"/>
                      <a:pt x="3078" y="5604"/>
                    </a:cubicBezTo>
                    <a:cubicBezTo>
                      <a:pt x="3794" y="5604"/>
                      <a:pt x="4511" y="5330"/>
                      <a:pt x="5057" y="4782"/>
                    </a:cubicBezTo>
                    <a:cubicBezTo>
                      <a:pt x="6152" y="3690"/>
                      <a:pt x="6152" y="1914"/>
                      <a:pt x="5057" y="822"/>
                    </a:cubicBezTo>
                    <a:cubicBezTo>
                      <a:pt x="4511" y="274"/>
                      <a:pt x="3794" y="0"/>
                      <a:pt x="307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9" name="Google Shape;759;p26"/>
              <p:cNvSpPr/>
              <p:nvPr/>
            </p:nvSpPr>
            <p:spPr>
              <a:xfrm>
                <a:off x="6657454" y="727853"/>
                <a:ext cx="207946" cy="189501"/>
              </a:xfrm>
              <a:custGeom>
                <a:avLst/>
                <a:gdLst/>
                <a:ahLst/>
                <a:cxnLst/>
                <a:rect l="l" t="t" r="r" b="b"/>
                <a:pathLst>
                  <a:path w="6550" h="5969" extrusionOk="0">
                    <a:moveTo>
                      <a:pt x="3273" y="367"/>
                    </a:moveTo>
                    <a:cubicBezTo>
                      <a:pt x="3943" y="367"/>
                      <a:pt x="4616" y="622"/>
                      <a:pt x="5126" y="1131"/>
                    </a:cubicBezTo>
                    <a:cubicBezTo>
                      <a:pt x="6145" y="2154"/>
                      <a:pt x="6145" y="3814"/>
                      <a:pt x="5126" y="4837"/>
                    </a:cubicBezTo>
                    <a:cubicBezTo>
                      <a:pt x="4615" y="5347"/>
                      <a:pt x="3944" y="5601"/>
                      <a:pt x="3274" y="5601"/>
                    </a:cubicBezTo>
                    <a:cubicBezTo>
                      <a:pt x="2603" y="5601"/>
                      <a:pt x="1934" y="5347"/>
                      <a:pt x="1424" y="4837"/>
                    </a:cubicBezTo>
                    <a:cubicBezTo>
                      <a:pt x="401" y="3814"/>
                      <a:pt x="401" y="2154"/>
                      <a:pt x="1424" y="1131"/>
                    </a:cubicBezTo>
                    <a:cubicBezTo>
                      <a:pt x="1934" y="622"/>
                      <a:pt x="2603" y="367"/>
                      <a:pt x="3273" y="367"/>
                    </a:cubicBezTo>
                    <a:close/>
                    <a:moveTo>
                      <a:pt x="3275" y="1"/>
                    </a:moveTo>
                    <a:cubicBezTo>
                      <a:pt x="2510" y="1"/>
                      <a:pt x="1745" y="292"/>
                      <a:pt x="1162" y="873"/>
                    </a:cubicBezTo>
                    <a:cubicBezTo>
                      <a:pt x="1" y="2037"/>
                      <a:pt x="1" y="3931"/>
                      <a:pt x="1162" y="5095"/>
                    </a:cubicBezTo>
                    <a:cubicBezTo>
                      <a:pt x="1744" y="5678"/>
                      <a:pt x="2509" y="5969"/>
                      <a:pt x="3273" y="5969"/>
                    </a:cubicBezTo>
                    <a:cubicBezTo>
                      <a:pt x="4038" y="5969"/>
                      <a:pt x="4802" y="5678"/>
                      <a:pt x="5385" y="5095"/>
                    </a:cubicBezTo>
                    <a:cubicBezTo>
                      <a:pt x="6549" y="3931"/>
                      <a:pt x="6549" y="2037"/>
                      <a:pt x="5385" y="873"/>
                    </a:cubicBezTo>
                    <a:cubicBezTo>
                      <a:pt x="4803" y="291"/>
                      <a:pt x="4039" y="1"/>
                      <a:pt x="327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0" name="Google Shape;760;p26"/>
              <p:cNvSpPr/>
              <p:nvPr/>
            </p:nvSpPr>
            <p:spPr>
              <a:xfrm>
                <a:off x="6708283" y="769983"/>
                <a:ext cx="106291" cy="105211"/>
              </a:xfrm>
              <a:custGeom>
                <a:avLst/>
                <a:gdLst/>
                <a:ahLst/>
                <a:cxnLst/>
                <a:rect l="l" t="t" r="r" b="b"/>
                <a:pathLst>
                  <a:path w="3348" h="3314" extrusionOk="0">
                    <a:moveTo>
                      <a:pt x="202" y="1"/>
                    </a:moveTo>
                    <a:cubicBezTo>
                      <a:pt x="154" y="1"/>
                      <a:pt x="107" y="19"/>
                      <a:pt x="71" y="55"/>
                    </a:cubicBezTo>
                    <a:cubicBezTo>
                      <a:pt x="1" y="128"/>
                      <a:pt x="1" y="245"/>
                      <a:pt x="71" y="317"/>
                    </a:cubicBezTo>
                    <a:lnTo>
                      <a:pt x="3015" y="3259"/>
                    </a:lnTo>
                    <a:cubicBezTo>
                      <a:pt x="3052" y="3295"/>
                      <a:pt x="3099" y="3314"/>
                      <a:pt x="3143" y="3314"/>
                    </a:cubicBezTo>
                    <a:cubicBezTo>
                      <a:pt x="3190" y="3314"/>
                      <a:pt x="3238" y="3295"/>
                      <a:pt x="3274" y="3259"/>
                    </a:cubicBezTo>
                    <a:cubicBezTo>
                      <a:pt x="3347" y="3186"/>
                      <a:pt x="3347" y="3069"/>
                      <a:pt x="3274" y="3000"/>
                    </a:cubicBezTo>
                    <a:lnTo>
                      <a:pt x="333" y="55"/>
                    </a:lnTo>
                    <a:cubicBezTo>
                      <a:pt x="296" y="19"/>
                      <a:pt x="249" y="1"/>
                      <a:pt x="20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61" name="Google Shape;761;p26"/>
            <p:cNvGrpSpPr/>
            <p:nvPr/>
          </p:nvGrpSpPr>
          <p:grpSpPr>
            <a:xfrm>
              <a:off x="7089311" y="1211098"/>
              <a:ext cx="77242" cy="204583"/>
              <a:chOff x="7089311" y="1211098"/>
              <a:chExt cx="77242" cy="204583"/>
            </a:xfrm>
          </p:grpSpPr>
          <p:sp>
            <p:nvSpPr>
              <p:cNvPr id="762" name="Google Shape;762;p26"/>
              <p:cNvSpPr/>
              <p:nvPr/>
            </p:nvSpPr>
            <p:spPr>
              <a:xfrm>
                <a:off x="7095216" y="1216908"/>
                <a:ext cx="65527" cy="193025"/>
              </a:xfrm>
              <a:custGeom>
                <a:avLst/>
                <a:gdLst/>
                <a:ahLst/>
                <a:cxnLst/>
                <a:rect l="l" t="t" r="r" b="b"/>
                <a:pathLst>
                  <a:path w="2064" h="6080" extrusionOk="0">
                    <a:moveTo>
                      <a:pt x="1030" y="0"/>
                    </a:moveTo>
                    <a:cubicBezTo>
                      <a:pt x="462" y="0"/>
                      <a:pt x="0" y="463"/>
                      <a:pt x="0" y="1034"/>
                    </a:cubicBezTo>
                    <a:lnTo>
                      <a:pt x="0" y="5046"/>
                    </a:lnTo>
                    <a:cubicBezTo>
                      <a:pt x="0" y="5617"/>
                      <a:pt x="462" y="6079"/>
                      <a:pt x="1030" y="6079"/>
                    </a:cubicBezTo>
                    <a:cubicBezTo>
                      <a:pt x="1602" y="6079"/>
                      <a:pt x="2064" y="5617"/>
                      <a:pt x="2064" y="5046"/>
                    </a:cubicBezTo>
                    <a:lnTo>
                      <a:pt x="2064" y="1034"/>
                    </a:lnTo>
                    <a:cubicBezTo>
                      <a:pt x="2064" y="463"/>
                      <a:pt x="1602" y="0"/>
                      <a:pt x="10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3" name="Google Shape;763;p26"/>
              <p:cNvSpPr/>
              <p:nvPr/>
            </p:nvSpPr>
            <p:spPr>
              <a:xfrm>
                <a:off x="7089311" y="1211098"/>
                <a:ext cx="77242" cy="204581"/>
              </a:xfrm>
              <a:custGeom>
                <a:avLst/>
                <a:gdLst/>
                <a:ahLst/>
                <a:cxnLst/>
                <a:rect l="l" t="t" r="r" b="b"/>
                <a:pathLst>
                  <a:path w="2433" h="6444" extrusionOk="0">
                    <a:moveTo>
                      <a:pt x="1216" y="369"/>
                    </a:moveTo>
                    <a:cubicBezTo>
                      <a:pt x="1686" y="369"/>
                      <a:pt x="2068" y="748"/>
                      <a:pt x="2068" y="1217"/>
                    </a:cubicBezTo>
                    <a:lnTo>
                      <a:pt x="2068" y="5229"/>
                    </a:lnTo>
                    <a:cubicBezTo>
                      <a:pt x="2068" y="5698"/>
                      <a:pt x="1686" y="6081"/>
                      <a:pt x="1216" y="6081"/>
                    </a:cubicBezTo>
                    <a:cubicBezTo>
                      <a:pt x="750" y="6081"/>
                      <a:pt x="368" y="5698"/>
                      <a:pt x="368" y="5229"/>
                    </a:cubicBezTo>
                    <a:lnTo>
                      <a:pt x="368" y="1217"/>
                    </a:lnTo>
                    <a:cubicBezTo>
                      <a:pt x="368" y="748"/>
                      <a:pt x="750" y="369"/>
                      <a:pt x="1216" y="369"/>
                    </a:cubicBezTo>
                    <a:close/>
                    <a:moveTo>
                      <a:pt x="1216" y="1"/>
                    </a:moveTo>
                    <a:cubicBezTo>
                      <a:pt x="546" y="1"/>
                      <a:pt x="0" y="547"/>
                      <a:pt x="0" y="1217"/>
                    </a:cubicBezTo>
                    <a:lnTo>
                      <a:pt x="0" y="5229"/>
                    </a:lnTo>
                    <a:cubicBezTo>
                      <a:pt x="0" y="5898"/>
                      <a:pt x="546" y="6444"/>
                      <a:pt x="1216" y="6444"/>
                    </a:cubicBezTo>
                    <a:cubicBezTo>
                      <a:pt x="1890" y="6444"/>
                      <a:pt x="2432" y="5898"/>
                      <a:pt x="2432" y="5229"/>
                    </a:cubicBezTo>
                    <a:lnTo>
                      <a:pt x="2432" y="1217"/>
                    </a:lnTo>
                    <a:cubicBezTo>
                      <a:pt x="2432" y="547"/>
                      <a:pt x="1890" y="1"/>
                      <a:pt x="12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4" name="Google Shape;764;p26"/>
              <p:cNvSpPr/>
              <p:nvPr/>
            </p:nvSpPr>
            <p:spPr>
              <a:xfrm>
                <a:off x="7095216" y="1312122"/>
                <a:ext cx="65527" cy="97814"/>
              </a:xfrm>
              <a:custGeom>
                <a:avLst/>
                <a:gdLst/>
                <a:ahLst/>
                <a:cxnLst/>
                <a:rect l="l" t="t" r="r" b="b"/>
                <a:pathLst>
                  <a:path w="2064" h="3081" extrusionOk="0">
                    <a:moveTo>
                      <a:pt x="0" y="1"/>
                    </a:moveTo>
                    <a:lnTo>
                      <a:pt x="0" y="2047"/>
                    </a:lnTo>
                    <a:cubicBezTo>
                      <a:pt x="0" y="2618"/>
                      <a:pt x="462" y="3080"/>
                      <a:pt x="1030" y="3080"/>
                    </a:cubicBezTo>
                    <a:cubicBezTo>
                      <a:pt x="1602" y="3080"/>
                      <a:pt x="2064" y="2618"/>
                      <a:pt x="2064" y="2047"/>
                    </a:cubicBezTo>
                    <a:lnTo>
                      <a:pt x="2064"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5" name="Google Shape;765;p26"/>
              <p:cNvSpPr/>
              <p:nvPr/>
            </p:nvSpPr>
            <p:spPr>
              <a:xfrm>
                <a:off x="7089311" y="1306343"/>
                <a:ext cx="77242" cy="109338"/>
              </a:xfrm>
              <a:custGeom>
                <a:avLst/>
                <a:gdLst/>
                <a:ahLst/>
                <a:cxnLst/>
                <a:rect l="l" t="t" r="r" b="b"/>
                <a:pathLst>
                  <a:path w="2433" h="3444" extrusionOk="0">
                    <a:moveTo>
                      <a:pt x="2068" y="369"/>
                    </a:moveTo>
                    <a:lnTo>
                      <a:pt x="2068" y="2229"/>
                    </a:lnTo>
                    <a:cubicBezTo>
                      <a:pt x="2068" y="2698"/>
                      <a:pt x="1686" y="3081"/>
                      <a:pt x="1216" y="3081"/>
                    </a:cubicBezTo>
                    <a:cubicBezTo>
                      <a:pt x="750" y="3081"/>
                      <a:pt x="368" y="2698"/>
                      <a:pt x="368" y="2229"/>
                    </a:cubicBezTo>
                    <a:lnTo>
                      <a:pt x="368" y="369"/>
                    </a:lnTo>
                    <a:close/>
                    <a:moveTo>
                      <a:pt x="186" y="1"/>
                    </a:moveTo>
                    <a:cubicBezTo>
                      <a:pt x="84" y="1"/>
                      <a:pt x="0" y="85"/>
                      <a:pt x="0" y="183"/>
                    </a:cubicBezTo>
                    <a:lnTo>
                      <a:pt x="0" y="2229"/>
                    </a:lnTo>
                    <a:cubicBezTo>
                      <a:pt x="0" y="2898"/>
                      <a:pt x="546" y="3444"/>
                      <a:pt x="1216" y="3444"/>
                    </a:cubicBezTo>
                    <a:cubicBezTo>
                      <a:pt x="1890" y="3444"/>
                      <a:pt x="2432" y="2898"/>
                      <a:pt x="2432" y="2229"/>
                    </a:cubicBezTo>
                    <a:lnTo>
                      <a:pt x="2432" y="183"/>
                    </a:lnTo>
                    <a:cubicBezTo>
                      <a:pt x="2432" y="85"/>
                      <a:pt x="2352" y="1"/>
                      <a:pt x="225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66" name="Google Shape;766;p26"/>
            <p:cNvGrpSpPr/>
            <p:nvPr/>
          </p:nvGrpSpPr>
          <p:grpSpPr>
            <a:xfrm>
              <a:off x="3826267" y="1816891"/>
              <a:ext cx="204615" cy="193134"/>
              <a:chOff x="3289989" y="2271475"/>
              <a:chExt cx="212521" cy="200596"/>
            </a:xfrm>
          </p:grpSpPr>
          <p:sp>
            <p:nvSpPr>
              <p:cNvPr id="767" name="Google Shape;767;p26"/>
              <p:cNvSpPr/>
              <p:nvPr/>
            </p:nvSpPr>
            <p:spPr>
              <a:xfrm rot="2919282">
                <a:off x="3362230" y="2271591"/>
                <a:ext cx="68058" cy="200482"/>
              </a:xfrm>
              <a:custGeom>
                <a:avLst/>
                <a:gdLst/>
                <a:ahLst/>
                <a:cxnLst/>
                <a:rect l="l" t="t" r="r" b="b"/>
                <a:pathLst>
                  <a:path w="2064" h="6080" extrusionOk="0">
                    <a:moveTo>
                      <a:pt x="1030" y="0"/>
                    </a:moveTo>
                    <a:cubicBezTo>
                      <a:pt x="462" y="0"/>
                      <a:pt x="0" y="463"/>
                      <a:pt x="0" y="1034"/>
                    </a:cubicBezTo>
                    <a:lnTo>
                      <a:pt x="0" y="5046"/>
                    </a:lnTo>
                    <a:cubicBezTo>
                      <a:pt x="0" y="5617"/>
                      <a:pt x="462" y="6079"/>
                      <a:pt x="1030" y="6079"/>
                    </a:cubicBezTo>
                    <a:cubicBezTo>
                      <a:pt x="1602" y="6079"/>
                      <a:pt x="2064" y="5617"/>
                      <a:pt x="2064" y="5046"/>
                    </a:cubicBezTo>
                    <a:lnTo>
                      <a:pt x="2064" y="1034"/>
                    </a:lnTo>
                    <a:cubicBezTo>
                      <a:pt x="2064" y="463"/>
                      <a:pt x="1602" y="0"/>
                      <a:pt x="10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8" name="Google Shape;768;p26"/>
              <p:cNvSpPr/>
              <p:nvPr/>
            </p:nvSpPr>
            <p:spPr>
              <a:xfrm rot="2919282">
                <a:off x="3356139" y="2265531"/>
                <a:ext cx="80226" cy="212485"/>
              </a:xfrm>
              <a:custGeom>
                <a:avLst/>
                <a:gdLst/>
                <a:ahLst/>
                <a:cxnLst/>
                <a:rect l="l" t="t" r="r" b="b"/>
                <a:pathLst>
                  <a:path w="2433" h="6444" extrusionOk="0">
                    <a:moveTo>
                      <a:pt x="1216" y="369"/>
                    </a:moveTo>
                    <a:cubicBezTo>
                      <a:pt x="1686" y="369"/>
                      <a:pt x="2068" y="748"/>
                      <a:pt x="2068" y="1217"/>
                    </a:cubicBezTo>
                    <a:lnTo>
                      <a:pt x="2068" y="5229"/>
                    </a:lnTo>
                    <a:cubicBezTo>
                      <a:pt x="2068" y="5698"/>
                      <a:pt x="1686" y="6081"/>
                      <a:pt x="1216" y="6081"/>
                    </a:cubicBezTo>
                    <a:cubicBezTo>
                      <a:pt x="750" y="6081"/>
                      <a:pt x="368" y="5698"/>
                      <a:pt x="368" y="5229"/>
                    </a:cubicBezTo>
                    <a:lnTo>
                      <a:pt x="368" y="1217"/>
                    </a:lnTo>
                    <a:cubicBezTo>
                      <a:pt x="368" y="748"/>
                      <a:pt x="750" y="369"/>
                      <a:pt x="1216" y="369"/>
                    </a:cubicBezTo>
                    <a:close/>
                    <a:moveTo>
                      <a:pt x="1216" y="1"/>
                    </a:moveTo>
                    <a:cubicBezTo>
                      <a:pt x="546" y="1"/>
                      <a:pt x="0" y="547"/>
                      <a:pt x="0" y="1217"/>
                    </a:cubicBezTo>
                    <a:lnTo>
                      <a:pt x="0" y="5229"/>
                    </a:lnTo>
                    <a:cubicBezTo>
                      <a:pt x="0" y="5898"/>
                      <a:pt x="546" y="6444"/>
                      <a:pt x="1216" y="6444"/>
                    </a:cubicBezTo>
                    <a:cubicBezTo>
                      <a:pt x="1890" y="6444"/>
                      <a:pt x="2432" y="5898"/>
                      <a:pt x="2432" y="5229"/>
                    </a:cubicBezTo>
                    <a:lnTo>
                      <a:pt x="2432" y="1217"/>
                    </a:lnTo>
                    <a:cubicBezTo>
                      <a:pt x="2432" y="547"/>
                      <a:pt x="1890" y="1"/>
                      <a:pt x="12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9" name="Google Shape;769;p26"/>
              <p:cNvSpPr/>
              <p:nvPr/>
            </p:nvSpPr>
            <p:spPr>
              <a:xfrm rot="2919282">
                <a:off x="3325107" y="2353699"/>
                <a:ext cx="68058" cy="101593"/>
              </a:xfrm>
              <a:custGeom>
                <a:avLst/>
                <a:gdLst/>
                <a:ahLst/>
                <a:cxnLst/>
                <a:rect l="l" t="t" r="r" b="b"/>
                <a:pathLst>
                  <a:path w="2064" h="3081" extrusionOk="0">
                    <a:moveTo>
                      <a:pt x="0" y="1"/>
                    </a:moveTo>
                    <a:lnTo>
                      <a:pt x="0" y="2047"/>
                    </a:lnTo>
                    <a:cubicBezTo>
                      <a:pt x="0" y="2618"/>
                      <a:pt x="462" y="3080"/>
                      <a:pt x="1030" y="3080"/>
                    </a:cubicBezTo>
                    <a:cubicBezTo>
                      <a:pt x="1602" y="3080"/>
                      <a:pt x="2064" y="2618"/>
                      <a:pt x="2064" y="2047"/>
                    </a:cubicBezTo>
                    <a:lnTo>
                      <a:pt x="2064"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0" name="Google Shape;770;p26"/>
              <p:cNvSpPr/>
              <p:nvPr/>
            </p:nvSpPr>
            <p:spPr>
              <a:xfrm rot="2919282">
                <a:off x="3319003" y="2347666"/>
                <a:ext cx="80226" cy="113563"/>
              </a:xfrm>
              <a:custGeom>
                <a:avLst/>
                <a:gdLst/>
                <a:ahLst/>
                <a:cxnLst/>
                <a:rect l="l" t="t" r="r" b="b"/>
                <a:pathLst>
                  <a:path w="2433" h="3444" extrusionOk="0">
                    <a:moveTo>
                      <a:pt x="2068" y="369"/>
                    </a:moveTo>
                    <a:lnTo>
                      <a:pt x="2068" y="2229"/>
                    </a:lnTo>
                    <a:cubicBezTo>
                      <a:pt x="2068" y="2698"/>
                      <a:pt x="1686" y="3081"/>
                      <a:pt x="1216" y="3081"/>
                    </a:cubicBezTo>
                    <a:cubicBezTo>
                      <a:pt x="750" y="3081"/>
                      <a:pt x="368" y="2698"/>
                      <a:pt x="368" y="2229"/>
                    </a:cubicBezTo>
                    <a:lnTo>
                      <a:pt x="368" y="369"/>
                    </a:lnTo>
                    <a:close/>
                    <a:moveTo>
                      <a:pt x="186" y="1"/>
                    </a:moveTo>
                    <a:cubicBezTo>
                      <a:pt x="84" y="1"/>
                      <a:pt x="0" y="85"/>
                      <a:pt x="0" y="183"/>
                    </a:cubicBezTo>
                    <a:lnTo>
                      <a:pt x="0" y="2229"/>
                    </a:lnTo>
                    <a:cubicBezTo>
                      <a:pt x="0" y="2898"/>
                      <a:pt x="546" y="3444"/>
                      <a:pt x="1216" y="3444"/>
                    </a:cubicBezTo>
                    <a:cubicBezTo>
                      <a:pt x="1890" y="3444"/>
                      <a:pt x="2432" y="2898"/>
                      <a:pt x="2432" y="2229"/>
                    </a:cubicBezTo>
                    <a:lnTo>
                      <a:pt x="2432" y="183"/>
                    </a:lnTo>
                    <a:cubicBezTo>
                      <a:pt x="2432" y="85"/>
                      <a:pt x="2352" y="1"/>
                      <a:pt x="225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71" name="Google Shape;771;p26"/>
            <p:cNvGrpSpPr/>
            <p:nvPr/>
          </p:nvGrpSpPr>
          <p:grpSpPr>
            <a:xfrm>
              <a:off x="3195923" y="3626624"/>
              <a:ext cx="207946" cy="189501"/>
              <a:chOff x="3195923" y="3626624"/>
              <a:chExt cx="207946" cy="189501"/>
            </a:xfrm>
          </p:grpSpPr>
          <p:sp>
            <p:nvSpPr>
              <p:cNvPr id="772" name="Google Shape;772;p26"/>
              <p:cNvSpPr/>
              <p:nvPr/>
            </p:nvSpPr>
            <p:spPr>
              <a:xfrm>
                <a:off x="3202177" y="3632402"/>
                <a:ext cx="195342" cy="177945"/>
              </a:xfrm>
              <a:custGeom>
                <a:avLst/>
                <a:gdLst/>
                <a:ahLst/>
                <a:cxnLst/>
                <a:rect l="l" t="t" r="r" b="b"/>
                <a:pathLst>
                  <a:path w="6153" h="5605" extrusionOk="0">
                    <a:moveTo>
                      <a:pt x="3078" y="0"/>
                    </a:moveTo>
                    <a:cubicBezTo>
                      <a:pt x="2361" y="0"/>
                      <a:pt x="1643" y="274"/>
                      <a:pt x="1096" y="822"/>
                    </a:cubicBezTo>
                    <a:cubicBezTo>
                      <a:pt x="0" y="1914"/>
                      <a:pt x="0" y="3690"/>
                      <a:pt x="1096" y="4782"/>
                    </a:cubicBezTo>
                    <a:cubicBezTo>
                      <a:pt x="1643" y="5330"/>
                      <a:pt x="2361" y="5604"/>
                      <a:pt x="3078" y="5604"/>
                    </a:cubicBezTo>
                    <a:cubicBezTo>
                      <a:pt x="3794" y="5604"/>
                      <a:pt x="4511" y="5330"/>
                      <a:pt x="5057" y="4782"/>
                    </a:cubicBezTo>
                    <a:cubicBezTo>
                      <a:pt x="6152" y="3690"/>
                      <a:pt x="6152" y="1914"/>
                      <a:pt x="5057" y="822"/>
                    </a:cubicBezTo>
                    <a:cubicBezTo>
                      <a:pt x="4511" y="274"/>
                      <a:pt x="3794" y="0"/>
                      <a:pt x="307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3" name="Google Shape;773;p26"/>
              <p:cNvSpPr/>
              <p:nvPr/>
            </p:nvSpPr>
            <p:spPr>
              <a:xfrm>
                <a:off x="3195923" y="3626624"/>
                <a:ext cx="207946" cy="189501"/>
              </a:xfrm>
              <a:custGeom>
                <a:avLst/>
                <a:gdLst/>
                <a:ahLst/>
                <a:cxnLst/>
                <a:rect l="l" t="t" r="r" b="b"/>
                <a:pathLst>
                  <a:path w="6550" h="5969" extrusionOk="0">
                    <a:moveTo>
                      <a:pt x="3273" y="367"/>
                    </a:moveTo>
                    <a:cubicBezTo>
                      <a:pt x="3943" y="367"/>
                      <a:pt x="4616" y="622"/>
                      <a:pt x="5126" y="1131"/>
                    </a:cubicBezTo>
                    <a:cubicBezTo>
                      <a:pt x="6145" y="2154"/>
                      <a:pt x="6145" y="3814"/>
                      <a:pt x="5126" y="4837"/>
                    </a:cubicBezTo>
                    <a:cubicBezTo>
                      <a:pt x="4615" y="5347"/>
                      <a:pt x="3944" y="5601"/>
                      <a:pt x="3274" y="5601"/>
                    </a:cubicBezTo>
                    <a:cubicBezTo>
                      <a:pt x="2603" y="5601"/>
                      <a:pt x="1934" y="5347"/>
                      <a:pt x="1424" y="4837"/>
                    </a:cubicBezTo>
                    <a:cubicBezTo>
                      <a:pt x="401" y="3814"/>
                      <a:pt x="401" y="2154"/>
                      <a:pt x="1424" y="1131"/>
                    </a:cubicBezTo>
                    <a:cubicBezTo>
                      <a:pt x="1934" y="622"/>
                      <a:pt x="2603" y="367"/>
                      <a:pt x="3273" y="367"/>
                    </a:cubicBezTo>
                    <a:close/>
                    <a:moveTo>
                      <a:pt x="3275" y="1"/>
                    </a:moveTo>
                    <a:cubicBezTo>
                      <a:pt x="2510" y="1"/>
                      <a:pt x="1745" y="292"/>
                      <a:pt x="1162" y="873"/>
                    </a:cubicBezTo>
                    <a:cubicBezTo>
                      <a:pt x="1" y="2037"/>
                      <a:pt x="1" y="3931"/>
                      <a:pt x="1162" y="5095"/>
                    </a:cubicBezTo>
                    <a:cubicBezTo>
                      <a:pt x="1744" y="5678"/>
                      <a:pt x="2509" y="5969"/>
                      <a:pt x="3273" y="5969"/>
                    </a:cubicBezTo>
                    <a:cubicBezTo>
                      <a:pt x="4038" y="5969"/>
                      <a:pt x="4802" y="5678"/>
                      <a:pt x="5385" y="5095"/>
                    </a:cubicBezTo>
                    <a:cubicBezTo>
                      <a:pt x="6549" y="3931"/>
                      <a:pt x="6549" y="2037"/>
                      <a:pt x="5385" y="873"/>
                    </a:cubicBezTo>
                    <a:cubicBezTo>
                      <a:pt x="4803" y="291"/>
                      <a:pt x="4039" y="1"/>
                      <a:pt x="327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4" name="Google Shape;774;p26"/>
              <p:cNvSpPr/>
              <p:nvPr/>
            </p:nvSpPr>
            <p:spPr>
              <a:xfrm>
                <a:off x="3246752" y="3668754"/>
                <a:ext cx="106291" cy="105211"/>
              </a:xfrm>
              <a:custGeom>
                <a:avLst/>
                <a:gdLst/>
                <a:ahLst/>
                <a:cxnLst/>
                <a:rect l="l" t="t" r="r" b="b"/>
                <a:pathLst>
                  <a:path w="3348" h="3314" extrusionOk="0">
                    <a:moveTo>
                      <a:pt x="202" y="1"/>
                    </a:moveTo>
                    <a:cubicBezTo>
                      <a:pt x="154" y="1"/>
                      <a:pt x="107" y="19"/>
                      <a:pt x="71" y="55"/>
                    </a:cubicBezTo>
                    <a:cubicBezTo>
                      <a:pt x="1" y="128"/>
                      <a:pt x="1" y="245"/>
                      <a:pt x="71" y="317"/>
                    </a:cubicBezTo>
                    <a:lnTo>
                      <a:pt x="3015" y="3259"/>
                    </a:lnTo>
                    <a:cubicBezTo>
                      <a:pt x="3052" y="3295"/>
                      <a:pt x="3099" y="3314"/>
                      <a:pt x="3143" y="3314"/>
                    </a:cubicBezTo>
                    <a:cubicBezTo>
                      <a:pt x="3190" y="3314"/>
                      <a:pt x="3238" y="3295"/>
                      <a:pt x="3274" y="3259"/>
                    </a:cubicBezTo>
                    <a:cubicBezTo>
                      <a:pt x="3347" y="3186"/>
                      <a:pt x="3347" y="3069"/>
                      <a:pt x="3274" y="3000"/>
                    </a:cubicBezTo>
                    <a:lnTo>
                      <a:pt x="333" y="55"/>
                    </a:lnTo>
                    <a:cubicBezTo>
                      <a:pt x="296" y="19"/>
                      <a:pt x="249" y="1"/>
                      <a:pt x="20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pic>
        <p:nvPicPr>
          <p:cNvPr id="3" name="Рисунок 2">
            <a:extLst>
              <a:ext uri="{FF2B5EF4-FFF2-40B4-BE49-F238E27FC236}">
                <a16:creationId xmlns:a16="http://schemas.microsoft.com/office/drawing/2014/main" id="{E2D276E8-525F-4531-AB21-D2A79FC7FA4A}"/>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162370" y="41898"/>
            <a:ext cx="2042574" cy="21427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A6B9C4-ED68-4BF1-B838-737AAB67E58B}"/>
              </a:ext>
            </a:extLst>
          </p:cNvPr>
          <p:cNvSpPr>
            <a:spLocks noGrp="1"/>
          </p:cNvSpPr>
          <p:nvPr>
            <p:ph type="ctrTitle"/>
          </p:nvPr>
        </p:nvSpPr>
        <p:spPr/>
        <p:txBody>
          <a:bodyPr/>
          <a:lstStyle/>
          <a:p>
            <a:endParaRPr lang="ru-RU"/>
          </a:p>
        </p:txBody>
      </p:sp>
      <p:sp>
        <p:nvSpPr>
          <p:cNvPr id="3" name="Подзаголовок 2">
            <a:extLst>
              <a:ext uri="{FF2B5EF4-FFF2-40B4-BE49-F238E27FC236}">
                <a16:creationId xmlns:a16="http://schemas.microsoft.com/office/drawing/2014/main" id="{94FA3D50-0CEC-4E89-AE69-144FB800EE2F}"/>
              </a:ext>
            </a:extLst>
          </p:cNvPr>
          <p:cNvSpPr>
            <a:spLocks noGrp="1"/>
          </p:cNvSpPr>
          <p:nvPr>
            <p:ph type="subTitle" idx="1"/>
          </p:nvPr>
        </p:nvSpPr>
        <p:spPr>
          <a:xfrm>
            <a:off x="2872200" y="634367"/>
            <a:ext cx="6852400" cy="2607200"/>
          </a:xfrm>
        </p:spPr>
        <p:txBody>
          <a:bodyPr/>
          <a:lstStyle/>
          <a:p>
            <a:r>
              <a:rPr lang="ru-RU" dirty="0"/>
              <a:t>Архитектура приложения</a:t>
            </a:r>
          </a:p>
        </p:txBody>
      </p:sp>
      <p:pic>
        <p:nvPicPr>
          <p:cNvPr id="4" name="Рисунок 3">
            <a:extLst>
              <a:ext uri="{FF2B5EF4-FFF2-40B4-BE49-F238E27FC236}">
                <a16:creationId xmlns:a16="http://schemas.microsoft.com/office/drawing/2014/main" id="{A902F3A8-93FD-44DB-BA1C-B92651BA8337}"/>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pic>
        <p:nvPicPr>
          <p:cNvPr id="5" name="Рисунок 4">
            <a:extLst>
              <a:ext uri="{FF2B5EF4-FFF2-40B4-BE49-F238E27FC236}">
                <a16:creationId xmlns:a16="http://schemas.microsoft.com/office/drawing/2014/main" id="{77D0CC4D-A10A-4C82-B819-46B740A64742}"/>
              </a:ext>
            </a:extLst>
          </p:cNvPr>
          <p:cNvPicPr/>
          <p:nvPr/>
        </p:nvPicPr>
        <p:blipFill>
          <a:blip r:embed="rId4"/>
          <a:stretch>
            <a:fillRect/>
          </a:stretch>
        </p:blipFill>
        <p:spPr>
          <a:xfrm>
            <a:off x="3125787" y="2365057"/>
            <a:ext cx="6194013" cy="3563303"/>
          </a:xfrm>
          <a:prstGeom prst="rect">
            <a:avLst/>
          </a:prstGeom>
        </p:spPr>
      </p:pic>
    </p:spTree>
    <p:extLst>
      <p:ext uri="{BB962C8B-B14F-4D97-AF65-F5344CB8AC3E}">
        <p14:creationId xmlns:p14="http://schemas.microsoft.com/office/powerpoint/2010/main" val="272406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75C7B2-5A2E-40EE-99CE-091609EB14EF}"/>
              </a:ext>
            </a:extLst>
          </p:cNvPr>
          <p:cNvSpPr>
            <a:spLocks noGrp="1"/>
          </p:cNvSpPr>
          <p:nvPr>
            <p:ph type="ctrTitle"/>
          </p:nvPr>
        </p:nvSpPr>
        <p:spPr>
          <a:xfrm flipH="1">
            <a:off x="2222600" y="-1131960"/>
            <a:ext cx="7746800" cy="2967600"/>
          </a:xfrm>
        </p:spPr>
        <p:txBody>
          <a:bodyPr/>
          <a:lstStyle/>
          <a:p>
            <a:r>
              <a:rPr lang="ru-RU" dirty="0"/>
              <a:t>Сущности</a:t>
            </a:r>
          </a:p>
        </p:txBody>
      </p:sp>
      <p:pic>
        <p:nvPicPr>
          <p:cNvPr id="3" name="Рисунок 2">
            <a:extLst>
              <a:ext uri="{FF2B5EF4-FFF2-40B4-BE49-F238E27FC236}">
                <a16:creationId xmlns:a16="http://schemas.microsoft.com/office/drawing/2014/main" id="{3631B5B9-DBDC-442C-8236-C47665227157}"/>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pic>
        <p:nvPicPr>
          <p:cNvPr id="4" name="Рисунок 3">
            <a:extLst>
              <a:ext uri="{FF2B5EF4-FFF2-40B4-BE49-F238E27FC236}">
                <a16:creationId xmlns:a16="http://schemas.microsoft.com/office/drawing/2014/main" id="{41DA9410-BE58-458A-966C-9014BE08EF19}"/>
              </a:ext>
            </a:extLst>
          </p:cNvPr>
          <p:cNvPicPr/>
          <p:nvPr/>
        </p:nvPicPr>
        <p:blipFill>
          <a:blip r:embed="rId4"/>
          <a:stretch>
            <a:fillRect/>
          </a:stretch>
        </p:blipFill>
        <p:spPr>
          <a:xfrm>
            <a:off x="1159827" y="943927"/>
            <a:ext cx="9523413" cy="5456873"/>
          </a:xfrm>
          <a:prstGeom prst="rect">
            <a:avLst/>
          </a:prstGeom>
        </p:spPr>
      </p:pic>
    </p:spTree>
    <p:extLst>
      <p:ext uri="{BB962C8B-B14F-4D97-AF65-F5344CB8AC3E}">
        <p14:creationId xmlns:p14="http://schemas.microsoft.com/office/powerpoint/2010/main" val="112644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A62EA-1654-4CBC-AA8A-731E99E054AC}"/>
              </a:ext>
            </a:extLst>
          </p:cNvPr>
          <p:cNvSpPr>
            <a:spLocks noGrp="1"/>
          </p:cNvSpPr>
          <p:nvPr>
            <p:ph type="title"/>
          </p:nvPr>
        </p:nvSpPr>
        <p:spPr>
          <a:xfrm>
            <a:off x="1905240" y="1786975"/>
            <a:ext cx="8721600" cy="788000"/>
          </a:xfrm>
        </p:spPr>
        <p:txBody>
          <a:bodyPr/>
          <a:lstStyle/>
          <a:p>
            <a:r>
              <a:rPr lang="ru-RU" sz="8000" dirty="0"/>
              <a:t>Технологии разработки</a:t>
            </a:r>
          </a:p>
        </p:txBody>
      </p:sp>
      <p:sp>
        <p:nvSpPr>
          <p:cNvPr id="3" name="Текст 2">
            <a:extLst>
              <a:ext uri="{FF2B5EF4-FFF2-40B4-BE49-F238E27FC236}">
                <a16:creationId xmlns:a16="http://schemas.microsoft.com/office/drawing/2014/main" id="{7957FB4A-40F8-4BF0-B89D-9320EE5CE46D}"/>
              </a:ext>
            </a:extLst>
          </p:cNvPr>
          <p:cNvSpPr>
            <a:spLocks noGrp="1"/>
          </p:cNvSpPr>
          <p:nvPr>
            <p:ph type="body" idx="1"/>
          </p:nvPr>
        </p:nvSpPr>
        <p:spPr>
          <a:xfrm>
            <a:off x="1905240" y="3590346"/>
            <a:ext cx="10269600" cy="867200"/>
          </a:xfrm>
        </p:spPr>
        <p:txBody>
          <a:bodyPr/>
          <a:lstStyle/>
          <a:p>
            <a:pPr algn="l">
              <a:buFont typeface="Wingdings" panose="05000000000000000000" pitchFamily="2" charset="2"/>
              <a:buChar char="v"/>
            </a:pPr>
            <a:r>
              <a:rPr lang="en-US" sz="2000" kern="1200" dirty="0">
                <a:latin typeface="Saira SemiCondensed SemiBold"/>
                <a:ea typeface="+mn-ea"/>
                <a:cs typeface="Saira SemiCondensed SemiBold"/>
              </a:rPr>
              <a:t>Frontend  - </a:t>
            </a:r>
            <a:r>
              <a:rPr lang="en-US" sz="2000" kern="1200" dirty="0" err="1">
                <a:latin typeface="Saira SemiCondensed SemiBold"/>
                <a:ea typeface="+mn-ea"/>
                <a:cs typeface="Saira SemiCondensed SemiBold"/>
              </a:rPr>
              <a:t>vue</a:t>
            </a:r>
            <a:endParaRPr lang="ru-RU" sz="2000" kern="1200" dirty="0">
              <a:latin typeface="Saira SemiCondensed SemiBold"/>
              <a:ea typeface="+mn-ea"/>
              <a:cs typeface="Saira SemiCondensed SemiBold"/>
            </a:endParaRPr>
          </a:p>
          <a:p>
            <a:pPr algn="l">
              <a:buFont typeface="Wingdings" panose="05000000000000000000" pitchFamily="2" charset="2"/>
              <a:buChar char="v"/>
            </a:pPr>
            <a:r>
              <a:rPr lang="en-US" sz="2000" kern="1200" dirty="0">
                <a:latin typeface="Saira SemiCondensed SemiBold"/>
                <a:ea typeface="+mn-ea"/>
                <a:cs typeface="Saira SemiCondensed SemiBold"/>
              </a:rPr>
              <a:t>Bootstrap</a:t>
            </a:r>
            <a:endParaRPr lang="ru-RU" sz="2000" kern="1200" dirty="0">
              <a:latin typeface="Saira SemiCondensed SemiBold"/>
              <a:ea typeface="+mn-ea"/>
              <a:cs typeface="Saira SemiCondensed SemiBold"/>
            </a:endParaRPr>
          </a:p>
          <a:p>
            <a:pPr algn="l">
              <a:buFont typeface="Wingdings" panose="05000000000000000000" pitchFamily="2" charset="2"/>
              <a:buChar char="v"/>
            </a:pPr>
            <a:r>
              <a:rPr lang="en-US" sz="2000" kern="1200" dirty="0">
                <a:latin typeface="Saira SemiCondensed SemiBold"/>
                <a:ea typeface="+mn-ea"/>
                <a:cs typeface="Saira SemiCondensed SemiBold"/>
              </a:rPr>
              <a:t>Backend - Node.js</a:t>
            </a:r>
            <a:endParaRPr lang="ru-RU" sz="2000" kern="1200" dirty="0">
              <a:latin typeface="Saira SemiCondensed SemiBold"/>
              <a:ea typeface="+mn-ea"/>
              <a:cs typeface="Saira SemiCondensed SemiBold"/>
            </a:endParaRPr>
          </a:p>
          <a:p>
            <a:pPr algn="l">
              <a:buFont typeface="Wingdings" panose="05000000000000000000" pitchFamily="2" charset="2"/>
              <a:buChar char="v"/>
            </a:pPr>
            <a:r>
              <a:rPr lang="ru-RU" sz="2000" kern="1200" dirty="0">
                <a:latin typeface="Saira SemiCondensed SemiBold"/>
                <a:ea typeface="+mn-ea"/>
                <a:cs typeface="Saira SemiCondensed SemiBold"/>
              </a:rPr>
              <a:t>СУБД – </a:t>
            </a:r>
            <a:r>
              <a:rPr lang="en-US" sz="2000" kern="1200" dirty="0">
                <a:latin typeface="Saira SemiCondensed SemiBold"/>
                <a:ea typeface="+mn-ea"/>
                <a:cs typeface="Saira SemiCondensed SemiBold"/>
              </a:rPr>
              <a:t>Postgres</a:t>
            </a:r>
            <a:endParaRPr lang="ru-RU" sz="2000" kern="1200" dirty="0">
              <a:latin typeface="Saira SemiCondensed SemiBold"/>
              <a:ea typeface="+mn-ea"/>
              <a:cs typeface="Saira SemiCondensed SemiBold"/>
            </a:endParaRPr>
          </a:p>
        </p:txBody>
      </p:sp>
      <p:pic>
        <p:nvPicPr>
          <p:cNvPr id="4" name="Рисунок 3">
            <a:extLst>
              <a:ext uri="{FF2B5EF4-FFF2-40B4-BE49-F238E27FC236}">
                <a16:creationId xmlns:a16="http://schemas.microsoft.com/office/drawing/2014/main" id="{EDDBA9DF-1A83-4C4B-826D-9FD0B3FD3B1C}"/>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Tree>
    <p:extLst>
      <p:ext uri="{BB962C8B-B14F-4D97-AF65-F5344CB8AC3E}">
        <p14:creationId xmlns:p14="http://schemas.microsoft.com/office/powerpoint/2010/main" val="2370188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78BE6E-529A-41F4-878E-7C0739286E11}"/>
              </a:ext>
            </a:extLst>
          </p:cNvPr>
          <p:cNvSpPr>
            <a:spLocks noGrp="1"/>
          </p:cNvSpPr>
          <p:nvPr>
            <p:ph type="ctrTitle"/>
          </p:nvPr>
        </p:nvSpPr>
        <p:spPr>
          <a:xfrm flipH="1">
            <a:off x="1978823" y="1564998"/>
            <a:ext cx="7746800" cy="2967600"/>
          </a:xfrm>
        </p:spPr>
        <p:txBody>
          <a:bodyPr/>
          <a:lstStyle/>
          <a:p>
            <a:r>
              <a:rPr lang="ru-RU" dirty="0"/>
              <a:t>Партнеры и спонсоры</a:t>
            </a:r>
          </a:p>
        </p:txBody>
      </p:sp>
      <p:pic>
        <p:nvPicPr>
          <p:cNvPr id="3" name="Рисунок 2">
            <a:extLst>
              <a:ext uri="{FF2B5EF4-FFF2-40B4-BE49-F238E27FC236}">
                <a16:creationId xmlns:a16="http://schemas.microsoft.com/office/drawing/2014/main" id="{4B0B2D03-6336-43C4-8413-64AACE981C41}"/>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grpSp>
        <p:nvGrpSpPr>
          <p:cNvPr id="6" name="Google Shape;2588;p86">
            <a:extLst>
              <a:ext uri="{FF2B5EF4-FFF2-40B4-BE49-F238E27FC236}">
                <a16:creationId xmlns:a16="http://schemas.microsoft.com/office/drawing/2014/main" id="{818E38A4-7460-452A-AB1E-FD08AF678D80}"/>
              </a:ext>
            </a:extLst>
          </p:cNvPr>
          <p:cNvGrpSpPr/>
          <p:nvPr/>
        </p:nvGrpSpPr>
        <p:grpSpPr>
          <a:xfrm>
            <a:off x="6492739" y="1261972"/>
            <a:ext cx="3028669" cy="1597400"/>
            <a:chOff x="741894" y="3002030"/>
            <a:chExt cx="3028669" cy="1597400"/>
          </a:xfrm>
        </p:grpSpPr>
        <p:sp>
          <p:nvSpPr>
            <p:cNvPr id="7" name="Google Shape;2589;p86">
              <a:extLst>
                <a:ext uri="{FF2B5EF4-FFF2-40B4-BE49-F238E27FC236}">
                  <a16:creationId xmlns:a16="http://schemas.microsoft.com/office/drawing/2014/main" id="{F90A40C7-0EAB-4C67-AD02-FF60FFF82048}"/>
                </a:ext>
              </a:extLst>
            </p:cNvPr>
            <p:cNvSpPr/>
            <p:nvPr/>
          </p:nvSpPr>
          <p:spPr>
            <a:xfrm>
              <a:off x="741894" y="3002030"/>
              <a:ext cx="3028669" cy="1584130"/>
            </a:xfrm>
            <a:custGeom>
              <a:avLst/>
              <a:gdLst/>
              <a:ahLst/>
              <a:cxnLst/>
              <a:rect l="l" t="t" r="r" b="b"/>
              <a:pathLst>
                <a:path w="72879" h="38119" extrusionOk="0">
                  <a:moveTo>
                    <a:pt x="26268" y="1"/>
                  </a:moveTo>
                  <a:cubicBezTo>
                    <a:pt x="25748" y="1"/>
                    <a:pt x="25233" y="52"/>
                    <a:pt x="24727" y="160"/>
                  </a:cubicBezTo>
                  <a:cubicBezTo>
                    <a:pt x="16016" y="2017"/>
                    <a:pt x="16958" y="10094"/>
                    <a:pt x="10986" y="16444"/>
                  </a:cubicBezTo>
                  <a:cubicBezTo>
                    <a:pt x="5014" y="22794"/>
                    <a:pt x="1" y="27548"/>
                    <a:pt x="3068" y="38116"/>
                  </a:cubicBezTo>
                  <a:lnTo>
                    <a:pt x="69535" y="38119"/>
                  </a:lnTo>
                  <a:cubicBezTo>
                    <a:pt x="69535" y="38119"/>
                    <a:pt x="72878" y="35592"/>
                    <a:pt x="72440" y="30211"/>
                  </a:cubicBezTo>
                  <a:cubicBezTo>
                    <a:pt x="71947" y="24164"/>
                    <a:pt x="62427" y="18573"/>
                    <a:pt x="53380" y="15906"/>
                  </a:cubicBezTo>
                  <a:cubicBezTo>
                    <a:pt x="44863" y="13399"/>
                    <a:pt x="34696" y="1"/>
                    <a:pt x="26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0;p86">
              <a:extLst>
                <a:ext uri="{FF2B5EF4-FFF2-40B4-BE49-F238E27FC236}">
                  <a16:creationId xmlns:a16="http://schemas.microsoft.com/office/drawing/2014/main" id="{3055316D-952E-4289-ACBD-D964BB8BC156}"/>
                </a:ext>
              </a:extLst>
            </p:cNvPr>
            <p:cNvSpPr/>
            <p:nvPr/>
          </p:nvSpPr>
          <p:spPr>
            <a:xfrm>
              <a:off x="2897731" y="3068410"/>
              <a:ext cx="654988" cy="412749"/>
            </a:xfrm>
            <a:custGeom>
              <a:avLst/>
              <a:gdLst/>
              <a:ahLst/>
              <a:cxnLst/>
              <a:rect l="l" t="t" r="r" b="b"/>
              <a:pathLst>
                <a:path w="15761" h="9932" extrusionOk="0">
                  <a:moveTo>
                    <a:pt x="14602" y="167"/>
                  </a:moveTo>
                  <a:cubicBezTo>
                    <a:pt x="15149" y="167"/>
                    <a:pt x="15594" y="613"/>
                    <a:pt x="15594" y="1161"/>
                  </a:cubicBezTo>
                  <a:lnTo>
                    <a:pt x="15594" y="8772"/>
                  </a:lnTo>
                  <a:cubicBezTo>
                    <a:pt x="15594" y="9316"/>
                    <a:pt x="15149" y="9762"/>
                    <a:pt x="14602" y="9762"/>
                  </a:cubicBezTo>
                  <a:lnTo>
                    <a:pt x="491" y="9762"/>
                  </a:lnTo>
                  <a:lnTo>
                    <a:pt x="2841" y="8721"/>
                  </a:lnTo>
                  <a:cubicBezTo>
                    <a:pt x="2872" y="8707"/>
                    <a:pt x="2889" y="8677"/>
                    <a:pt x="2889" y="8646"/>
                  </a:cubicBezTo>
                  <a:lnTo>
                    <a:pt x="2889" y="1161"/>
                  </a:lnTo>
                  <a:cubicBezTo>
                    <a:pt x="2889" y="613"/>
                    <a:pt x="3334" y="167"/>
                    <a:pt x="3881" y="167"/>
                  </a:cubicBezTo>
                  <a:close/>
                  <a:moveTo>
                    <a:pt x="3881" y="1"/>
                  </a:moveTo>
                  <a:cubicBezTo>
                    <a:pt x="3242" y="1"/>
                    <a:pt x="2721" y="521"/>
                    <a:pt x="2721" y="1161"/>
                  </a:cubicBezTo>
                  <a:lnTo>
                    <a:pt x="2721" y="8589"/>
                  </a:lnTo>
                  <a:lnTo>
                    <a:pt x="59" y="9768"/>
                  </a:lnTo>
                  <a:cubicBezTo>
                    <a:pt x="21" y="9785"/>
                    <a:pt x="1" y="9823"/>
                    <a:pt x="7" y="9864"/>
                  </a:cubicBezTo>
                  <a:cubicBezTo>
                    <a:pt x="18" y="9901"/>
                    <a:pt x="52" y="9931"/>
                    <a:pt x="93" y="9931"/>
                  </a:cubicBezTo>
                  <a:lnTo>
                    <a:pt x="14602" y="9931"/>
                  </a:lnTo>
                  <a:cubicBezTo>
                    <a:pt x="15241" y="9931"/>
                    <a:pt x="15761" y="9411"/>
                    <a:pt x="15761" y="8772"/>
                  </a:cubicBezTo>
                  <a:lnTo>
                    <a:pt x="15761" y="1161"/>
                  </a:lnTo>
                  <a:cubicBezTo>
                    <a:pt x="15761" y="521"/>
                    <a:pt x="15241" y="1"/>
                    <a:pt x="14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1;p86">
              <a:extLst>
                <a:ext uri="{FF2B5EF4-FFF2-40B4-BE49-F238E27FC236}">
                  <a16:creationId xmlns:a16="http://schemas.microsoft.com/office/drawing/2014/main" id="{B0386550-6335-4658-A1B1-A27BC45ED7DF}"/>
                </a:ext>
              </a:extLst>
            </p:cNvPr>
            <p:cNvSpPr/>
            <p:nvPr/>
          </p:nvSpPr>
          <p:spPr>
            <a:xfrm>
              <a:off x="3194535" y="3186434"/>
              <a:ext cx="174500" cy="174458"/>
            </a:xfrm>
            <a:custGeom>
              <a:avLst/>
              <a:gdLst/>
              <a:ahLst/>
              <a:cxnLst/>
              <a:rect l="l" t="t" r="r" b="b"/>
              <a:pathLst>
                <a:path w="4199" h="4198" extrusionOk="0">
                  <a:moveTo>
                    <a:pt x="1487" y="1"/>
                  </a:moveTo>
                  <a:lnTo>
                    <a:pt x="1487" y="1487"/>
                  </a:lnTo>
                  <a:lnTo>
                    <a:pt x="1" y="1487"/>
                  </a:lnTo>
                  <a:lnTo>
                    <a:pt x="1" y="2711"/>
                  </a:lnTo>
                  <a:lnTo>
                    <a:pt x="1487" y="2711"/>
                  </a:lnTo>
                  <a:lnTo>
                    <a:pt x="1487" y="4198"/>
                  </a:lnTo>
                  <a:lnTo>
                    <a:pt x="2712" y="4198"/>
                  </a:lnTo>
                  <a:lnTo>
                    <a:pt x="2712" y="2711"/>
                  </a:lnTo>
                  <a:lnTo>
                    <a:pt x="4198" y="2711"/>
                  </a:lnTo>
                  <a:lnTo>
                    <a:pt x="4198" y="1487"/>
                  </a:lnTo>
                  <a:lnTo>
                    <a:pt x="2712" y="1487"/>
                  </a:lnTo>
                  <a:lnTo>
                    <a:pt x="27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2;p86">
              <a:extLst>
                <a:ext uri="{FF2B5EF4-FFF2-40B4-BE49-F238E27FC236}">
                  <a16:creationId xmlns:a16="http://schemas.microsoft.com/office/drawing/2014/main" id="{85CDF1FD-871F-4470-A501-77BB99F7F684}"/>
                </a:ext>
              </a:extLst>
            </p:cNvPr>
            <p:cNvSpPr/>
            <p:nvPr/>
          </p:nvSpPr>
          <p:spPr>
            <a:xfrm>
              <a:off x="3191044" y="3182901"/>
              <a:ext cx="181523" cy="181523"/>
            </a:xfrm>
            <a:custGeom>
              <a:avLst/>
              <a:gdLst/>
              <a:ahLst/>
              <a:cxnLst/>
              <a:rect l="l" t="t" r="r" b="b"/>
              <a:pathLst>
                <a:path w="4368" h="4368" extrusionOk="0">
                  <a:moveTo>
                    <a:pt x="2711" y="170"/>
                  </a:moveTo>
                  <a:lnTo>
                    <a:pt x="2711" y="1572"/>
                  </a:lnTo>
                  <a:cubicBezTo>
                    <a:pt x="2711" y="1619"/>
                    <a:pt x="2748" y="1657"/>
                    <a:pt x="2796" y="1657"/>
                  </a:cubicBezTo>
                  <a:lnTo>
                    <a:pt x="4201" y="1657"/>
                  </a:lnTo>
                  <a:lnTo>
                    <a:pt x="4201" y="2711"/>
                  </a:lnTo>
                  <a:lnTo>
                    <a:pt x="2796" y="2711"/>
                  </a:lnTo>
                  <a:cubicBezTo>
                    <a:pt x="2748" y="2711"/>
                    <a:pt x="2711" y="2748"/>
                    <a:pt x="2711" y="2796"/>
                  </a:cubicBezTo>
                  <a:lnTo>
                    <a:pt x="2711" y="4201"/>
                  </a:lnTo>
                  <a:lnTo>
                    <a:pt x="1656" y="4201"/>
                  </a:lnTo>
                  <a:lnTo>
                    <a:pt x="1656" y="2796"/>
                  </a:lnTo>
                  <a:cubicBezTo>
                    <a:pt x="1656" y="2748"/>
                    <a:pt x="1619" y="2711"/>
                    <a:pt x="1571" y="2711"/>
                  </a:cubicBezTo>
                  <a:lnTo>
                    <a:pt x="170" y="2711"/>
                  </a:lnTo>
                  <a:lnTo>
                    <a:pt x="170" y="1657"/>
                  </a:lnTo>
                  <a:lnTo>
                    <a:pt x="1571" y="1657"/>
                  </a:lnTo>
                  <a:cubicBezTo>
                    <a:pt x="1619" y="1657"/>
                    <a:pt x="1656" y="1619"/>
                    <a:pt x="1656" y="1572"/>
                  </a:cubicBezTo>
                  <a:lnTo>
                    <a:pt x="1656" y="170"/>
                  </a:lnTo>
                  <a:close/>
                  <a:moveTo>
                    <a:pt x="1571" y="1"/>
                  </a:moveTo>
                  <a:cubicBezTo>
                    <a:pt x="1524" y="1"/>
                    <a:pt x="1486" y="38"/>
                    <a:pt x="1486" y="86"/>
                  </a:cubicBezTo>
                  <a:lnTo>
                    <a:pt x="1486" y="1487"/>
                  </a:lnTo>
                  <a:lnTo>
                    <a:pt x="85" y="1487"/>
                  </a:lnTo>
                  <a:cubicBezTo>
                    <a:pt x="38" y="1487"/>
                    <a:pt x="0" y="1524"/>
                    <a:pt x="0" y="1572"/>
                  </a:cubicBezTo>
                  <a:lnTo>
                    <a:pt x="0" y="2796"/>
                  </a:lnTo>
                  <a:cubicBezTo>
                    <a:pt x="0" y="2844"/>
                    <a:pt x="38" y="2881"/>
                    <a:pt x="85" y="2881"/>
                  </a:cubicBezTo>
                  <a:lnTo>
                    <a:pt x="1486" y="2881"/>
                  </a:lnTo>
                  <a:lnTo>
                    <a:pt x="1486" y="4283"/>
                  </a:lnTo>
                  <a:cubicBezTo>
                    <a:pt x="1486" y="4330"/>
                    <a:pt x="1524" y="4368"/>
                    <a:pt x="1571" y="4368"/>
                  </a:cubicBezTo>
                  <a:lnTo>
                    <a:pt x="2796" y="4368"/>
                  </a:lnTo>
                  <a:cubicBezTo>
                    <a:pt x="2843" y="4368"/>
                    <a:pt x="2881" y="4330"/>
                    <a:pt x="2881" y="4283"/>
                  </a:cubicBezTo>
                  <a:lnTo>
                    <a:pt x="2881" y="2881"/>
                  </a:lnTo>
                  <a:lnTo>
                    <a:pt x="4282" y="2881"/>
                  </a:lnTo>
                  <a:cubicBezTo>
                    <a:pt x="4329" y="2881"/>
                    <a:pt x="4367" y="2844"/>
                    <a:pt x="4367" y="2796"/>
                  </a:cubicBezTo>
                  <a:lnTo>
                    <a:pt x="4367" y="1572"/>
                  </a:lnTo>
                  <a:cubicBezTo>
                    <a:pt x="4367" y="1524"/>
                    <a:pt x="4329" y="1487"/>
                    <a:pt x="4282" y="1487"/>
                  </a:cubicBezTo>
                  <a:lnTo>
                    <a:pt x="2881" y="1487"/>
                  </a:lnTo>
                  <a:lnTo>
                    <a:pt x="2881" y="86"/>
                  </a:lnTo>
                  <a:cubicBezTo>
                    <a:pt x="2881" y="38"/>
                    <a:pt x="2843" y="1"/>
                    <a:pt x="27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3;p86">
              <a:extLst>
                <a:ext uri="{FF2B5EF4-FFF2-40B4-BE49-F238E27FC236}">
                  <a16:creationId xmlns:a16="http://schemas.microsoft.com/office/drawing/2014/main" id="{967D393F-F9B7-48F6-9D89-6CEC8E72CD1A}"/>
                </a:ext>
              </a:extLst>
            </p:cNvPr>
            <p:cNvSpPr/>
            <p:nvPr/>
          </p:nvSpPr>
          <p:spPr>
            <a:xfrm>
              <a:off x="1529866" y="3948224"/>
              <a:ext cx="150978" cy="15750"/>
            </a:xfrm>
            <a:custGeom>
              <a:avLst/>
              <a:gdLst/>
              <a:ahLst/>
              <a:cxnLst/>
              <a:rect l="l" t="t" r="r" b="b"/>
              <a:pathLst>
                <a:path w="3633" h="379" extrusionOk="0">
                  <a:moveTo>
                    <a:pt x="0" y="1"/>
                  </a:moveTo>
                  <a:lnTo>
                    <a:pt x="0" y="379"/>
                  </a:lnTo>
                  <a:lnTo>
                    <a:pt x="3633" y="379"/>
                  </a:lnTo>
                  <a:lnTo>
                    <a:pt x="36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94;p86">
              <a:extLst>
                <a:ext uri="{FF2B5EF4-FFF2-40B4-BE49-F238E27FC236}">
                  <a16:creationId xmlns:a16="http://schemas.microsoft.com/office/drawing/2014/main" id="{F80A615E-8C29-4361-8736-314D936CA9ED}"/>
                </a:ext>
              </a:extLst>
            </p:cNvPr>
            <p:cNvSpPr/>
            <p:nvPr/>
          </p:nvSpPr>
          <p:spPr>
            <a:xfrm>
              <a:off x="1526334" y="3944733"/>
              <a:ext cx="158043" cy="22649"/>
            </a:xfrm>
            <a:custGeom>
              <a:avLst/>
              <a:gdLst/>
              <a:ahLst/>
              <a:cxnLst/>
              <a:rect l="l" t="t" r="r" b="b"/>
              <a:pathLst>
                <a:path w="3803" h="545" extrusionOk="0">
                  <a:moveTo>
                    <a:pt x="3633" y="167"/>
                  </a:moveTo>
                  <a:lnTo>
                    <a:pt x="3633" y="378"/>
                  </a:lnTo>
                  <a:lnTo>
                    <a:pt x="167" y="378"/>
                  </a:lnTo>
                  <a:lnTo>
                    <a:pt x="167" y="167"/>
                  </a:lnTo>
                  <a:close/>
                  <a:moveTo>
                    <a:pt x="85" y="0"/>
                  </a:moveTo>
                  <a:cubicBezTo>
                    <a:pt x="38" y="0"/>
                    <a:pt x="0" y="38"/>
                    <a:pt x="0" y="85"/>
                  </a:cubicBezTo>
                  <a:lnTo>
                    <a:pt x="0" y="463"/>
                  </a:lnTo>
                  <a:cubicBezTo>
                    <a:pt x="0" y="507"/>
                    <a:pt x="38" y="545"/>
                    <a:pt x="85" y="545"/>
                  </a:cubicBezTo>
                  <a:lnTo>
                    <a:pt x="3718" y="545"/>
                  </a:lnTo>
                  <a:cubicBezTo>
                    <a:pt x="3765" y="545"/>
                    <a:pt x="3803" y="507"/>
                    <a:pt x="3803" y="463"/>
                  </a:cubicBezTo>
                  <a:lnTo>
                    <a:pt x="3803" y="85"/>
                  </a:lnTo>
                  <a:cubicBezTo>
                    <a:pt x="3803" y="38"/>
                    <a:pt x="3765" y="0"/>
                    <a:pt x="3718"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95;p86">
              <a:extLst>
                <a:ext uri="{FF2B5EF4-FFF2-40B4-BE49-F238E27FC236}">
                  <a16:creationId xmlns:a16="http://schemas.microsoft.com/office/drawing/2014/main" id="{BEA42426-6717-4580-BEAD-75E2C844739C}"/>
                </a:ext>
              </a:extLst>
            </p:cNvPr>
            <p:cNvSpPr/>
            <p:nvPr/>
          </p:nvSpPr>
          <p:spPr>
            <a:xfrm>
              <a:off x="1267431" y="4370864"/>
              <a:ext cx="234467" cy="188297"/>
            </a:xfrm>
            <a:custGeom>
              <a:avLst/>
              <a:gdLst/>
              <a:ahLst/>
              <a:cxnLst/>
              <a:rect l="l" t="t" r="r" b="b"/>
              <a:pathLst>
                <a:path w="5642" h="4531" extrusionOk="0">
                  <a:moveTo>
                    <a:pt x="0" y="1"/>
                  </a:moveTo>
                  <a:lnTo>
                    <a:pt x="0" y="4531"/>
                  </a:lnTo>
                  <a:lnTo>
                    <a:pt x="5642" y="4531"/>
                  </a:lnTo>
                  <a:lnTo>
                    <a:pt x="5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96;p86">
              <a:extLst>
                <a:ext uri="{FF2B5EF4-FFF2-40B4-BE49-F238E27FC236}">
                  <a16:creationId xmlns:a16="http://schemas.microsoft.com/office/drawing/2014/main" id="{57A53A5B-F64C-4FB6-9FE2-B614BFFC73B5}"/>
                </a:ext>
              </a:extLst>
            </p:cNvPr>
            <p:cNvSpPr/>
            <p:nvPr/>
          </p:nvSpPr>
          <p:spPr>
            <a:xfrm>
              <a:off x="1267431" y="4477874"/>
              <a:ext cx="234467" cy="19241"/>
            </a:xfrm>
            <a:custGeom>
              <a:avLst/>
              <a:gdLst/>
              <a:ahLst/>
              <a:cxnLst/>
              <a:rect l="l" t="t" r="r" b="b"/>
              <a:pathLst>
                <a:path w="5642" h="463" extrusionOk="0">
                  <a:moveTo>
                    <a:pt x="0" y="0"/>
                  </a:moveTo>
                  <a:lnTo>
                    <a:pt x="0" y="462"/>
                  </a:lnTo>
                  <a:lnTo>
                    <a:pt x="5642" y="462"/>
                  </a:lnTo>
                  <a:lnTo>
                    <a:pt x="5642" y="0"/>
                  </a:lnTo>
                  <a:close/>
                </a:path>
              </a:pathLst>
            </a:custGeom>
            <a:solidFill>
              <a:srgbClr val="61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97;p86">
              <a:extLst>
                <a:ext uri="{FF2B5EF4-FFF2-40B4-BE49-F238E27FC236}">
                  <a16:creationId xmlns:a16="http://schemas.microsoft.com/office/drawing/2014/main" id="{E763E88E-6B89-4066-88FD-466FDFC30113}"/>
                </a:ext>
              </a:extLst>
            </p:cNvPr>
            <p:cNvSpPr/>
            <p:nvPr/>
          </p:nvSpPr>
          <p:spPr>
            <a:xfrm>
              <a:off x="1263857" y="4367331"/>
              <a:ext cx="241449" cy="195362"/>
            </a:xfrm>
            <a:custGeom>
              <a:avLst/>
              <a:gdLst/>
              <a:ahLst/>
              <a:cxnLst/>
              <a:rect l="l" t="t" r="r" b="b"/>
              <a:pathLst>
                <a:path w="5810" h="4701" extrusionOk="0">
                  <a:moveTo>
                    <a:pt x="5643" y="171"/>
                  </a:moveTo>
                  <a:lnTo>
                    <a:pt x="5643" y="4534"/>
                  </a:lnTo>
                  <a:lnTo>
                    <a:pt x="171" y="4534"/>
                  </a:lnTo>
                  <a:lnTo>
                    <a:pt x="171" y="171"/>
                  </a:lnTo>
                  <a:close/>
                  <a:moveTo>
                    <a:pt x="86" y="0"/>
                  </a:moveTo>
                  <a:cubicBezTo>
                    <a:pt x="38" y="0"/>
                    <a:pt x="0" y="38"/>
                    <a:pt x="0" y="86"/>
                  </a:cubicBezTo>
                  <a:lnTo>
                    <a:pt x="0" y="4616"/>
                  </a:lnTo>
                  <a:cubicBezTo>
                    <a:pt x="0" y="4663"/>
                    <a:pt x="38" y="4701"/>
                    <a:pt x="86" y="4701"/>
                  </a:cubicBezTo>
                  <a:lnTo>
                    <a:pt x="5728" y="4701"/>
                  </a:lnTo>
                  <a:cubicBezTo>
                    <a:pt x="5772" y="4701"/>
                    <a:pt x="5810" y="4663"/>
                    <a:pt x="5810" y="4616"/>
                  </a:cubicBezTo>
                  <a:lnTo>
                    <a:pt x="5810" y="86"/>
                  </a:lnTo>
                  <a:cubicBezTo>
                    <a:pt x="5810" y="38"/>
                    <a:pt x="5772" y="0"/>
                    <a:pt x="57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98;p86">
              <a:extLst>
                <a:ext uri="{FF2B5EF4-FFF2-40B4-BE49-F238E27FC236}">
                  <a16:creationId xmlns:a16="http://schemas.microsoft.com/office/drawing/2014/main" id="{5AE2ACC5-863A-4123-BBF8-D9E45370796C}"/>
                </a:ext>
              </a:extLst>
            </p:cNvPr>
            <p:cNvSpPr/>
            <p:nvPr/>
          </p:nvSpPr>
          <p:spPr>
            <a:xfrm>
              <a:off x="1501856" y="4370864"/>
              <a:ext cx="17454" cy="188297"/>
            </a:xfrm>
            <a:custGeom>
              <a:avLst/>
              <a:gdLst/>
              <a:ahLst/>
              <a:cxnLst/>
              <a:rect l="l" t="t" r="r" b="b"/>
              <a:pathLst>
                <a:path w="420" h="4531" extrusionOk="0">
                  <a:moveTo>
                    <a:pt x="1" y="1"/>
                  </a:moveTo>
                  <a:lnTo>
                    <a:pt x="1" y="4531"/>
                  </a:lnTo>
                  <a:lnTo>
                    <a:pt x="420" y="4531"/>
                  </a:lnTo>
                  <a:lnTo>
                    <a:pt x="420" y="1"/>
                  </a:lnTo>
                  <a:close/>
                </a:path>
              </a:pathLst>
            </a:custGeom>
            <a:solidFill>
              <a:srgbClr val="61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99;p86">
              <a:extLst>
                <a:ext uri="{FF2B5EF4-FFF2-40B4-BE49-F238E27FC236}">
                  <a16:creationId xmlns:a16="http://schemas.microsoft.com/office/drawing/2014/main" id="{166310C6-C0EF-4729-AC33-B9BB9BE8E8A4}"/>
                </a:ext>
              </a:extLst>
            </p:cNvPr>
            <p:cNvSpPr/>
            <p:nvPr/>
          </p:nvSpPr>
          <p:spPr>
            <a:xfrm>
              <a:off x="1498366" y="4367331"/>
              <a:ext cx="24477" cy="195362"/>
            </a:xfrm>
            <a:custGeom>
              <a:avLst/>
              <a:gdLst/>
              <a:ahLst/>
              <a:cxnLst/>
              <a:rect l="l" t="t" r="r" b="b"/>
              <a:pathLst>
                <a:path w="589" h="4701" extrusionOk="0">
                  <a:moveTo>
                    <a:pt x="418" y="171"/>
                  </a:moveTo>
                  <a:lnTo>
                    <a:pt x="418" y="4534"/>
                  </a:lnTo>
                  <a:lnTo>
                    <a:pt x="167" y="4534"/>
                  </a:lnTo>
                  <a:lnTo>
                    <a:pt x="167" y="171"/>
                  </a:lnTo>
                  <a:close/>
                  <a:moveTo>
                    <a:pt x="85" y="0"/>
                  </a:moveTo>
                  <a:cubicBezTo>
                    <a:pt x="38" y="0"/>
                    <a:pt x="0" y="38"/>
                    <a:pt x="0" y="86"/>
                  </a:cubicBezTo>
                  <a:lnTo>
                    <a:pt x="0" y="4616"/>
                  </a:lnTo>
                  <a:cubicBezTo>
                    <a:pt x="0" y="4663"/>
                    <a:pt x="38" y="4701"/>
                    <a:pt x="85" y="4701"/>
                  </a:cubicBezTo>
                  <a:lnTo>
                    <a:pt x="504" y="4701"/>
                  </a:lnTo>
                  <a:cubicBezTo>
                    <a:pt x="551" y="4701"/>
                    <a:pt x="589" y="4663"/>
                    <a:pt x="589" y="4616"/>
                  </a:cubicBezTo>
                  <a:lnTo>
                    <a:pt x="589" y="86"/>
                  </a:lnTo>
                  <a:cubicBezTo>
                    <a:pt x="589" y="38"/>
                    <a:pt x="551"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0;p86">
              <a:extLst>
                <a:ext uri="{FF2B5EF4-FFF2-40B4-BE49-F238E27FC236}">
                  <a16:creationId xmlns:a16="http://schemas.microsoft.com/office/drawing/2014/main" id="{EE226D1E-C7CB-42B9-878D-B9BC7387F6A2}"/>
                </a:ext>
              </a:extLst>
            </p:cNvPr>
            <p:cNvSpPr/>
            <p:nvPr/>
          </p:nvSpPr>
          <p:spPr>
            <a:xfrm>
              <a:off x="1576078" y="4559119"/>
              <a:ext cx="111416" cy="36654"/>
            </a:xfrm>
            <a:custGeom>
              <a:avLst/>
              <a:gdLst/>
              <a:ahLst/>
              <a:cxnLst/>
              <a:rect l="l" t="t" r="r" b="b"/>
              <a:pathLst>
                <a:path w="2681" h="882" extrusionOk="0">
                  <a:moveTo>
                    <a:pt x="1" y="1"/>
                  </a:moveTo>
                  <a:lnTo>
                    <a:pt x="1" y="882"/>
                  </a:lnTo>
                  <a:lnTo>
                    <a:pt x="2667" y="882"/>
                  </a:lnTo>
                  <a:cubicBezTo>
                    <a:pt x="2677" y="882"/>
                    <a:pt x="2681" y="874"/>
                    <a:pt x="2681" y="868"/>
                  </a:cubicBezTo>
                  <a:lnTo>
                    <a:pt x="2681" y="14"/>
                  </a:lnTo>
                  <a:cubicBezTo>
                    <a:pt x="2681" y="7"/>
                    <a:pt x="2677" y="1"/>
                    <a:pt x="2667" y="1"/>
                  </a:cubicBezTo>
                  <a:close/>
                </a:path>
              </a:pathLst>
            </a:custGeom>
            <a:solidFill>
              <a:srgbClr val="61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1;p86">
              <a:extLst>
                <a:ext uri="{FF2B5EF4-FFF2-40B4-BE49-F238E27FC236}">
                  <a16:creationId xmlns:a16="http://schemas.microsoft.com/office/drawing/2014/main" id="{6EBC6D81-C9C0-45B2-9442-0A8115832980}"/>
                </a:ext>
              </a:extLst>
            </p:cNvPr>
            <p:cNvSpPr/>
            <p:nvPr/>
          </p:nvSpPr>
          <p:spPr>
            <a:xfrm>
              <a:off x="1572546" y="4555753"/>
              <a:ext cx="118480" cy="43552"/>
            </a:xfrm>
            <a:custGeom>
              <a:avLst/>
              <a:gdLst/>
              <a:ahLst/>
              <a:cxnLst/>
              <a:rect l="l" t="t" r="r" b="b"/>
              <a:pathLst>
                <a:path w="2851" h="1048" extrusionOk="0">
                  <a:moveTo>
                    <a:pt x="2538" y="167"/>
                  </a:moveTo>
                  <a:cubicBezTo>
                    <a:pt x="2620" y="167"/>
                    <a:pt x="2681" y="231"/>
                    <a:pt x="2681" y="310"/>
                  </a:cubicBezTo>
                  <a:lnTo>
                    <a:pt x="2681" y="735"/>
                  </a:lnTo>
                  <a:cubicBezTo>
                    <a:pt x="2681" y="812"/>
                    <a:pt x="2620" y="878"/>
                    <a:pt x="2538" y="878"/>
                  </a:cubicBezTo>
                  <a:lnTo>
                    <a:pt x="171" y="878"/>
                  </a:lnTo>
                  <a:lnTo>
                    <a:pt x="171" y="167"/>
                  </a:lnTo>
                  <a:close/>
                  <a:moveTo>
                    <a:pt x="86" y="0"/>
                  </a:moveTo>
                  <a:cubicBezTo>
                    <a:pt x="38" y="0"/>
                    <a:pt x="0" y="37"/>
                    <a:pt x="0" y="82"/>
                  </a:cubicBezTo>
                  <a:lnTo>
                    <a:pt x="0" y="963"/>
                  </a:lnTo>
                  <a:cubicBezTo>
                    <a:pt x="0" y="1010"/>
                    <a:pt x="38" y="1048"/>
                    <a:pt x="86" y="1048"/>
                  </a:cubicBezTo>
                  <a:lnTo>
                    <a:pt x="2538" y="1048"/>
                  </a:lnTo>
                  <a:cubicBezTo>
                    <a:pt x="2711" y="1048"/>
                    <a:pt x="2851" y="908"/>
                    <a:pt x="2851" y="735"/>
                  </a:cubicBezTo>
                  <a:lnTo>
                    <a:pt x="2851" y="310"/>
                  </a:lnTo>
                  <a:cubicBezTo>
                    <a:pt x="2851" y="139"/>
                    <a:pt x="2711" y="0"/>
                    <a:pt x="2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2;p86">
              <a:extLst>
                <a:ext uri="{FF2B5EF4-FFF2-40B4-BE49-F238E27FC236}">
                  <a16:creationId xmlns:a16="http://schemas.microsoft.com/office/drawing/2014/main" id="{5A77A4DC-D1AA-4832-87F9-2073AACDF068}"/>
                </a:ext>
              </a:extLst>
            </p:cNvPr>
            <p:cNvSpPr/>
            <p:nvPr/>
          </p:nvSpPr>
          <p:spPr>
            <a:xfrm>
              <a:off x="1084785" y="4559119"/>
              <a:ext cx="543780" cy="36654"/>
            </a:xfrm>
            <a:custGeom>
              <a:avLst/>
              <a:gdLst/>
              <a:ahLst/>
              <a:cxnLst/>
              <a:rect l="l" t="t" r="r" b="b"/>
              <a:pathLst>
                <a:path w="13085" h="882" extrusionOk="0">
                  <a:moveTo>
                    <a:pt x="14" y="1"/>
                  </a:moveTo>
                  <a:cubicBezTo>
                    <a:pt x="8" y="1"/>
                    <a:pt x="0" y="7"/>
                    <a:pt x="0" y="14"/>
                  </a:cubicBezTo>
                  <a:lnTo>
                    <a:pt x="0" y="868"/>
                  </a:lnTo>
                  <a:cubicBezTo>
                    <a:pt x="0" y="874"/>
                    <a:pt x="8" y="882"/>
                    <a:pt x="14" y="882"/>
                  </a:cubicBezTo>
                  <a:lnTo>
                    <a:pt x="13071" y="882"/>
                  </a:lnTo>
                  <a:cubicBezTo>
                    <a:pt x="13078" y="882"/>
                    <a:pt x="13084" y="874"/>
                    <a:pt x="13084" y="868"/>
                  </a:cubicBezTo>
                  <a:lnTo>
                    <a:pt x="13084" y="14"/>
                  </a:lnTo>
                  <a:cubicBezTo>
                    <a:pt x="13084" y="7"/>
                    <a:pt x="13078" y="1"/>
                    <a:pt x="13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3;p86">
              <a:extLst>
                <a:ext uri="{FF2B5EF4-FFF2-40B4-BE49-F238E27FC236}">
                  <a16:creationId xmlns:a16="http://schemas.microsoft.com/office/drawing/2014/main" id="{1FBE1DC7-DB51-4D80-8FC6-748C2C4CEFB7}"/>
                </a:ext>
              </a:extLst>
            </p:cNvPr>
            <p:cNvSpPr/>
            <p:nvPr/>
          </p:nvSpPr>
          <p:spPr>
            <a:xfrm>
              <a:off x="1081253" y="4555753"/>
              <a:ext cx="550845" cy="43552"/>
            </a:xfrm>
            <a:custGeom>
              <a:avLst/>
              <a:gdLst/>
              <a:ahLst/>
              <a:cxnLst/>
              <a:rect l="l" t="t" r="r" b="b"/>
              <a:pathLst>
                <a:path w="13255" h="1048" extrusionOk="0">
                  <a:moveTo>
                    <a:pt x="12941" y="167"/>
                  </a:moveTo>
                  <a:cubicBezTo>
                    <a:pt x="13020" y="167"/>
                    <a:pt x="13084" y="231"/>
                    <a:pt x="13084" y="310"/>
                  </a:cubicBezTo>
                  <a:lnTo>
                    <a:pt x="13084" y="735"/>
                  </a:lnTo>
                  <a:cubicBezTo>
                    <a:pt x="13084" y="812"/>
                    <a:pt x="13020" y="878"/>
                    <a:pt x="12941" y="878"/>
                  </a:cubicBezTo>
                  <a:lnTo>
                    <a:pt x="313" y="878"/>
                  </a:lnTo>
                  <a:cubicBezTo>
                    <a:pt x="236" y="878"/>
                    <a:pt x="170" y="812"/>
                    <a:pt x="170" y="735"/>
                  </a:cubicBezTo>
                  <a:lnTo>
                    <a:pt x="170" y="310"/>
                  </a:lnTo>
                  <a:cubicBezTo>
                    <a:pt x="170" y="231"/>
                    <a:pt x="236" y="167"/>
                    <a:pt x="313" y="167"/>
                  </a:cubicBezTo>
                  <a:close/>
                  <a:moveTo>
                    <a:pt x="313" y="0"/>
                  </a:moveTo>
                  <a:cubicBezTo>
                    <a:pt x="140" y="0"/>
                    <a:pt x="0" y="139"/>
                    <a:pt x="0" y="310"/>
                  </a:cubicBezTo>
                  <a:lnTo>
                    <a:pt x="0" y="735"/>
                  </a:lnTo>
                  <a:cubicBezTo>
                    <a:pt x="0" y="908"/>
                    <a:pt x="140" y="1048"/>
                    <a:pt x="313" y="1048"/>
                  </a:cubicBezTo>
                  <a:lnTo>
                    <a:pt x="12941" y="1048"/>
                  </a:lnTo>
                  <a:cubicBezTo>
                    <a:pt x="13115" y="1048"/>
                    <a:pt x="13255" y="908"/>
                    <a:pt x="13255" y="735"/>
                  </a:cubicBezTo>
                  <a:lnTo>
                    <a:pt x="13255" y="310"/>
                  </a:lnTo>
                  <a:cubicBezTo>
                    <a:pt x="13255" y="139"/>
                    <a:pt x="13115" y="0"/>
                    <a:pt x="1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04;p86">
              <a:extLst>
                <a:ext uri="{FF2B5EF4-FFF2-40B4-BE49-F238E27FC236}">
                  <a16:creationId xmlns:a16="http://schemas.microsoft.com/office/drawing/2014/main" id="{270814E9-483A-478A-9FF9-CD334B9BEAD8}"/>
                </a:ext>
              </a:extLst>
            </p:cNvPr>
            <p:cNvSpPr/>
            <p:nvPr/>
          </p:nvSpPr>
          <p:spPr>
            <a:xfrm>
              <a:off x="926327" y="3943611"/>
              <a:ext cx="893029" cy="534305"/>
            </a:xfrm>
            <a:custGeom>
              <a:avLst/>
              <a:gdLst/>
              <a:ahLst/>
              <a:cxnLst/>
              <a:rect l="l" t="t" r="r" b="b"/>
              <a:pathLst>
                <a:path w="21489" h="12857" extrusionOk="0">
                  <a:moveTo>
                    <a:pt x="21" y="0"/>
                  </a:moveTo>
                  <a:cubicBezTo>
                    <a:pt x="11" y="0"/>
                    <a:pt x="1" y="7"/>
                    <a:pt x="1" y="17"/>
                  </a:cubicBezTo>
                  <a:lnTo>
                    <a:pt x="1" y="12836"/>
                  </a:lnTo>
                  <a:cubicBezTo>
                    <a:pt x="1" y="12846"/>
                    <a:pt x="11" y="12856"/>
                    <a:pt x="21" y="12856"/>
                  </a:cubicBezTo>
                  <a:lnTo>
                    <a:pt x="21472" y="12856"/>
                  </a:lnTo>
                  <a:cubicBezTo>
                    <a:pt x="21482" y="12856"/>
                    <a:pt x="21488" y="12846"/>
                    <a:pt x="21488" y="12836"/>
                  </a:cubicBezTo>
                  <a:lnTo>
                    <a:pt x="21488" y="17"/>
                  </a:lnTo>
                  <a:cubicBezTo>
                    <a:pt x="21488" y="7"/>
                    <a:pt x="21482" y="0"/>
                    <a:pt x="21472" y="0"/>
                  </a:cubicBezTo>
                  <a:close/>
                </a:path>
              </a:pathLst>
            </a:custGeom>
            <a:solidFill>
              <a:srgbClr val="61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05;p86">
              <a:extLst>
                <a:ext uri="{FF2B5EF4-FFF2-40B4-BE49-F238E27FC236}">
                  <a16:creationId xmlns:a16="http://schemas.microsoft.com/office/drawing/2014/main" id="{FB36E741-5358-4EE5-82CA-EC1CC4B3B359}"/>
                </a:ext>
              </a:extLst>
            </p:cNvPr>
            <p:cNvSpPr/>
            <p:nvPr/>
          </p:nvSpPr>
          <p:spPr>
            <a:xfrm>
              <a:off x="922960" y="3940079"/>
              <a:ext cx="899969" cy="541203"/>
            </a:xfrm>
            <a:custGeom>
              <a:avLst/>
              <a:gdLst/>
              <a:ahLst/>
              <a:cxnLst/>
              <a:rect l="l" t="t" r="r" b="b"/>
              <a:pathLst>
                <a:path w="21656" h="13023" extrusionOk="0">
                  <a:moveTo>
                    <a:pt x="21267" y="170"/>
                  </a:moveTo>
                  <a:cubicBezTo>
                    <a:pt x="21386" y="170"/>
                    <a:pt x="21485" y="269"/>
                    <a:pt x="21485" y="388"/>
                  </a:cubicBezTo>
                  <a:lnTo>
                    <a:pt x="21485" y="12635"/>
                  </a:lnTo>
                  <a:cubicBezTo>
                    <a:pt x="21485" y="12758"/>
                    <a:pt x="21386" y="12856"/>
                    <a:pt x="21267" y="12856"/>
                  </a:cubicBezTo>
                  <a:lnTo>
                    <a:pt x="388" y="12856"/>
                  </a:lnTo>
                  <a:cubicBezTo>
                    <a:pt x="265" y="12856"/>
                    <a:pt x="167" y="12758"/>
                    <a:pt x="167" y="12635"/>
                  </a:cubicBezTo>
                  <a:lnTo>
                    <a:pt x="167" y="388"/>
                  </a:lnTo>
                  <a:cubicBezTo>
                    <a:pt x="167" y="269"/>
                    <a:pt x="265" y="170"/>
                    <a:pt x="388" y="170"/>
                  </a:cubicBezTo>
                  <a:close/>
                  <a:moveTo>
                    <a:pt x="388" y="0"/>
                  </a:moveTo>
                  <a:cubicBezTo>
                    <a:pt x="174" y="0"/>
                    <a:pt x="0" y="177"/>
                    <a:pt x="0" y="388"/>
                  </a:cubicBezTo>
                  <a:lnTo>
                    <a:pt x="0" y="12635"/>
                  </a:lnTo>
                  <a:cubicBezTo>
                    <a:pt x="0" y="12849"/>
                    <a:pt x="174" y="13023"/>
                    <a:pt x="388" y="13023"/>
                  </a:cubicBezTo>
                  <a:lnTo>
                    <a:pt x="21267" y="13023"/>
                  </a:lnTo>
                  <a:cubicBezTo>
                    <a:pt x="21481" y="13023"/>
                    <a:pt x="21655" y="12849"/>
                    <a:pt x="21655" y="12635"/>
                  </a:cubicBezTo>
                  <a:lnTo>
                    <a:pt x="21655" y="388"/>
                  </a:lnTo>
                  <a:cubicBezTo>
                    <a:pt x="21655" y="177"/>
                    <a:pt x="21481" y="0"/>
                    <a:pt x="21267" y="0"/>
                  </a:cubicBezTo>
                  <a:close/>
                </a:path>
              </a:pathLst>
            </a:custGeom>
            <a:solidFill>
              <a:srgbClr val="2F4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06;p86">
              <a:extLst>
                <a:ext uri="{FF2B5EF4-FFF2-40B4-BE49-F238E27FC236}">
                  <a16:creationId xmlns:a16="http://schemas.microsoft.com/office/drawing/2014/main" id="{93681DB6-A23A-4066-B30D-7E05565DFA86}"/>
                </a:ext>
              </a:extLst>
            </p:cNvPr>
            <p:cNvSpPr/>
            <p:nvPr/>
          </p:nvSpPr>
          <p:spPr>
            <a:xfrm>
              <a:off x="906421" y="3943611"/>
              <a:ext cx="893029" cy="534305"/>
            </a:xfrm>
            <a:custGeom>
              <a:avLst/>
              <a:gdLst/>
              <a:ahLst/>
              <a:cxnLst/>
              <a:rect l="l" t="t" r="r" b="b"/>
              <a:pathLst>
                <a:path w="21489" h="12857" extrusionOk="0">
                  <a:moveTo>
                    <a:pt x="18" y="0"/>
                  </a:moveTo>
                  <a:cubicBezTo>
                    <a:pt x="10" y="0"/>
                    <a:pt x="0" y="7"/>
                    <a:pt x="0" y="17"/>
                  </a:cubicBezTo>
                  <a:lnTo>
                    <a:pt x="0" y="12836"/>
                  </a:lnTo>
                  <a:cubicBezTo>
                    <a:pt x="0" y="12846"/>
                    <a:pt x="10" y="12856"/>
                    <a:pt x="18" y="12856"/>
                  </a:cubicBezTo>
                  <a:lnTo>
                    <a:pt x="21471" y="12856"/>
                  </a:lnTo>
                  <a:cubicBezTo>
                    <a:pt x="21482" y="12856"/>
                    <a:pt x="21488" y="12846"/>
                    <a:pt x="21488" y="12836"/>
                  </a:cubicBezTo>
                  <a:lnTo>
                    <a:pt x="21488" y="17"/>
                  </a:lnTo>
                  <a:cubicBezTo>
                    <a:pt x="21488" y="7"/>
                    <a:pt x="21482" y="0"/>
                    <a:pt x="2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07;p86">
              <a:extLst>
                <a:ext uri="{FF2B5EF4-FFF2-40B4-BE49-F238E27FC236}">
                  <a16:creationId xmlns:a16="http://schemas.microsoft.com/office/drawing/2014/main" id="{8C09595A-1839-401B-A297-167DCFBAE916}"/>
                </a:ext>
              </a:extLst>
            </p:cNvPr>
            <p:cNvSpPr/>
            <p:nvPr/>
          </p:nvSpPr>
          <p:spPr>
            <a:xfrm>
              <a:off x="903013" y="3940079"/>
              <a:ext cx="899969" cy="541203"/>
            </a:xfrm>
            <a:custGeom>
              <a:avLst/>
              <a:gdLst/>
              <a:ahLst/>
              <a:cxnLst/>
              <a:rect l="l" t="t" r="r" b="b"/>
              <a:pathLst>
                <a:path w="21656" h="13023" extrusionOk="0">
                  <a:moveTo>
                    <a:pt x="21268" y="170"/>
                  </a:moveTo>
                  <a:cubicBezTo>
                    <a:pt x="21387" y="170"/>
                    <a:pt x="21485" y="269"/>
                    <a:pt x="21485" y="388"/>
                  </a:cubicBezTo>
                  <a:lnTo>
                    <a:pt x="21485" y="12635"/>
                  </a:lnTo>
                  <a:cubicBezTo>
                    <a:pt x="21485" y="12758"/>
                    <a:pt x="21387" y="12856"/>
                    <a:pt x="21268" y="12856"/>
                  </a:cubicBezTo>
                  <a:lnTo>
                    <a:pt x="385" y="12856"/>
                  </a:lnTo>
                  <a:cubicBezTo>
                    <a:pt x="266" y="12856"/>
                    <a:pt x="167" y="12758"/>
                    <a:pt x="167" y="12635"/>
                  </a:cubicBezTo>
                  <a:lnTo>
                    <a:pt x="167" y="388"/>
                  </a:lnTo>
                  <a:cubicBezTo>
                    <a:pt x="167" y="269"/>
                    <a:pt x="266" y="170"/>
                    <a:pt x="385" y="170"/>
                  </a:cubicBezTo>
                  <a:close/>
                  <a:moveTo>
                    <a:pt x="385" y="0"/>
                  </a:moveTo>
                  <a:cubicBezTo>
                    <a:pt x="174" y="0"/>
                    <a:pt x="1" y="177"/>
                    <a:pt x="1" y="388"/>
                  </a:cubicBezTo>
                  <a:lnTo>
                    <a:pt x="1" y="12635"/>
                  </a:lnTo>
                  <a:cubicBezTo>
                    <a:pt x="1" y="12849"/>
                    <a:pt x="174" y="13023"/>
                    <a:pt x="385" y="13023"/>
                  </a:cubicBezTo>
                  <a:lnTo>
                    <a:pt x="21268" y="13023"/>
                  </a:lnTo>
                  <a:cubicBezTo>
                    <a:pt x="21482" y="13023"/>
                    <a:pt x="21655" y="12849"/>
                    <a:pt x="21655" y="12635"/>
                  </a:cubicBezTo>
                  <a:lnTo>
                    <a:pt x="21655" y="388"/>
                  </a:lnTo>
                  <a:cubicBezTo>
                    <a:pt x="21655" y="177"/>
                    <a:pt x="21482" y="0"/>
                    <a:pt x="2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08;p86">
              <a:extLst>
                <a:ext uri="{FF2B5EF4-FFF2-40B4-BE49-F238E27FC236}">
                  <a16:creationId xmlns:a16="http://schemas.microsoft.com/office/drawing/2014/main" id="{6FF0A01D-BBBD-413F-82D3-7C8F66AFD126}"/>
                </a:ext>
              </a:extLst>
            </p:cNvPr>
            <p:cNvSpPr/>
            <p:nvPr/>
          </p:nvSpPr>
          <p:spPr>
            <a:xfrm>
              <a:off x="931729" y="3968920"/>
              <a:ext cx="842412" cy="483688"/>
            </a:xfrm>
            <a:custGeom>
              <a:avLst/>
              <a:gdLst/>
              <a:ahLst/>
              <a:cxnLst/>
              <a:rect l="l" t="t" r="r" b="b"/>
              <a:pathLst>
                <a:path w="20271" h="11639" extrusionOk="0">
                  <a:moveTo>
                    <a:pt x="0" y="0"/>
                  </a:moveTo>
                  <a:lnTo>
                    <a:pt x="0" y="11638"/>
                  </a:lnTo>
                  <a:lnTo>
                    <a:pt x="20270" y="11638"/>
                  </a:lnTo>
                  <a:lnTo>
                    <a:pt x="20270" y="0"/>
                  </a:lnTo>
                  <a:close/>
                </a:path>
              </a:pathLst>
            </a:custGeom>
            <a:solidFill>
              <a:srgbClr val="B7C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09;p86">
              <a:extLst>
                <a:ext uri="{FF2B5EF4-FFF2-40B4-BE49-F238E27FC236}">
                  <a16:creationId xmlns:a16="http://schemas.microsoft.com/office/drawing/2014/main" id="{7E627BE3-0221-4748-B87D-7795DEB5EF00}"/>
                </a:ext>
              </a:extLst>
            </p:cNvPr>
            <p:cNvSpPr/>
            <p:nvPr/>
          </p:nvSpPr>
          <p:spPr>
            <a:xfrm>
              <a:off x="928197" y="3965346"/>
              <a:ext cx="849477" cy="490794"/>
            </a:xfrm>
            <a:custGeom>
              <a:avLst/>
              <a:gdLst/>
              <a:ahLst/>
              <a:cxnLst/>
              <a:rect l="l" t="t" r="r" b="b"/>
              <a:pathLst>
                <a:path w="20441" h="11810" extrusionOk="0">
                  <a:moveTo>
                    <a:pt x="20274" y="168"/>
                  </a:moveTo>
                  <a:lnTo>
                    <a:pt x="20274" y="11639"/>
                  </a:lnTo>
                  <a:lnTo>
                    <a:pt x="170" y="11639"/>
                  </a:lnTo>
                  <a:lnTo>
                    <a:pt x="170" y="168"/>
                  </a:lnTo>
                  <a:close/>
                  <a:moveTo>
                    <a:pt x="85" y="0"/>
                  </a:moveTo>
                  <a:cubicBezTo>
                    <a:pt x="37" y="0"/>
                    <a:pt x="1" y="38"/>
                    <a:pt x="1" y="86"/>
                  </a:cubicBezTo>
                  <a:lnTo>
                    <a:pt x="1" y="11724"/>
                  </a:lnTo>
                  <a:cubicBezTo>
                    <a:pt x="1" y="11772"/>
                    <a:pt x="37" y="11809"/>
                    <a:pt x="85" y="11809"/>
                  </a:cubicBezTo>
                  <a:lnTo>
                    <a:pt x="20355" y="11809"/>
                  </a:lnTo>
                  <a:cubicBezTo>
                    <a:pt x="20403" y="11809"/>
                    <a:pt x="20440" y="11772"/>
                    <a:pt x="20440" y="11724"/>
                  </a:cubicBezTo>
                  <a:lnTo>
                    <a:pt x="20440" y="86"/>
                  </a:lnTo>
                  <a:cubicBezTo>
                    <a:pt x="20440" y="38"/>
                    <a:pt x="20403" y="0"/>
                    <a:pt x="20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10;p86">
              <a:extLst>
                <a:ext uri="{FF2B5EF4-FFF2-40B4-BE49-F238E27FC236}">
                  <a16:creationId xmlns:a16="http://schemas.microsoft.com/office/drawing/2014/main" id="{5C7EFC41-917C-4CD0-B9AC-E0C3D9DB6DAC}"/>
                </a:ext>
              </a:extLst>
            </p:cNvPr>
            <p:cNvSpPr/>
            <p:nvPr/>
          </p:nvSpPr>
          <p:spPr>
            <a:xfrm>
              <a:off x="1263566" y="4101488"/>
              <a:ext cx="218592" cy="218551"/>
            </a:xfrm>
            <a:custGeom>
              <a:avLst/>
              <a:gdLst/>
              <a:ahLst/>
              <a:cxnLst/>
              <a:rect l="l" t="t" r="r" b="b"/>
              <a:pathLst>
                <a:path w="5260" h="5259" extrusionOk="0">
                  <a:moveTo>
                    <a:pt x="1864" y="0"/>
                  </a:moveTo>
                  <a:lnTo>
                    <a:pt x="1864" y="1860"/>
                  </a:lnTo>
                  <a:lnTo>
                    <a:pt x="1" y="1860"/>
                  </a:lnTo>
                  <a:lnTo>
                    <a:pt x="1" y="3394"/>
                  </a:lnTo>
                  <a:lnTo>
                    <a:pt x="1864" y="3394"/>
                  </a:lnTo>
                  <a:lnTo>
                    <a:pt x="1864" y="5258"/>
                  </a:lnTo>
                  <a:lnTo>
                    <a:pt x="3399" y="5258"/>
                  </a:lnTo>
                  <a:lnTo>
                    <a:pt x="3399" y="3394"/>
                  </a:lnTo>
                  <a:lnTo>
                    <a:pt x="5259" y="3394"/>
                  </a:lnTo>
                  <a:lnTo>
                    <a:pt x="5259" y="1860"/>
                  </a:lnTo>
                  <a:lnTo>
                    <a:pt x="3399" y="1860"/>
                  </a:lnTo>
                  <a:lnTo>
                    <a:pt x="33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11;p86">
              <a:extLst>
                <a:ext uri="{FF2B5EF4-FFF2-40B4-BE49-F238E27FC236}">
                  <a16:creationId xmlns:a16="http://schemas.microsoft.com/office/drawing/2014/main" id="{CD5280A8-8F68-48F5-8F71-CEA1E0D6A82B}"/>
                </a:ext>
              </a:extLst>
            </p:cNvPr>
            <p:cNvSpPr/>
            <p:nvPr/>
          </p:nvSpPr>
          <p:spPr>
            <a:xfrm>
              <a:off x="1260200" y="4097956"/>
              <a:ext cx="225449" cy="225449"/>
            </a:xfrm>
            <a:custGeom>
              <a:avLst/>
              <a:gdLst/>
              <a:ahLst/>
              <a:cxnLst/>
              <a:rect l="l" t="t" r="r" b="b"/>
              <a:pathLst>
                <a:path w="5425" h="5425" extrusionOk="0">
                  <a:moveTo>
                    <a:pt x="3394" y="170"/>
                  </a:moveTo>
                  <a:lnTo>
                    <a:pt x="3394" y="1945"/>
                  </a:lnTo>
                  <a:cubicBezTo>
                    <a:pt x="3394" y="1993"/>
                    <a:pt x="3432" y="2030"/>
                    <a:pt x="3480" y="2030"/>
                  </a:cubicBezTo>
                  <a:lnTo>
                    <a:pt x="5255" y="2030"/>
                  </a:lnTo>
                  <a:lnTo>
                    <a:pt x="5255" y="3394"/>
                  </a:lnTo>
                  <a:lnTo>
                    <a:pt x="3480" y="3394"/>
                  </a:lnTo>
                  <a:cubicBezTo>
                    <a:pt x="3432" y="3394"/>
                    <a:pt x="3394" y="3435"/>
                    <a:pt x="3394" y="3479"/>
                  </a:cubicBezTo>
                  <a:lnTo>
                    <a:pt x="3394" y="5258"/>
                  </a:lnTo>
                  <a:lnTo>
                    <a:pt x="2031" y="5258"/>
                  </a:lnTo>
                  <a:lnTo>
                    <a:pt x="2031" y="3479"/>
                  </a:lnTo>
                  <a:cubicBezTo>
                    <a:pt x="2031" y="3435"/>
                    <a:pt x="1993" y="3394"/>
                    <a:pt x="1945" y="3394"/>
                  </a:cubicBezTo>
                  <a:lnTo>
                    <a:pt x="167" y="3394"/>
                  </a:lnTo>
                  <a:lnTo>
                    <a:pt x="167" y="2030"/>
                  </a:lnTo>
                  <a:lnTo>
                    <a:pt x="1945" y="2030"/>
                  </a:lnTo>
                  <a:cubicBezTo>
                    <a:pt x="1993" y="2030"/>
                    <a:pt x="2031" y="1993"/>
                    <a:pt x="2031" y="1945"/>
                  </a:cubicBezTo>
                  <a:lnTo>
                    <a:pt x="2031" y="170"/>
                  </a:lnTo>
                  <a:close/>
                  <a:moveTo>
                    <a:pt x="1945" y="0"/>
                  </a:moveTo>
                  <a:cubicBezTo>
                    <a:pt x="1898" y="0"/>
                    <a:pt x="1860" y="38"/>
                    <a:pt x="1860" y="85"/>
                  </a:cubicBezTo>
                  <a:lnTo>
                    <a:pt x="1860" y="1864"/>
                  </a:lnTo>
                  <a:lnTo>
                    <a:pt x="85" y="1864"/>
                  </a:lnTo>
                  <a:cubicBezTo>
                    <a:pt x="38" y="1864"/>
                    <a:pt x="0" y="1901"/>
                    <a:pt x="0" y="1945"/>
                  </a:cubicBezTo>
                  <a:lnTo>
                    <a:pt x="0" y="3479"/>
                  </a:lnTo>
                  <a:cubicBezTo>
                    <a:pt x="0" y="3527"/>
                    <a:pt x="38" y="3564"/>
                    <a:pt x="85" y="3564"/>
                  </a:cubicBezTo>
                  <a:lnTo>
                    <a:pt x="1860" y="3564"/>
                  </a:lnTo>
                  <a:lnTo>
                    <a:pt x="1860" y="5343"/>
                  </a:lnTo>
                  <a:cubicBezTo>
                    <a:pt x="1860" y="5387"/>
                    <a:pt x="1898" y="5425"/>
                    <a:pt x="1945" y="5425"/>
                  </a:cubicBezTo>
                  <a:lnTo>
                    <a:pt x="3480" y="5425"/>
                  </a:lnTo>
                  <a:cubicBezTo>
                    <a:pt x="3524" y="5425"/>
                    <a:pt x="3561" y="5387"/>
                    <a:pt x="3561" y="5343"/>
                  </a:cubicBezTo>
                  <a:lnTo>
                    <a:pt x="3561" y="3564"/>
                  </a:lnTo>
                  <a:lnTo>
                    <a:pt x="5340" y="3564"/>
                  </a:lnTo>
                  <a:cubicBezTo>
                    <a:pt x="5387" y="3564"/>
                    <a:pt x="5425" y="3527"/>
                    <a:pt x="5425" y="3479"/>
                  </a:cubicBezTo>
                  <a:lnTo>
                    <a:pt x="5425" y="1945"/>
                  </a:lnTo>
                  <a:cubicBezTo>
                    <a:pt x="5425" y="1901"/>
                    <a:pt x="5387" y="1864"/>
                    <a:pt x="5340" y="1864"/>
                  </a:cubicBezTo>
                  <a:lnTo>
                    <a:pt x="3561" y="1864"/>
                  </a:lnTo>
                  <a:lnTo>
                    <a:pt x="3561" y="85"/>
                  </a:lnTo>
                  <a:cubicBezTo>
                    <a:pt x="3561" y="38"/>
                    <a:pt x="3524" y="0"/>
                    <a:pt x="3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2;p86">
              <a:extLst>
                <a:ext uri="{FF2B5EF4-FFF2-40B4-BE49-F238E27FC236}">
                  <a16:creationId xmlns:a16="http://schemas.microsoft.com/office/drawing/2014/main" id="{C70C98FB-9F05-4AFD-B846-3F0F7C286455}"/>
                </a:ext>
              </a:extLst>
            </p:cNvPr>
            <p:cNvSpPr/>
            <p:nvPr/>
          </p:nvSpPr>
          <p:spPr>
            <a:xfrm>
              <a:off x="1017379" y="4054944"/>
              <a:ext cx="92881" cy="93089"/>
            </a:xfrm>
            <a:custGeom>
              <a:avLst/>
              <a:gdLst/>
              <a:ahLst/>
              <a:cxnLst/>
              <a:rect l="l" t="t" r="r" b="b"/>
              <a:pathLst>
                <a:path w="2235" h="2240" extrusionOk="0">
                  <a:moveTo>
                    <a:pt x="793" y="1"/>
                  </a:moveTo>
                  <a:lnTo>
                    <a:pt x="793" y="794"/>
                  </a:lnTo>
                  <a:lnTo>
                    <a:pt x="0" y="794"/>
                  </a:lnTo>
                  <a:lnTo>
                    <a:pt x="0" y="1447"/>
                  </a:lnTo>
                  <a:lnTo>
                    <a:pt x="793" y="1447"/>
                  </a:lnTo>
                  <a:lnTo>
                    <a:pt x="793" y="2239"/>
                  </a:lnTo>
                  <a:lnTo>
                    <a:pt x="1442" y="2239"/>
                  </a:lnTo>
                  <a:lnTo>
                    <a:pt x="1442" y="1447"/>
                  </a:lnTo>
                  <a:lnTo>
                    <a:pt x="2235" y="1447"/>
                  </a:lnTo>
                  <a:lnTo>
                    <a:pt x="2235" y="794"/>
                  </a:lnTo>
                  <a:lnTo>
                    <a:pt x="1442" y="794"/>
                  </a:lnTo>
                  <a:lnTo>
                    <a:pt x="14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3;p86">
              <a:extLst>
                <a:ext uri="{FF2B5EF4-FFF2-40B4-BE49-F238E27FC236}">
                  <a16:creationId xmlns:a16="http://schemas.microsoft.com/office/drawing/2014/main" id="{0D7E8226-C222-4CBC-83F6-E72DA728B0B0}"/>
                </a:ext>
              </a:extLst>
            </p:cNvPr>
            <p:cNvSpPr/>
            <p:nvPr/>
          </p:nvSpPr>
          <p:spPr>
            <a:xfrm>
              <a:off x="1013847" y="4051578"/>
              <a:ext cx="99946" cy="99946"/>
            </a:xfrm>
            <a:custGeom>
              <a:avLst/>
              <a:gdLst/>
              <a:ahLst/>
              <a:cxnLst/>
              <a:rect l="l" t="t" r="r" b="b"/>
              <a:pathLst>
                <a:path w="2405" h="2405" extrusionOk="0">
                  <a:moveTo>
                    <a:pt x="1445" y="167"/>
                  </a:moveTo>
                  <a:lnTo>
                    <a:pt x="1445" y="875"/>
                  </a:lnTo>
                  <a:cubicBezTo>
                    <a:pt x="1445" y="922"/>
                    <a:pt x="1483" y="959"/>
                    <a:pt x="1527" y="959"/>
                  </a:cubicBezTo>
                  <a:lnTo>
                    <a:pt x="2235" y="959"/>
                  </a:lnTo>
                  <a:lnTo>
                    <a:pt x="2235" y="1443"/>
                  </a:lnTo>
                  <a:lnTo>
                    <a:pt x="1527" y="1443"/>
                  </a:lnTo>
                  <a:cubicBezTo>
                    <a:pt x="1483" y="1443"/>
                    <a:pt x="1445" y="1480"/>
                    <a:pt x="1445" y="1528"/>
                  </a:cubicBezTo>
                  <a:lnTo>
                    <a:pt x="1445" y="2235"/>
                  </a:lnTo>
                  <a:lnTo>
                    <a:pt x="960" y="2235"/>
                  </a:lnTo>
                  <a:lnTo>
                    <a:pt x="960" y="1528"/>
                  </a:lnTo>
                  <a:cubicBezTo>
                    <a:pt x="960" y="1480"/>
                    <a:pt x="922" y="1443"/>
                    <a:pt x="878" y="1443"/>
                  </a:cubicBezTo>
                  <a:lnTo>
                    <a:pt x="170" y="1443"/>
                  </a:lnTo>
                  <a:lnTo>
                    <a:pt x="170" y="959"/>
                  </a:lnTo>
                  <a:lnTo>
                    <a:pt x="878" y="959"/>
                  </a:lnTo>
                  <a:cubicBezTo>
                    <a:pt x="922" y="959"/>
                    <a:pt x="960" y="922"/>
                    <a:pt x="960" y="875"/>
                  </a:cubicBezTo>
                  <a:lnTo>
                    <a:pt x="960" y="167"/>
                  </a:lnTo>
                  <a:close/>
                  <a:moveTo>
                    <a:pt x="878" y="0"/>
                  </a:moveTo>
                  <a:cubicBezTo>
                    <a:pt x="830" y="0"/>
                    <a:pt x="792" y="38"/>
                    <a:pt x="792" y="82"/>
                  </a:cubicBezTo>
                  <a:lnTo>
                    <a:pt x="792" y="790"/>
                  </a:lnTo>
                  <a:lnTo>
                    <a:pt x="85" y="790"/>
                  </a:lnTo>
                  <a:cubicBezTo>
                    <a:pt x="37" y="790"/>
                    <a:pt x="1" y="830"/>
                    <a:pt x="1" y="875"/>
                  </a:cubicBezTo>
                  <a:lnTo>
                    <a:pt x="1" y="1528"/>
                  </a:lnTo>
                  <a:cubicBezTo>
                    <a:pt x="1" y="1575"/>
                    <a:pt x="37" y="1612"/>
                    <a:pt x="85" y="1612"/>
                  </a:cubicBezTo>
                  <a:lnTo>
                    <a:pt x="792" y="1612"/>
                  </a:lnTo>
                  <a:lnTo>
                    <a:pt x="792" y="2320"/>
                  </a:lnTo>
                  <a:cubicBezTo>
                    <a:pt x="792" y="2364"/>
                    <a:pt x="830" y="2405"/>
                    <a:pt x="878" y="2405"/>
                  </a:cubicBezTo>
                  <a:lnTo>
                    <a:pt x="1527" y="2405"/>
                  </a:lnTo>
                  <a:cubicBezTo>
                    <a:pt x="1575" y="2405"/>
                    <a:pt x="1613" y="2364"/>
                    <a:pt x="1613" y="2320"/>
                  </a:cubicBezTo>
                  <a:lnTo>
                    <a:pt x="1613" y="1612"/>
                  </a:lnTo>
                  <a:lnTo>
                    <a:pt x="2320" y="1612"/>
                  </a:lnTo>
                  <a:cubicBezTo>
                    <a:pt x="2368" y="1612"/>
                    <a:pt x="2404" y="1575"/>
                    <a:pt x="2404" y="1528"/>
                  </a:cubicBezTo>
                  <a:lnTo>
                    <a:pt x="2404" y="875"/>
                  </a:lnTo>
                  <a:cubicBezTo>
                    <a:pt x="2404" y="830"/>
                    <a:pt x="2368" y="790"/>
                    <a:pt x="2320" y="790"/>
                  </a:cubicBezTo>
                  <a:lnTo>
                    <a:pt x="1613" y="790"/>
                  </a:lnTo>
                  <a:lnTo>
                    <a:pt x="1613" y="82"/>
                  </a:lnTo>
                  <a:cubicBezTo>
                    <a:pt x="1613" y="38"/>
                    <a:pt x="1575" y="0"/>
                    <a:pt x="1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14;p86">
              <a:extLst>
                <a:ext uri="{FF2B5EF4-FFF2-40B4-BE49-F238E27FC236}">
                  <a16:creationId xmlns:a16="http://schemas.microsoft.com/office/drawing/2014/main" id="{1555E2A7-A4FF-4607-BE54-CCEF2672734D}"/>
                </a:ext>
              </a:extLst>
            </p:cNvPr>
            <p:cNvSpPr/>
            <p:nvPr/>
          </p:nvSpPr>
          <p:spPr>
            <a:xfrm>
              <a:off x="1126468" y="4288289"/>
              <a:ext cx="27179" cy="92923"/>
            </a:xfrm>
            <a:custGeom>
              <a:avLst/>
              <a:gdLst/>
              <a:ahLst/>
              <a:cxnLst/>
              <a:rect l="l" t="t" r="r" b="b"/>
              <a:pathLst>
                <a:path w="654" h="2236" extrusionOk="0">
                  <a:moveTo>
                    <a:pt x="1" y="1"/>
                  </a:moveTo>
                  <a:lnTo>
                    <a:pt x="1" y="2236"/>
                  </a:lnTo>
                  <a:lnTo>
                    <a:pt x="654" y="2236"/>
                  </a:lnTo>
                  <a:lnTo>
                    <a:pt x="6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15;p86">
              <a:extLst>
                <a:ext uri="{FF2B5EF4-FFF2-40B4-BE49-F238E27FC236}">
                  <a16:creationId xmlns:a16="http://schemas.microsoft.com/office/drawing/2014/main" id="{03FE039D-4201-4A2F-BF1F-EED32F73AE89}"/>
                </a:ext>
              </a:extLst>
            </p:cNvPr>
            <p:cNvSpPr/>
            <p:nvPr/>
          </p:nvSpPr>
          <p:spPr>
            <a:xfrm>
              <a:off x="1093720" y="4321120"/>
              <a:ext cx="92881" cy="27179"/>
            </a:xfrm>
            <a:custGeom>
              <a:avLst/>
              <a:gdLst/>
              <a:ahLst/>
              <a:cxnLst/>
              <a:rect l="l" t="t" r="r" b="b"/>
              <a:pathLst>
                <a:path w="2235" h="654" extrusionOk="0">
                  <a:moveTo>
                    <a:pt x="0" y="0"/>
                  </a:moveTo>
                  <a:lnTo>
                    <a:pt x="0" y="653"/>
                  </a:lnTo>
                  <a:lnTo>
                    <a:pt x="2234" y="653"/>
                  </a:lnTo>
                  <a:lnTo>
                    <a:pt x="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16;p86">
              <a:extLst>
                <a:ext uri="{FF2B5EF4-FFF2-40B4-BE49-F238E27FC236}">
                  <a16:creationId xmlns:a16="http://schemas.microsoft.com/office/drawing/2014/main" id="{BD8DC88B-642E-442F-9D42-D2D3E128323F}"/>
                </a:ext>
              </a:extLst>
            </p:cNvPr>
            <p:cNvSpPr/>
            <p:nvPr/>
          </p:nvSpPr>
          <p:spPr>
            <a:xfrm>
              <a:off x="1090188" y="4284798"/>
              <a:ext cx="99904" cy="99946"/>
            </a:xfrm>
            <a:custGeom>
              <a:avLst/>
              <a:gdLst/>
              <a:ahLst/>
              <a:cxnLst/>
              <a:rect l="l" t="t" r="r" b="b"/>
              <a:pathLst>
                <a:path w="2404" h="2405" extrusionOk="0">
                  <a:moveTo>
                    <a:pt x="1442" y="167"/>
                  </a:moveTo>
                  <a:lnTo>
                    <a:pt x="1442" y="874"/>
                  </a:lnTo>
                  <a:cubicBezTo>
                    <a:pt x="1442" y="922"/>
                    <a:pt x="1479" y="959"/>
                    <a:pt x="1527" y="959"/>
                  </a:cubicBezTo>
                  <a:lnTo>
                    <a:pt x="2234" y="959"/>
                  </a:lnTo>
                  <a:lnTo>
                    <a:pt x="2234" y="1442"/>
                  </a:lnTo>
                  <a:lnTo>
                    <a:pt x="1527" y="1442"/>
                  </a:lnTo>
                  <a:cubicBezTo>
                    <a:pt x="1479" y="1442"/>
                    <a:pt x="1442" y="1480"/>
                    <a:pt x="1442" y="1527"/>
                  </a:cubicBezTo>
                  <a:lnTo>
                    <a:pt x="1442" y="2235"/>
                  </a:lnTo>
                  <a:lnTo>
                    <a:pt x="959" y="2235"/>
                  </a:lnTo>
                  <a:lnTo>
                    <a:pt x="959" y="1527"/>
                  </a:lnTo>
                  <a:cubicBezTo>
                    <a:pt x="959" y="1480"/>
                    <a:pt x="922" y="1442"/>
                    <a:pt x="874" y="1442"/>
                  </a:cubicBezTo>
                  <a:lnTo>
                    <a:pt x="167" y="1442"/>
                  </a:lnTo>
                  <a:lnTo>
                    <a:pt x="167" y="959"/>
                  </a:lnTo>
                  <a:lnTo>
                    <a:pt x="874" y="959"/>
                  </a:lnTo>
                  <a:cubicBezTo>
                    <a:pt x="922" y="959"/>
                    <a:pt x="959" y="922"/>
                    <a:pt x="959" y="874"/>
                  </a:cubicBezTo>
                  <a:lnTo>
                    <a:pt x="959" y="167"/>
                  </a:lnTo>
                  <a:close/>
                  <a:moveTo>
                    <a:pt x="874" y="0"/>
                  </a:moveTo>
                  <a:cubicBezTo>
                    <a:pt x="829" y="0"/>
                    <a:pt x="792" y="38"/>
                    <a:pt x="792" y="85"/>
                  </a:cubicBezTo>
                  <a:lnTo>
                    <a:pt x="792" y="793"/>
                  </a:lnTo>
                  <a:lnTo>
                    <a:pt x="82" y="793"/>
                  </a:lnTo>
                  <a:cubicBezTo>
                    <a:pt x="37" y="793"/>
                    <a:pt x="0" y="830"/>
                    <a:pt x="0" y="874"/>
                  </a:cubicBezTo>
                  <a:lnTo>
                    <a:pt x="0" y="1527"/>
                  </a:lnTo>
                  <a:cubicBezTo>
                    <a:pt x="0" y="1575"/>
                    <a:pt x="37" y="1612"/>
                    <a:pt x="82" y="1612"/>
                  </a:cubicBezTo>
                  <a:lnTo>
                    <a:pt x="792" y="1612"/>
                  </a:lnTo>
                  <a:lnTo>
                    <a:pt x="792" y="2320"/>
                  </a:lnTo>
                  <a:cubicBezTo>
                    <a:pt x="792" y="2367"/>
                    <a:pt x="829" y="2405"/>
                    <a:pt x="874" y="2405"/>
                  </a:cubicBezTo>
                  <a:lnTo>
                    <a:pt x="1527" y="2405"/>
                  </a:lnTo>
                  <a:cubicBezTo>
                    <a:pt x="1575" y="2405"/>
                    <a:pt x="1612" y="2367"/>
                    <a:pt x="1612" y="2320"/>
                  </a:cubicBezTo>
                  <a:lnTo>
                    <a:pt x="1612" y="1612"/>
                  </a:lnTo>
                  <a:lnTo>
                    <a:pt x="2319" y="1612"/>
                  </a:lnTo>
                  <a:cubicBezTo>
                    <a:pt x="2367" y="1612"/>
                    <a:pt x="2404" y="1575"/>
                    <a:pt x="2404" y="1527"/>
                  </a:cubicBezTo>
                  <a:lnTo>
                    <a:pt x="2404" y="874"/>
                  </a:lnTo>
                  <a:cubicBezTo>
                    <a:pt x="2404" y="830"/>
                    <a:pt x="2367" y="793"/>
                    <a:pt x="2319" y="793"/>
                  </a:cubicBezTo>
                  <a:lnTo>
                    <a:pt x="1612" y="793"/>
                  </a:lnTo>
                  <a:lnTo>
                    <a:pt x="1612" y="85"/>
                  </a:lnTo>
                  <a:cubicBezTo>
                    <a:pt x="1612" y="38"/>
                    <a:pt x="1575" y="0"/>
                    <a:pt x="1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17;p86">
              <a:extLst>
                <a:ext uri="{FF2B5EF4-FFF2-40B4-BE49-F238E27FC236}">
                  <a16:creationId xmlns:a16="http://schemas.microsoft.com/office/drawing/2014/main" id="{DFE751C5-EF2A-4368-B4C0-76B0690CFCD7}"/>
                </a:ext>
              </a:extLst>
            </p:cNvPr>
            <p:cNvSpPr/>
            <p:nvPr/>
          </p:nvSpPr>
          <p:spPr>
            <a:xfrm>
              <a:off x="1564775" y="4072481"/>
              <a:ext cx="92923" cy="92923"/>
            </a:xfrm>
            <a:custGeom>
              <a:avLst/>
              <a:gdLst/>
              <a:ahLst/>
              <a:cxnLst/>
              <a:rect l="l" t="t" r="r" b="b"/>
              <a:pathLst>
                <a:path w="2236" h="2236" extrusionOk="0">
                  <a:moveTo>
                    <a:pt x="793" y="1"/>
                  </a:moveTo>
                  <a:lnTo>
                    <a:pt x="793" y="794"/>
                  </a:lnTo>
                  <a:lnTo>
                    <a:pt x="0" y="794"/>
                  </a:lnTo>
                  <a:lnTo>
                    <a:pt x="0" y="1442"/>
                  </a:lnTo>
                  <a:lnTo>
                    <a:pt x="793" y="1442"/>
                  </a:lnTo>
                  <a:lnTo>
                    <a:pt x="793" y="2235"/>
                  </a:lnTo>
                  <a:lnTo>
                    <a:pt x="1446" y="2235"/>
                  </a:lnTo>
                  <a:lnTo>
                    <a:pt x="1446" y="1442"/>
                  </a:lnTo>
                  <a:lnTo>
                    <a:pt x="2235" y="1442"/>
                  </a:lnTo>
                  <a:lnTo>
                    <a:pt x="2235" y="794"/>
                  </a:lnTo>
                  <a:lnTo>
                    <a:pt x="1446" y="794"/>
                  </a:lnTo>
                  <a:lnTo>
                    <a:pt x="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18;p86">
              <a:extLst>
                <a:ext uri="{FF2B5EF4-FFF2-40B4-BE49-F238E27FC236}">
                  <a16:creationId xmlns:a16="http://schemas.microsoft.com/office/drawing/2014/main" id="{C7A4AAF3-85F3-4392-AF49-30BC75C52D2B}"/>
                </a:ext>
              </a:extLst>
            </p:cNvPr>
            <p:cNvSpPr/>
            <p:nvPr/>
          </p:nvSpPr>
          <p:spPr>
            <a:xfrm>
              <a:off x="1561242" y="4068990"/>
              <a:ext cx="99987" cy="99904"/>
            </a:xfrm>
            <a:custGeom>
              <a:avLst/>
              <a:gdLst/>
              <a:ahLst/>
              <a:cxnLst/>
              <a:rect l="l" t="t" r="r" b="b"/>
              <a:pathLst>
                <a:path w="2406" h="2404" extrusionOk="0">
                  <a:moveTo>
                    <a:pt x="1446" y="170"/>
                  </a:moveTo>
                  <a:lnTo>
                    <a:pt x="1446" y="878"/>
                  </a:lnTo>
                  <a:cubicBezTo>
                    <a:pt x="1446" y="922"/>
                    <a:pt x="1484" y="959"/>
                    <a:pt x="1531" y="959"/>
                  </a:cubicBezTo>
                  <a:lnTo>
                    <a:pt x="2239" y="959"/>
                  </a:lnTo>
                  <a:lnTo>
                    <a:pt x="2239" y="1445"/>
                  </a:lnTo>
                  <a:lnTo>
                    <a:pt x="1531" y="1445"/>
                  </a:lnTo>
                  <a:cubicBezTo>
                    <a:pt x="1484" y="1445"/>
                    <a:pt x="1446" y="1482"/>
                    <a:pt x="1446" y="1526"/>
                  </a:cubicBezTo>
                  <a:lnTo>
                    <a:pt x="1446" y="2234"/>
                  </a:lnTo>
                  <a:lnTo>
                    <a:pt x="963" y="2234"/>
                  </a:lnTo>
                  <a:lnTo>
                    <a:pt x="963" y="1526"/>
                  </a:lnTo>
                  <a:cubicBezTo>
                    <a:pt x="963" y="1482"/>
                    <a:pt x="925" y="1445"/>
                    <a:pt x="878" y="1445"/>
                  </a:cubicBezTo>
                  <a:lnTo>
                    <a:pt x="170" y="1445"/>
                  </a:lnTo>
                  <a:lnTo>
                    <a:pt x="170" y="959"/>
                  </a:lnTo>
                  <a:lnTo>
                    <a:pt x="878" y="959"/>
                  </a:lnTo>
                  <a:cubicBezTo>
                    <a:pt x="925" y="959"/>
                    <a:pt x="963" y="922"/>
                    <a:pt x="963" y="878"/>
                  </a:cubicBezTo>
                  <a:lnTo>
                    <a:pt x="963" y="170"/>
                  </a:lnTo>
                  <a:close/>
                  <a:moveTo>
                    <a:pt x="878" y="0"/>
                  </a:moveTo>
                  <a:cubicBezTo>
                    <a:pt x="831" y="0"/>
                    <a:pt x="793" y="37"/>
                    <a:pt x="793" y="85"/>
                  </a:cubicBezTo>
                  <a:lnTo>
                    <a:pt x="793" y="792"/>
                  </a:lnTo>
                  <a:lnTo>
                    <a:pt x="85" y="792"/>
                  </a:lnTo>
                  <a:cubicBezTo>
                    <a:pt x="38" y="792"/>
                    <a:pt x="0" y="829"/>
                    <a:pt x="0" y="878"/>
                  </a:cubicBezTo>
                  <a:lnTo>
                    <a:pt x="0" y="1526"/>
                  </a:lnTo>
                  <a:cubicBezTo>
                    <a:pt x="0" y="1575"/>
                    <a:pt x="38" y="1612"/>
                    <a:pt x="85" y="1612"/>
                  </a:cubicBezTo>
                  <a:lnTo>
                    <a:pt x="793" y="1612"/>
                  </a:lnTo>
                  <a:lnTo>
                    <a:pt x="793" y="2319"/>
                  </a:lnTo>
                  <a:cubicBezTo>
                    <a:pt x="793" y="2367"/>
                    <a:pt x="831" y="2404"/>
                    <a:pt x="878" y="2404"/>
                  </a:cubicBezTo>
                  <a:lnTo>
                    <a:pt x="1531" y="2404"/>
                  </a:lnTo>
                  <a:cubicBezTo>
                    <a:pt x="1575" y="2404"/>
                    <a:pt x="1613" y="2367"/>
                    <a:pt x="1613" y="2319"/>
                  </a:cubicBezTo>
                  <a:lnTo>
                    <a:pt x="1613" y="1612"/>
                  </a:lnTo>
                  <a:lnTo>
                    <a:pt x="2320" y="1612"/>
                  </a:lnTo>
                  <a:cubicBezTo>
                    <a:pt x="2368" y="1612"/>
                    <a:pt x="2405" y="1575"/>
                    <a:pt x="2405" y="1526"/>
                  </a:cubicBezTo>
                  <a:lnTo>
                    <a:pt x="2405" y="878"/>
                  </a:lnTo>
                  <a:cubicBezTo>
                    <a:pt x="2405" y="829"/>
                    <a:pt x="2368" y="792"/>
                    <a:pt x="2320" y="792"/>
                  </a:cubicBezTo>
                  <a:lnTo>
                    <a:pt x="1613" y="792"/>
                  </a:lnTo>
                  <a:lnTo>
                    <a:pt x="1613" y="85"/>
                  </a:lnTo>
                  <a:cubicBezTo>
                    <a:pt x="1613" y="37"/>
                    <a:pt x="1575" y="0"/>
                    <a:pt x="1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19;p86">
              <a:extLst>
                <a:ext uri="{FF2B5EF4-FFF2-40B4-BE49-F238E27FC236}">
                  <a16:creationId xmlns:a16="http://schemas.microsoft.com/office/drawing/2014/main" id="{5BF1462C-C41C-4F8F-AC7C-0674450566B6}"/>
                </a:ext>
              </a:extLst>
            </p:cNvPr>
            <p:cNvSpPr/>
            <p:nvPr/>
          </p:nvSpPr>
          <p:spPr>
            <a:xfrm>
              <a:off x="3337867" y="3701954"/>
              <a:ext cx="195736" cy="476207"/>
            </a:xfrm>
            <a:custGeom>
              <a:avLst/>
              <a:gdLst/>
              <a:ahLst/>
              <a:cxnLst/>
              <a:rect l="l" t="t" r="r" b="b"/>
              <a:pathLst>
                <a:path w="4710" h="11459" extrusionOk="0">
                  <a:moveTo>
                    <a:pt x="3192" y="1"/>
                  </a:moveTo>
                  <a:cubicBezTo>
                    <a:pt x="3122" y="1"/>
                    <a:pt x="3049" y="6"/>
                    <a:pt x="2973" y="16"/>
                  </a:cubicBezTo>
                  <a:cubicBezTo>
                    <a:pt x="1844" y="169"/>
                    <a:pt x="2262" y="1420"/>
                    <a:pt x="2154" y="1897"/>
                  </a:cubicBezTo>
                  <a:cubicBezTo>
                    <a:pt x="2041" y="2373"/>
                    <a:pt x="1256" y="2353"/>
                    <a:pt x="1068" y="3026"/>
                  </a:cubicBezTo>
                  <a:cubicBezTo>
                    <a:pt x="885" y="3703"/>
                    <a:pt x="1245" y="4169"/>
                    <a:pt x="1157" y="4812"/>
                  </a:cubicBezTo>
                  <a:cubicBezTo>
                    <a:pt x="1068" y="5451"/>
                    <a:pt x="371" y="5641"/>
                    <a:pt x="188" y="6338"/>
                  </a:cubicBezTo>
                  <a:cubicBezTo>
                    <a:pt x="1" y="7036"/>
                    <a:pt x="303" y="7999"/>
                    <a:pt x="188" y="8675"/>
                  </a:cubicBezTo>
                  <a:cubicBezTo>
                    <a:pt x="72" y="9331"/>
                    <a:pt x="72" y="11459"/>
                    <a:pt x="1449" y="11459"/>
                  </a:cubicBezTo>
                  <a:cubicBezTo>
                    <a:pt x="1487" y="11459"/>
                    <a:pt x="1526" y="11457"/>
                    <a:pt x="1565" y="11454"/>
                  </a:cubicBezTo>
                  <a:cubicBezTo>
                    <a:pt x="4269" y="11233"/>
                    <a:pt x="4422" y="7733"/>
                    <a:pt x="4300" y="6628"/>
                  </a:cubicBezTo>
                  <a:cubicBezTo>
                    <a:pt x="4181" y="5519"/>
                    <a:pt x="4667" y="4111"/>
                    <a:pt x="4688" y="2506"/>
                  </a:cubicBezTo>
                  <a:cubicBezTo>
                    <a:pt x="4710" y="1007"/>
                    <a:pt x="4181" y="1"/>
                    <a:pt x="3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20;p86">
              <a:extLst>
                <a:ext uri="{FF2B5EF4-FFF2-40B4-BE49-F238E27FC236}">
                  <a16:creationId xmlns:a16="http://schemas.microsoft.com/office/drawing/2014/main" id="{6D2B3A71-F0AD-4E7D-B510-E275C1FFCA6E}"/>
                </a:ext>
              </a:extLst>
            </p:cNvPr>
            <p:cNvSpPr/>
            <p:nvPr/>
          </p:nvSpPr>
          <p:spPr>
            <a:xfrm>
              <a:off x="3337867" y="3698422"/>
              <a:ext cx="198936" cy="483231"/>
            </a:xfrm>
            <a:custGeom>
              <a:avLst/>
              <a:gdLst/>
              <a:ahLst/>
              <a:cxnLst/>
              <a:rect l="l" t="t" r="r" b="b"/>
              <a:pathLst>
                <a:path w="4787" h="11628" extrusionOk="0">
                  <a:moveTo>
                    <a:pt x="3191" y="169"/>
                  </a:moveTo>
                  <a:cubicBezTo>
                    <a:pt x="3484" y="169"/>
                    <a:pt x="3738" y="265"/>
                    <a:pt x="3953" y="452"/>
                  </a:cubicBezTo>
                  <a:cubicBezTo>
                    <a:pt x="4385" y="836"/>
                    <a:pt x="4619" y="1594"/>
                    <a:pt x="4606" y="2591"/>
                  </a:cubicBezTo>
                  <a:cubicBezTo>
                    <a:pt x="4595" y="3339"/>
                    <a:pt x="4484" y="4029"/>
                    <a:pt x="4378" y="4699"/>
                  </a:cubicBezTo>
                  <a:cubicBezTo>
                    <a:pt x="4262" y="5431"/>
                    <a:pt x="4150" y="6121"/>
                    <a:pt x="4218" y="6720"/>
                  </a:cubicBezTo>
                  <a:cubicBezTo>
                    <a:pt x="4310" y="7553"/>
                    <a:pt x="4235" y="9427"/>
                    <a:pt x="3303" y="10559"/>
                  </a:cubicBezTo>
                  <a:cubicBezTo>
                    <a:pt x="2861" y="11093"/>
                    <a:pt x="2272" y="11396"/>
                    <a:pt x="1558" y="11454"/>
                  </a:cubicBezTo>
                  <a:cubicBezTo>
                    <a:pt x="1519" y="11457"/>
                    <a:pt x="1481" y="11459"/>
                    <a:pt x="1444" y="11459"/>
                  </a:cubicBezTo>
                  <a:cubicBezTo>
                    <a:pt x="1149" y="11459"/>
                    <a:pt x="906" y="11353"/>
                    <a:pt x="715" y="11145"/>
                  </a:cubicBezTo>
                  <a:cubicBezTo>
                    <a:pt x="178" y="10553"/>
                    <a:pt x="184" y="9270"/>
                    <a:pt x="269" y="8774"/>
                  </a:cubicBezTo>
                  <a:cubicBezTo>
                    <a:pt x="324" y="8454"/>
                    <a:pt x="290" y="8084"/>
                    <a:pt x="256" y="7693"/>
                  </a:cubicBezTo>
                  <a:cubicBezTo>
                    <a:pt x="215" y="7257"/>
                    <a:pt x="170" y="6808"/>
                    <a:pt x="269" y="6444"/>
                  </a:cubicBezTo>
                  <a:cubicBezTo>
                    <a:pt x="351" y="6125"/>
                    <a:pt x="558" y="5913"/>
                    <a:pt x="756" y="5709"/>
                  </a:cubicBezTo>
                  <a:cubicBezTo>
                    <a:pt x="970" y="5489"/>
                    <a:pt x="1191" y="5260"/>
                    <a:pt x="1239" y="4907"/>
                  </a:cubicBezTo>
                  <a:cubicBezTo>
                    <a:pt x="1283" y="4604"/>
                    <a:pt x="1228" y="4339"/>
                    <a:pt x="1178" y="4081"/>
                  </a:cubicBezTo>
                  <a:cubicBezTo>
                    <a:pt x="1113" y="3775"/>
                    <a:pt x="1055" y="3485"/>
                    <a:pt x="1150" y="3135"/>
                  </a:cubicBezTo>
                  <a:cubicBezTo>
                    <a:pt x="1242" y="2805"/>
                    <a:pt x="1494" y="2656"/>
                    <a:pt x="1738" y="2513"/>
                  </a:cubicBezTo>
                  <a:cubicBezTo>
                    <a:pt x="1963" y="2380"/>
                    <a:pt x="2178" y="2257"/>
                    <a:pt x="2236" y="2003"/>
                  </a:cubicBezTo>
                  <a:cubicBezTo>
                    <a:pt x="2266" y="1873"/>
                    <a:pt x="2259" y="1703"/>
                    <a:pt x="2252" y="1505"/>
                  </a:cubicBezTo>
                  <a:cubicBezTo>
                    <a:pt x="2236" y="938"/>
                    <a:pt x="2211" y="292"/>
                    <a:pt x="2983" y="183"/>
                  </a:cubicBezTo>
                  <a:cubicBezTo>
                    <a:pt x="3055" y="176"/>
                    <a:pt x="3123" y="169"/>
                    <a:pt x="3191" y="169"/>
                  </a:cubicBezTo>
                  <a:close/>
                  <a:moveTo>
                    <a:pt x="3187" y="0"/>
                  </a:moveTo>
                  <a:cubicBezTo>
                    <a:pt x="3113" y="0"/>
                    <a:pt x="3037" y="6"/>
                    <a:pt x="2960" y="16"/>
                  </a:cubicBezTo>
                  <a:cubicBezTo>
                    <a:pt x="2038" y="146"/>
                    <a:pt x="2065" y="968"/>
                    <a:pt x="2085" y="1513"/>
                  </a:cubicBezTo>
                  <a:cubicBezTo>
                    <a:pt x="2089" y="1689"/>
                    <a:pt x="2096" y="1856"/>
                    <a:pt x="2072" y="1965"/>
                  </a:cubicBezTo>
                  <a:cubicBezTo>
                    <a:pt x="2027" y="2149"/>
                    <a:pt x="1854" y="2251"/>
                    <a:pt x="1654" y="2367"/>
                  </a:cubicBezTo>
                  <a:cubicBezTo>
                    <a:pt x="1392" y="2519"/>
                    <a:pt x="1099" y="2693"/>
                    <a:pt x="991" y="3091"/>
                  </a:cubicBezTo>
                  <a:cubicBezTo>
                    <a:pt x="881" y="3478"/>
                    <a:pt x="946" y="3802"/>
                    <a:pt x="1011" y="4114"/>
                  </a:cubicBezTo>
                  <a:cubicBezTo>
                    <a:pt x="1062" y="4370"/>
                    <a:pt x="1109" y="4607"/>
                    <a:pt x="1072" y="4883"/>
                  </a:cubicBezTo>
                  <a:cubicBezTo>
                    <a:pt x="1032" y="5183"/>
                    <a:pt x="837" y="5383"/>
                    <a:pt x="633" y="5594"/>
                  </a:cubicBezTo>
                  <a:cubicBezTo>
                    <a:pt x="423" y="5811"/>
                    <a:pt x="201" y="6040"/>
                    <a:pt x="106" y="6403"/>
                  </a:cubicBezTo>
                  <a:cubicBezTo>
                    <a:pt x="1" y="6795"/>
                    <a:pt x="45" y="7257"/>
                    <a:pt x="86" y="7706"/>
                  </a:cubicBezTo>
                  <a:cubicBezTo>
                    <a:pt x="123" y="8087"/>
                    <a:pt x="154" y="8448"/>
                    <a:pt x="103" y="8746"/>
                  </a:cubicBezTo>
                  <a:cubicBezTo>
                    <a:pt x="7" y="9288"/>
                    <a:pt x="4" y="10614"/>
                    <a:pt x="592" y="11256"/>
                  </a:cubicBezTo>
                  <a:cubicBezTo>
                    <a:pt x="817" y="11505"/>
                    <a:pt x="1106" y="11627"/>
                    <a:pt x="1449" y="11627"/>
                  </a:cubicBezTo>
                  <a:cubicBezTo>
                    <a:pt x="1490" y="11627"/>
                    <a:pt x="1531" y="11627"/>
                    <a:pt x="1572" y="11624"/>
                  </a:cubicBezTo>
                  <a:cubicBezTo>
                    <a:pt x="2333" y="11559"/>
                    <a:pt x="2960" y="11239"/>
                    <a:pt x="3432" y="10665"/>
                  </a:cubicBezTo>
                  <a:cubicBezTo>
                    <a:pt x="4402" y="9492"/>
                    <a:pt x="4480" y="7560"/>
                    <a:pt x="4385" y="6703"/>
                  </a:cubicBezTo>
                  <a:cubicBezTo>
                    <a:pt x="4320" y="6125"/>
                    <a:pt x="4429" y="5444"/>
                    <a:pt x="4545" y="4723"/>
                  </a:cubicBezTo>
                  <a:cubicBezTo>
                    <a:pt x="4647" y="4081"/>
                    <a:pt x="4762" y="3353"/>
                    <a:pt x="4772" y="2594"/>
                  </a:cubicBezTo>
                  <a:cubicBezTo>
                    <a:pt x="4786" y="1546"/>
                    <a:pt x="4534" y="744"/>
                    <a:pt x="4065" y="326"/>
                  </a:cubicBezTo>
                  <a:cubicBezTo>
                    <a:pt x="3820" y="108"/>
                    <a:pt x="3525" y="0"/>
                    <a:pt x="3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21;p86">
              <a:extLst>
                <a:ext uri="{FF2B5EF4-FFF2-40B4-BE49-F238E27FC236}">
                  <a16:creationId xmlns:a16="http://schemas.microsoft.com/office/drawing/2014/main" id="{4C282196-91A3-49C6-AE1C-27D80B320F59}"/>
                </a:ext>
              </a:extLst>
            </p:cNvPr>
            <p:cNvSpPr/>
            <p:nvPr/>
          </p:nvSpPr>
          <p:spPr>
            <a:xfrm>
              <a:off x="3403735" y="3813038"/>
              <a:ext cx="59095" cy="350122"/>
            </a:xfrm>
            <a:custGeom>
              <a:avLst/>
              <a:gdLst/>
              <a:ahLst/>
              <a:cxnLst/>
              <a:rect l="l" t="t" r="r" b="b"/>
              <a:pathLst>
                <a:path w="1422" h="8425" extrusionOk="0">
                  <a:moveTo>
                    <a:pt x="1330" y="1"/>
                  </a:moveTo>
                  <a:cubicBezTo>
                    <a:pt x="1292" y="1"/>
                    <a:pt x="1257" y="29"/>
                    <a:pt x="1249" y="67"/>
                  </a:cubicBezTo>
                  <a:cubicBezTo>
                    <a:pt x="1086" y="897"/>
                    <a:pt x="460" y="4693"/>
                    <a:pt x="7" y="8329"/>
                  </a:cubicBezTo>
                  <a:cubicBezTo>
                    <a:pt x="1" y="8373"/>
                    <a:pt x="34" y="8417"/>
                    <a:pt x="82" y="8420"/>
                  </a:cubicBezTo>
                  <a:cubicBezTo>
                    <a:pt x="86" y="8424"/>
                    <a:pt x="89" y="8424"/>
                    <a:pt x="92" y="8424"/>
                  </a:cubicBezTo>
                  <a:cubicBezTo>
                    <a:pt x="133" y="8424"/>
                    <a:pt x="171" y="8390"/>
                    <a:pt x="174" y="8349"/>
                  </a:cubicBezTo>
                  <a:cubicBezTo>
                    <a:pt x="626" y="4717"/>
                    <a:pt x="1252" y="928"/>
                    <a:pt x="1415" y="102"/>
                  </a:cubicBezTo>
                  <a:cubicBezTo>
                    <a:pt x="1422" y="58"/>
                    <a:pt x="1395" y="13"/>
                    <a:pt x="1348" y="3"/>
                  </a:cubicBezTo>
                  <a:cubicBezTo>
                    <a:pt x="1342" y="1"/>
                    <a:pt x="1336"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2;p86">
              <a:extLst>
                <a:ext uri="{FF2B5EF4-FFF2-40B4-BE49-F238E27FC236}">
                  <a16:creationId xmlns:a16="http://schemas.microsoft.com/office/drawing/2014/main" id="{0D51EC64-CCC8-4820-86EA-BE918A502DB3}"/>
                </a:ext>
              </a:extLst>
            </p:cNvPr>
            <p:cNvSpPr/>
            <p:nvPr/>
          </p:nvSpPr>
          <p:spPr>
            <a:xfrm>
              <a:off x="3143087" y="3899768"/>
              <a:ext cx="287827" cy="359930"/>
            </a:xfrm>
            <a:custGeom>
              <a:avLst/>
              <a:gdLst/>
              <a:ahLst/>
              <a:cxnLst/>
              <a:rect l="l" t="t" r="r" b="b"/>
              <a:pathLst>
                <a:path w="6926" h="8661" extrusionOk="0">
                  <a:moveTo>
                    <a:pt x="2406" y="0"/>
                  </a:moveTo>
                  <a:cubicBezTo>
                    <a:pt x="2188" y="0"/>
                    <a:pt x="1931" y="93"/>
                    <a:pt x="1623" y="317"/>
                  </a:cubicBezTo>
                  <a:cubicBezTo>
                    <a:pt x="1" y="1497"/>
                    <a:pt x="2215" y="3225"/>
                    <a:pt x="2480" y="4154"/>
                  </a:cubicBezTo>
                  <a:cubicBezTo>
                    <a:pt x="2746" y="5085"/>
                    <a:pt x="1970" y="6575"/>
                    <a:pt x="2821" y="7714"/>
                  </a:cubicBezTo>
                  <a:cubicBezTo>
                    <a:pt x="3296" y="8351"/>
                    <a:pt x="4151" y="8661"/>
                    <a:pt x="4932" y="8661"/>
                  </a:cubicBezTo>
                  <a:cubicBezTo>
                    <a:pt x="5728" y="8661"/>
                    <a:pt x="6446" y="8339"/>
                    <a:pt x="6606" y="7714"/>
                  </a:cubicBezTo>
                  <a:cubicBezTo>
                    <a:pt x="6926" y="6476"/>
                    <a:pt x="6483" y="5160"/>
                    <a:pt x="6025" y="4626"/>
                  </a:cubicBezTo>
                  <a:cubicBezTo>
                    <a:pt x="5565" y="4096"/>
                    <a:pt x="6099" y="2942"/>
                    <a:pt x="5742" y="2341"/>
                  </a:cubicBezTo>
                  <a:cubicBezTo>
                    <a:pt x="5628" y="2145"/>
                    <a:pt x="5476" y="2089"/>
                    <a:pt x="5302" y="2089"/>
                  </a:cubicBezTo>
                  <a:cubicBezTo>
                    <a:pt x="5074" y="2089"/>
                    <a:pt x="4809" y="2185"/>
                    <a:pt x="4539" y="2185"/>
                  </a:cubicBezTo>
                  <a:cubicBezTo>
                    <a:pt x="4379" y="2185"/>
                    <a:pt x="4217" y="2151"/>
                    <a:pt x="4062" y="2044"/>
                  </a:cubicBezTo>
                  <a:cubicBezTo>
                    <a:pt x="3557" y="1697"/>
                    <a:pt x="3337" y="0"/>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3;p86">
              <a:extLst>
                <a:ext uri="{FF2B5EF4-FFF2-40B4-BE49-F238E27FC236}">
                  <a16:creationId xmlns:a16="http://schemas.microsoft.com/office/drawing/2014/main" id="{29201AF1-019C-407F-8D82-2DD6A3E73F28}"/>
                </a:ext>
              </a:extLst>
            </p:cNvPr>
            <p:cNvSpPr/>
            <p:nvPr/>
          </p:nvSpPr>
          <p:spPr>
            <a:xfrm>
              <a:off x="3157507" y="3896236"/>
              <a:ext cx="277521" cy="366994"/>
            </a:xfrm>
            <a:custGeom>
              <a:avLst/>
              <a:gdLst/>
              <a:ahLst/>
              <a:cxnLst/>
              <a:rect l="l" t="t" r="r" b="b"/>
              <a:pathLst>
                <a:path w="6678" h="8831" extrusionOk="0">
                  <a:moveTo>
                    <a:pt x="2055" y="170"/>
                  </a:moveTo>
                  <a:cubicBezTo>
                    <a:pt x="2113" y="170"/>
                    <a:pt x="2168" y="178"/>
                    <a:pt x="2218" y="191"/>
                  </a:cubicBezTo>
                  <a:cubicBezTo>
                    <a:pt x="2644" y="300"/>
                    <a:pt x="2906" y="861"/>
                    <a:pt x="3133" y="1357"/>
                  </a:cubicBezTo>
                  <a:cubicBezTo>
                    <a:pt x="3306" y="1732"/>
                    <a:pt x="3457" y="2055"/>
                    <a:pt x="3667" y="2198"/>
                  </a:cubicBezTo>
                  <a:cubicBezTo>
                    <a:pt x="3839" y="2319"/>
                    <a:pt x="4017" y="2356"/>
                    <a:pt x="4190" y="2356"/>
                  </a:cubicBezTo>
                  <a:cubicBezTo>
                    <a:pt x="4340" y="2356"/>
                    <a:pt x="4486" y="2328"/>
                    <a:pt x="4623" y="2303"/>
                  </a:cubicBezTo>
                  <a:cubicBezTo>
                    <a:pt x="4755" y="2279"/>
                    <a:pt x="4866" y="2260"/>
                    <a:pt x="4961" y="2260"/>
                  </a:cubicBezTo>
                  <a:cubicBezTo>
                    <a:pt x="5117" y="2260"/>
                    <a:pt x="5231" y="2310"/>
                    <a:pt x="5323" y="2467"/>
                  </a:cubicBezTo>
                  <a:cubicBezTo>
                    <a:pt x="5477" y="2732"/>
                    <a:pt x="5449" y="3129"/>
                    <a:pt x="5419" y="3517"/>
                  </a:cubicBezTo>
                  <a:cubicBezTo>
                    <a:pt x="5385" y="3983"/>
                    <a:pt x="5351" y="4459"/>
                    <a:pt x="5612" y="4765"/>
                  </a:cubicBezTo>
                  <a:cubicBezTo>
                    <a:pt x="6028" y="5248"/>
                    <a:pt x="6497" y="6541"/>
                    <a:pt x="6177" y="7779"/>
                  </a:cubicBezTo>
                  <a:cubicBezTo>
                    <a:pt x="6072" y="8193"/>
                    <a:pt x="5678" y="8500"/>
                    <a:pt x="5092" y="8615"/>
                  </a:cubicBezTo>
                  <a:cubicBezTo>
                    <a:pt x="4932" y="8647"/>
                    <a:pt x="4760" y="8663"/>
                    <a:pt x="4583" y="8663"/>
                  </a:cubicBezTo>
                  <a:cubicBezTo>
                    <a:pt x="3845" y="8663"/>
                    <a:pt x="3013" y="8382"/>
                    <a:pt x="2542" y="7749"/>
                  </a:cubicBezTo>
                  <a:cubicBezTo>
                    <a:pt x="2035" y="7071"/>
                    <a:pt x="2130" y="6238"/>
                    <a:pt x="2215" y="5507"/>
                  </a:cubicBezTo>
                  <a:cubicBezTo>
                    <a:pt x="2270" y="5035"/>
                    <a:pt x="2320" y="4589"/>
                    <a:pt x="2215" y="4218"/>
                  </a:cubicBezTo>
                  <a:cubicBezTo>
                    <a:pt x="2133" y="3936"/>
                    <a:pt x="1902" y="3609"/>
                    <a:pt x="1630" y="3228"/>
                  </a:cubicBezTo>
                  <a:cubicBezTo>
                    <a:pt x="977" y="2307"/>
                    <a:pt x="236" y="1263"/>
                    <a:pt x="1327" y="470"/>
                  </a:cubicBezTo>
                  <a:cubicBezTo>
                    <a:pt x="1603" y="269"/>
                    <a:pt x="1845" y="170"/>
                    <a:pt x="2055" y="170"/>
                  </a:cubicBezTo>
                  <a:close/>
                  <a:moveTo>
                    <a:pt x="2054" y="0"/>
                  </a:moveTo>
                  <a:cubicBezTo>
                    <a:pt x="1804" y="0"/>
                    <a:pt x="1533" y="112"/>
                    <a:pt x="1229" y="334"/>
                  </a:cubicBezTo>
                  <a:cubicBezTo>
                    <a:pt x="1" y="1225"/>
                    <a:pt x="865" y="2439"/>
                    <a:pt x="1494" y="3327"/>
                  </a:cubicBezTo>
                  <a:cubicBezTo>
                    <a:pt x="1746" y="3677"/>
                    <a:pt x="1980" y="4010"/>
                    <a:pt x="2052" y="4262"/>
                  </a:cubicBezTo>
                  <a:cubicBezTo>
                    <a:pt x="2151" y="4602"/>
                    <a:pt x="2099" y="5030"/>
                    <a:pt x="2049" y="5487"/>
                  </a:cubicBezTo>
                  <a:cubicBezTo>
                    <a:pt x="1960" y="6252"/>
                    <a:pt x="1858" y="7119"/>
                    <a:pt x="2405" y="7851"/>
                  </a:cubicBezTo>
                  <a:cubicBezTo>
                    <a:pt x="2912" y="8527"/>
                    <a:pt x="3804" y="8830"/>
                    <a:pt x="4589" y="8830"/>
                  </a:cubicBezTo>
                  <a:cubicBezTo>
                    <a:pt x="4776" y="8830"/>
                    <a:pt x="4956" y="8813"/>
                    <a:pt x="5127" y="8779"/>
                  </a:cubicBezTo>
                  <a:cubicBezTo>
                    <a:pt x="5776" y="8653"/>
                    <a:pt x="6218" y="8303"/>
                    <a:pt x="6340" y="7820"/>
                  </a:cubicBezTo>
                  <a:cubicBezTo>
                    <a:pt x="6678" y="6510"/>
                    <a:pt x="6194" y="5181"/>
                    <a:pt x="5742" y="4657"/>
                  </a:cubicBezTo>
                  <a:cubicBezTo>
                    <a:pt x="5524" y="4402"/>
                    <a:pt x="5555" y="3980"/>
                    <a:pt x="5589" y="3531"/>
                  </a:cubicBezTo>
                  <a:cubicBezTo>
                    <a:pt x="5620" y="3120"/>
                    <a:pt x="5650" y="2691"/>
                    <a:pt x="5470" y="2382"/>
                  </a:cubicBezTo>
                  <a:cubicBezTo>
                    <a:pt x="5334" y="2153"/>
                    <a:pt x="5154" y="2091"/>
                    <a:pt x="4959" y="2091"/>
                  </a:cubicBezTo>
                  <a:cubicBezTo>
                    <a:pt x="4840" y="2091"/>
                    <a:pt x="4715" y="2114"/>
                    <a:pt x="4592" y="2137"/>
                  </a:cubicBezTo>
                  <a:cubicBezTo>
                    <a:pt x="4460" y="2161"/>
                    <a:pt x="4327" y="2186"/>
                    <a:pt x="4194" y="2186"/>
                  </a:cubicBezTo>
                  <a:cubicBezTo>
                    <a:pt x="4047" y="2186"/>
                    <a:pt x="3902" y="2155"/>
                    <a:pt x="3763" y="2058"/>
                  </a:cubicBezTo>
                  <a:cubicBezTo>
                    <a:pt x="3592" y="1943"/>
                    <a:pt x="3443" y="1623"/>
                    <a:pt x="3286" y="1286"/>
                  </a:cubicBezTo>
                  <a:cubicBezTo>
                    <a:pt x="3041" y="759"/>
                    <a:pt x="2766" y="157"/>
                    <a:pt x="2262" y="28"/>
                  </a:cubicBezTo>
                  <a:cubicBezTo>
                    <a:pt x="2194" y="9"/>
                    <a:pt x="2125" y="0"/>
                    <a:pt x="20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24;p86">
              <a:extLst>
                <a:ext uri="{FF2B5EF4-FFF2-40B4-BE49-F238E27FC236}">
                  <a16:creationId xmlns:a16="http://schemas.microsoft.com/office/drawing/2014/main" id="{BB1993CC-EFE5-4EDA-9F01-02862AF5E1C4}"/>
                </a:ext>
              </a:extLst>
            </p:cNvPr>
            <p:cNvSpPr/>
            <p:nvPr/>
          </p:nvSpPr>
          <p:spPr>
            <a:xfrm>
              <a:off x="3246565" y="3973823"/>
              <a:ext cx="103644" cy="280596"/>
            </a:xfrm>
            <a:custGeom>
              <a:avLst/>
              <a:gdLst/>
              <a:ahLst/>
              <a:cxnLst/>
              <a:rect l="l" t="t" r="r" b="b"/>
              <a:pathLst>
                <a:path w="2494" h="6752" extrusionOk="0">
                  <a:moveTo>
                    <a:pt x="94" y="0"/>
                  </a:moveTo>
                  <a:cubicBezTo>
                    <a:pt x="74" y="0"/>
                    <a:pt x="54" y="7"/>
                    <a:pt x="38" y="21"/>
                  </a:cubicBezTo>
                  <a:cubicBezTo>
                    <a:pt x="4" y="52"/>
                    <a:pt x="0" y="107"/>
                    <a:pt x="31" y="140"/>
                  </a:cubicBezTo>
                  <a:cubicBezTo>
                    <a:pt x="48" y="157"/>
                    <a:pt x="1630" y="1902"/>
                    <a:pt x="1976" y="3657"/>
                  </a:cubicBezTo>
                  <a:cubicBezTo>
                    <a:pt x="2323" y="5429"/>
                    <a:pt x="2300" y="6653"/>
                    <a:pt x="2300" y="6667"/>
                  </a:cubicBezTo>
                  <a:cubicBezTo>
                    <a:pt x="2296" y="6714"/>
                    <a:pt x="2334" y="6752"/>
                    <a:pt x="2381" y="6752"/>
                  </a:cubicBezTo>
                  <a:cubicBezTo>
                    <a:pt x="2429" y="6752"/>
                    <a:pt x="2466" y="6718"/>
                    <a:pt x="2466" y="6670"/>
                  </a:cubicBezTo>
                  <a:cubicBezTo>
                    <a:pt x="2466" y="6660"/>
                    <a:pt x="2494" y="5415"/>
                    <a:pt x="2140" y="3626"/>
                  </a:cubicBezTo>
                  <a:cubicBezTo>
                    <a:pt x="1786" y="1824"/>
                    <a:pt x="221" y="99"/>
                    <a:pt x="157" y="28"/>
                  </a:cubicBezTo>
                  <a:cubicBezTo>
                    <a:pt x="141" y="10"/>
                    <a:pt x="117"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25;p86">
              <a:extLst>
                <a:ext uri="{FF2B5EF4-FFF2-40B4-BE49-F238E27FC236}">
                  <a16:creationId xmlns:a16="http://schemas.microsoft.com/office/drawing/2014/main" id="{61F0FC6D-7B17-4584-944F-08175FA2463F}"/>
                </a:ext>
              </a:extLst>
            </p:cNvPr>
            <p:cNvSpPr/>
            <p:nvPr/>
          </p:nvSpPr>
          <p:spPr>
            <a:xfrm>
              <a:off x="3381211" y="3739024"/>
              <a:ext cx="321406" cy="531105"/>
            </a:xfrm>
            <a:custGeom>
              <a:avLst/>
              <a:gdLst/>
              <a:ahLst/>
              <a:cxnLst/>
              <a:rect l="l" t="t" r="r" b="b"/>
              <a:pathLst>
                <a:path w="7734" h="12780" extrusionOk="0">
                  <a:moveTo>
                    <a:pt x="6099" y="1"/>
                  </a:moveTo>
                  <a:cubicBezTo>
                    <a:pt x="6005" y="1"/>
                    <a:pt x="5910" y="8"/>
                    <a:pt x="5814" y="22"/>
                  </a:cubicBezTo>
                  <a:cubicBezTo>
                    <a:pt x="4841" y="168"/>
                    <a:pt x="4753" y="1454"/>
                    <a:pt x="4444" y="2161"/>
                  </a:cubicBezTo>
                  <a:cubicBezTo>
                    <a:pt x="4134" y="2869"/>
                    <a:pt x="2450" y="3046"/>
                    <a:pt x="2036" y="4437"/>
                  </a:cubicBezTo>
                  <a:cubicBezTo>
                    <a:pt x="1624" y="5824"/>
                    <a:pt x="2318" y="7226"/>
                    <a:pt x="1992" y="8198"/>
                  </a:cubicBezTo>
                  <a:cubicBezTo>
                    <a:pt x="1668" y="9174"/>
                    <a:pt x="104" y="9297"/>
                    <a:pt x="29" y="11582"/>
                  </a:cubicBezTo>
                  <a:cubicBezTo>
                    <a:pt x="0" y="12473"/>
                    <a:pt x="527" y="12780"/>
                    <a:pt x="1248" y="12780"/>
                  </a:cubicBezTo>
                  <a:cubicBezTo>
                    <a:pt x="2376" y="12780"/>
                    <a:pt x="3980" y="12027"/>
                    <a:pt x="4665" y="11582"/>
                  </a:cubicBezTo>
                  <a:cubicBezTo>
                    <a:pt x="5675" y="10929"/>
                    <a:pt x="6583" y="9793"/>
                    <a:pt x="6923" y="8569"/>
                  </a:cubicBezTo>
                  <a:cubicBezTo>
                    <a:pt x="7263" y="7344"/>
                    <a:pt x="6834" y="6654"/>
                    <a:pt x="6923" y="5508"/>
                  </a:cubicBezTo>
                  <a:cubicBezTo>
                    <a:pt x="7012" y="4362"/>
                    <a:pt x="7705" y="3682"/>
                    <a:pt x="7718" y="2073"/>
                  </a:cubicBezTo>
                  <a:cubicBezTo>
                    <a:pt x="7734" y="622"/>
                    <a:pt x="6966" y="1"/>
                    <a:pt x="6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26;p86">
              <a:extLst>
                <a:ext uri="{FF2B5EF4-FFF2-40B4-BE49-F238E27FC236}">
                  <a16:creationId xmlns:a16="http://schemas.microsoft.com/office/drawing/2014/main" id="{2AD2E5DB-23DC-488E-B2EF-32CAD4067ED7}"/>
                </a:ext>
              </a:extLst>
            </p:cNvPr>
            <p:cNvSpPr/>
            <p:nvPr/>
          </p:nvSpPr>
          <p:spPr>
            <a:xfrm>
              <a:off x="3378178" y="3735450"/>
              <a:ext cx="327639" cy="538211"/>
            </a:xfrm>
            <a:custGeom>
              <a:avLst/>
              <a:gdLst/>
              <a:ahLst/>
              <a:cxnLst/>
              <a:rect l="l" t="t" r="r" b="b"/>
              <a:pathLst>
                <a:path w="7884" h="12951" extrusionOk="0">
                  <a:moveTo>
                    <a:pt x="6173" y="170"/>
                  </a:moveTo>
                  <a:cubicBezTo>
                    <a:pt x="6537" y="170"/>
                    <a:pt x="6867" y="285"/>
                    <a:pt x="7122" y="506"/>
                  </a:cubicBezTo>
                  <a:cubicBezTo>
                    <a:pt x="7513" y="846"/>
                    <a:pt x="7717" y="1418"/>
                    <a:pt x="7710" y="2159"/>
                  </a:cubicBezTo>
                  <a:cubicBezTo>
                    <a:pt x="7700" y="3057"/>
                    <a:pt x="7479" y="3652"/>
                    <a:pt x="7268" y="4226"/>
                  </a:cubicBezTo>
                  <a:cubicBezTo>
                    <a:pt x="7105" y="4666"/>
                    <a:pt x="6952" y="5080"/>
                    <a:pt x="6911" y="5587"/>
                  </a:cubicBezTo>
                  <a:cubicBezTo>
                    <a:pt x="6873" y="6063"/>
                    <a:pt x="6925" y="6461"/>
                    <a:pt x="6975" y="6846"/>
                  </a:cubicBezTo>
                  <a:cubicBezTo>
                    <a:pt x="7044" y="7400"/>
                    <a:pt x="7112" y="7924"/>
                    <a:pt x="6914" y="8631"/>
                  </a:cubicBezTo>
                  <a:cubicBezTo>
                    <a:pt x="6595" y="9781"/>
                    <a:pt x="5744" y="10916"/>
                    <a:pt x="4690" y="11597"/>
                  </a:cubicBezTo>
                  <a:cubicBezTo>
                    <a:pt x="3949" y="12077"/>
                    <a:pt x="2385" y="12781"/>
                    <a:pt x="1314" y="12781"/>
                  </a:cubicBezTo>
                  <a:cubicBezTo>
                    <a:pt x="1042" y="12781"/>
                    <a:pt x="803" y="12736"/>
                    <a:pt x="616" y="12631"/>
                  </a:cubicBezTo>
                  <a:cubicBezTo>
                    <a:pt x="316" y="12461"/>
                    <a:pt x="170" y="12138"/>
                    <a:pt x="187" y="11671"/>
                  </a:cubicBezTo>
                  <a:cubicBezTo>
                    <a:pt x="231" y="10240"/>
                    <a:pt x="864" y="9692"/>
                    <a:pt x="1418" y="9206"/>
                  </a:cubicBezTo>
                  <a:cubicBezTo>
                    <a:pt x="1728" y="8937"/>
                    <a:pt x="2021" y="8682"/>
                    <a:pt x="2146" y="8312"/>
                  </a:cubicBezTo>
                  <a:cubicBezTo>
                    <a:pt x="2302" y="7838"/>
                    <a:pt x="2231" y="7274"/>
                    <a:pt x="2153" y="6679"/>
                  </a:cubicBezTo>
                  <a:cubicBezTo>
                    <a:pt x="2071" y="6019"/>
                    <a:pt x="1976" y="5271"/>
                    <a:pt x="2190" y="4546"/>
                  </a:cubicBezTo>
                  <a:cubicBezTo>
                    <a:pt x="2429" y="3750"/>
                    <a:pt x="3095" y="3369"/>
                    <a:pt x="3683" y="3036"/>
                  </a:cubicBezTo>
                  <a:cubicBezTo>
                    <a:pt x="4098" y="2798"/>
                    <a:pt x="4455" y="2594"/>
                    <a:pt x="4592" y="2281"/>
                  </a:cubicBezTo>
                  <a:cubicBezTo>
                    <a:pt x="4669" y="2104"/>
                    <a:pt x="4735" y="1897"/>
                    <a:pt x="4799" y="1676"/>
                  </a:cubicBezTo>
                  <a:cubicBezTo>
                    <a:pt x="4996" y="1030"/>
                    <a:pt x="5217" y="295"/>
                    <a:pt x="5901" y="190"/>
                  </a:cubicBezTo>
                  <a:cubicBezTo>
                    <a:pt x="5992" y="176"/>
                    <a:pt x="6085" y="170"/>
                    <a:pt x="6173" y="170"/>
                  </a:cubicBezTo>
                  <a:close/>
                  <a:moveTo>
                    <a:pt x="6173" y="0"/>
                  </a:moveTo>
                  <a:cubicBezTo>
                    <a:pt x="6076" y="0"/>
                    <a:pt x="5977" y="8"/>
                    <a:pt x="5877" y="23"/>
                  </a:cubicBezTo>
                  <a:cubicBezTo>
                    <a:pt x="5085" y="142"/>
                    <a:pt x="4846" y="931"/>
                    <a:pt x="4639" y="1628"/>
                  </a:cubicBezTo>
                  <a:cubicBezTo>
                    <a:pt x="4575" y="1843"/>
                    <a:pt x="4513" y="2047"/>
                    <a:pt x="4438" y="2213"/>
                  </a:cubicBezTo>
                  <a:cubicBezTo>
                    <a:pt x="4322" y="2476"/>
                    <a:pt x="3989" y="2666"/>
                    <a:pt x="3598" y="2890"/>
                  </a:cubicBezTo>
                  <a:cubicBezTo>
                    <a:pt x="3013" y="3223"/>
                    <a:pt x="2286" y="3639"/>
                    <a:pt x="2027" y="4496"/>
                  </a:cubicBezTo>
                  <a:cubicBezTo>
                    <a:pt x="1803" y="5254"/>
                    <a:pt x="1901" y="6022"/>
                    <a:pt x="1986" y="6700"/>
                  </a:cubicBezTo>
                  <a:cubicBezTo>
                    <a:pt x="2061" y="7278"/>
                    <a:pt x="2129" y="7822"/>
                    <a:pt x="1986" y="8257"/>
                  </a:cubicBezTo>
                  <a:cubicBezTo>
                    <a:pt x="1878" y="8587"/>
                    <a:pt x="1612" y="8815"/>
                    <a:pt x="1310" y="9080"/>
                  </a:cubicBezTo>
                  <a:cubicBezTo>
                    <a:pt x="755" y="9563"/>
                    <a:pt x="65" y="10161"/>
                    <a:pt x="17" y="11665"/>
                  </a:cubicBezTo>
                  <a:cubicBezTo>
                    <a:pt x="0" y="12199"/>
                    <a:pt x="173" y="12573"/>
                    <a:pt x="534" y="12777"/>
                  </a:cubicBezTo>
                  <a:cubicBezTo>
                    <a:pt x="748" y="12899"/>
                    <a:pt x="1017" y="12951"/>
                    <a:pt x="1316" y="12951"/>
                  </a:cubicBezTo>
                  <a:cubicBezTo>
                    <a:pt x="2510" y="12951"/>
                    <a:pt x="4176" y="12131"/>
                    <a:pt x="4782" y="11740"/>
                  </a:cubicBezTo>
                  <a:cubicBezTo>
                    <a:pt x="5870" y="11036"/>
                    <a:pt x="6747" y="9863"/>
                    <a:pt x="7077" y="8679"/>
                  </a:cubicBezTo>
                  <a:cubicBezTo>
                    <a:pt x="7281" y="7934"/>
                    <a:pt x="7214" y="7397"/>
                    <a:pt x="7143" y="6825"/>
                  </a:cubicBezTo>
                  <a:cubicBezTo>
                    <a:pt x="7094" y="6447"/>
                    <a:pt x="7044" y="6060"/>
                    <a:pt x="7081" y="5601"/>
                  </a:cubicBezTo>
                  <a:cubicBezTo>
                    <a:pt x="7118" y="5118"/>
                    <a:pt x="7268" y="4713"/>
                    <a:pt x="7424" y="4284"/>
                  </a:cubicBezTo>
                  <a:cubicBezTo>
                    <a:pt x="7632" y="3724"/>
                    <a:pt x="7870" y="3088"/>
                    <a:pt x="7877" y="2159"/>
                  </a:cubicBezTo>
                  <a:cubicBezTo>
                    <a:pt x="7884" y="1366"/>
                    <a:pt x="7663" y="751"/>
                    <a:pt x="7231" y="380"/>
                  </a:cubicBezTo>
                  <a:cubicBezTo>
                    <a:pt x="6945" y="130"/>
                    <a:pt x="6577" y="0"/>
                    <a:pt x="6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27;p86">
              <a:extLst>
                <a:ext uri="{FF2B5EF4-FFF2-40B4-BE49-F238E27FC236}">
                  <a16:creationId xmlns:a16="http://schemas.microsoft.com/office/drawing/2014/main" id="{E9277186-4CD6-4F69-AC36-29FBD7AAC113}"/>
                </a:ext>
              </a:extLst>
            </p:cNvPr>
            <p:cNvSpPr/>
            <p:nvPr/>
          </p:nvSpPr>
          <p:spPr>
            <a:xfrm>
              <a:off x="3466196" y="3856590"/>
              <a:ext cx="157503" cy="392053"/>
            </a:xfrm>
            <a:custGeom>
              <a:avLst/>
              <a:gdLst/>
              <a:ahLst/>
              <a:cxnLst/>
              <a:rect l="l" t="t" r="r" b="b"/>
              <a:pathLst>
                <a:path w="3790" h="9434" extrusionOk="0">
                  <a:moveTo>
                    <a:pt x="3697" y="0"/>
                  </a:moveTo>
                  <a:cubicBezTo>
                    <a:pt x="3656" y="0"/>
                    <a:pt x="3622" y="29"/>
                    <a:pt x="3612" y="71"/>
                  </a:cubicBezTo>
                  <a:cubicBezTo>
                    <a:pt x="3599" y="142"/>
                    <a:pt x="2099" y="7464"/>
                    <a:pt x="38" y="9287"/>
                  </a:cubicBezTo>
                  <a:cubicBezTo>
                    <a:pt x="5" y="9318"/>
                    <a:pt x="1" y="9369"/>
                    <a:pt x="32" y="9406"/>
                  </a:cubicBezTo>
                  <a:cubicBezTo>
                    <a:pt x="49" y="9423"/>
                    <a:pt x="72" y="9433"/>
                    <a:pt x="96" y="9433"/>
                  </a:cubicBezTo>
                  <a:cubicBezTo>
                    <a:pt x="113" y="9433"/>
                    <a:pt x="134" y="9427"/>
                    <a:pt x="151" y="9413"/>
                  </a:cubicBezTo>
                  <a:cubicBezTo>
                    <a:pt x="2253" y="7556"/>
                    <a:pt x="3719" y="407"/>
                    <a:pt x="3780" y="101"/>
                  </a:cubicBezTo>
                  <a:cubicBezTo>
                    <a:pt x="3790" y="57"/>
                    <a:pt x="3759" y="13"/>
                    <a:pt x="3714" y="2"/>
                  </a:cubicBezTo>
                  <a:cubicBezTo>
                    <a:pt x="3708" y="1"/>
                    <a:pt x="3703"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28;p86">
              <a:extLst>
                <a:ext uri="{FF2B5EF4-FFF2-40B4-BE49-F238E27FC236}">
                  <a16:creationId xmlns:a16="http://schemas.microsoft.com/office/drawing/2014/main" id="{4C8F2BA7-CCD3-470C-90CA-B0172C13A598}"/>
                </a:ext>
              </a:extLst>
            </p:cNvPr>
            <p:cNvSpPr/>
            <p:nvPr/>
          </p:nvSpPr>
          <p:spPr>
            <a:xfrm>
              <a:off x="3260279" y="4220343"/>
              <a:ext cx="314798" cy="375430"/>
            </a:xfrm>
            <a:custGeom>
              <a:avLst/>
              <a:gdLst/>
              <a:ahLst/>
              <a:cxnLst/>
              <a:rect l="l" t="t" r="r" b="b"/>
              <a:pathLst>
                <a:path w="7575" h="9034" extrusionOk="0">
                  <a:moveTo>
                    <a:pt x="1" y="0"/>
                  </a:moveTo>
                  <a:lnTo>
                    <a:pt x="1" y="6554"/>
                  </a:lnTo>
                  <a:cubicBezTo>
                    <a:pt x="1" y="7924"/>
                    <a:pt x="1109" y="9034"/>
                    <a:pt x="2480" y="9034"/>
                  </a:cubicBezTo>
                  <a:lnTo>
                    <a:pt x="5095" y="9034"/>
                  </a:lnTo>
                  <a:cubicBezTo>
                    <a:pt x="6462" y="9034"/>
                    <a:pt x="7575" y="7924"/>
                    <a:pt x="7575" y="6554"/>
                  </a:cubicBezTo>
                  <a:lnTo>
                    <a:pt x="7575" y="0"/>
                  </a:lnTo>
                  <a:close/>
                </a:path>
              </a:pathLst>
            </a:custGeom>
            <a:solidFill>
              <a:srgbClr val="61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29;p86">
              <a:extLst>
                <a:ext uri="{FF2B5EF4-FFF2-40B4-BE49-F238E27FC236}">
                  <a16:creationId xmlns:a16="http://schemas.microsoft.com/office/drawing/2014/main" id="{DFFE6817-6205-4328-ABCD-8EF2699AF15A}"/>
                </a:ext>
              </a:extLst>
            </p:cNvPr>
            <p:cNvSpPr/>
            <p:nvPr/>
          </p:nvSpPr>
          <p:spPr>
            <a:xfrm>
              <a:off x="3273702" y="4220343"/>
              <a:ext cx="301375" cy="375430"/>
            </a:xfrm>
            <a:custGeom>
              <a:avLst/>
              <a:gdLst/>
              <a:ahLst/>
              <a:cxnLst/>
              <a:rect l="l" t="t" r="r" b="b"/>
              <a:pathLst>
                <a:path w="7252" h="9034" extrusionOk="0">
                  <a:moveTo>
                    <a:pt x="6401" y="0"/>
                  </a:moveTo>
                  <a:lnTo>
                    <a:pt x="6401" y="5673"/>
                  </a:lnTo>
                  <a:cubicBezTo>
                    <a:pt x="6401" y="7040"/>
                    <a:pt x="5290" y="8153"/>
                    <a:pt x="3922" y="8153"/>
                  </a:cubicBezTo>
                  <a:lnTo>
                    <a:pt x="1306" y="8153"/>
                  </a:lnTo>
                  <a:cubicBezTo>
                    <a:pt x="827" y="8153"/>
                    <a:pt x="381" y="8013"/>
                    <a:pt x="0" y="7778"/>
                  </a:cubicBezTo>
                  <a:lnTo>
                    <a:pt x="0" y="7778"/>
                  </a:lnTo>
                  <a:cubicBezTo>
                    <a:pt x="429" y="8527"/>
                    <a:pt x="1235" y="9034"/>
                    <a:pt x="2157" y="9034"/>
                  </a:cubicBezTo>
                  <a:lnTo>
                    <a:pt x="4772" y="9034"/>
                  </a:lnTo>
                  <a:cubicBezTo>
                    <a:pt x="6139" y="9034"/>
                    <a:pt x="7252" y="7924"/>
                    <a:pt x="7252" y="6554"/>
                  </a:cubicBezTo>
                  <a:lnTo>
                    <a:pt x="7252" y="0"/>
                  </a:lnTo>
                  <a:close/>
                </a:path>
              </a:pathLst>
            </a:custGeom>
            <a:solidFill>
              <a:srgbClr val="4C8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30;p86">
              <a:extLst>
                <a:ext uri="{FF2B5EF4-FFF2-40B4-BE49-F238E27FC236}">
                  <a16:creationId xmlns:a16="http://schemas.microsoft.com/office/drawing/2014/main" id="{376BF44F-16AE-42EC-9619-0C332C595715}"/>
                </a:ext>
              </a:extLst>
            </p:cNvPr>
            <p:cNvSpPr/>
            <p:nvPr/>
          </p:nvSpPr>
          <p:spPr>
            <a:xfrm>
              <a:off x="3256747" y="4216810"/>
              <a:ext cx="321863" cy="382495"/>
            </a:xfrm>
            <a:custGeom>
              <a:avLst/>
              <a:gdLst/>
              <a:ahLst/>
              <a:cxnLst/>
              <a:rect l="l" t="t" r="r" b="b"/>
              <a:pathLst>
                <a:path w="7745" h="9204" extrusionOk="0">
                  <a:moveTo>
                    <a:pt x="7575" y="170"/>
                  </a:moveTo>
                  <a:lnTo>
                    <a:pt x="7575" y="6639"/>
                  </a:lnTo>
                  <a:cubicBezTo>
                    <a:pt x="7575" y="7959"/>
                    <a:pt x="6500" y="9034"/>
                    <a:pt x="5180" y="9034"/>
                  </a:cubicBezTo>
                  <a:lnTo>
                    <a:pt x="2565" y="9034"/>
                  </a:lnTo>
                  <a:cubicBezTo>
                    <a:pt x="1245" y="9034"/>
                    <a:pt x="171" y="7959"/>
                    <a:pt x="171" y="6639"/>
                  </a:cubicBezTo>
                  <a:lnTo>
                    <a:pt x="171" y="170"/>
                  </a:lnTo>
                  <a:close/>
                  <a:moveTo>
                    <a:pt x="86" y="0"/>
                  </a:moveTo>
                  <a:cubicBezTo>
                    <a:pt x="38" y="0"/>
                    <a:pt x="0" y="38"/>
                    <a:pt x="0" y="85"/>
                  </a:cubicBezTo>
                  <a:lnTo>
                    <a:pt x="0" y="6639"/>
                  </a:lnTo>
                  <a:cubicBezTo>
                    <a:pt x="0" y="8054"/>
                    <a:pt x="1150" y="9204"/>
                    <a:pt x="2565" y="9204"/>
                  </a:cubicBezTo>
                  <a:lnTo>
                    <a:pt x="5180" y="9204"/>
                  </a:lnTo>
                  <a:cubicBezTo>
                    <a:pt x="6591" y="9204"/>
                    <a:pt x="7745" y="8054"/>
                    <a:pt x="7745" y="6639"/>
                  </a:cubicBezTo>
                  <a:lnTo>
                    <a:pt x="7745" y="85"/>
                  </a:lnTo>
                  <a:cubicBezTo>
                    <a:pt x="7745" y="38"/>
                    <a:pt x="7707" y="0"/>
                    <a:pt x="76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1;p86">
              <a:extLst>
                <a:ext uri="{FF2B5EF4-FFF2-40B4-BE49-F238E27FC236}">
                  <a16:creationId xmlns:a16="http://schemas.microsoft.com/office/drawing/2014/main" id="{FF33144A-F04D-4BAD-AC2A-9FDD6AC34B05}"/>
                </a:ext>
              </a:extLst>
            </p:cNvPr>
            <p:cNvSpPr/>
            <p:nvPr/>
          </p:nvSpPr>
          <p:spPr>
            <a:xfrm>
              <a:off x="3256747" y="4282097"/>
              <a:ext cx="321863" cy="7106"/>
            </a:xfrm>
            <a:custGeom>
              <a:avLst/>
              <a:gdLst/>
              <a:ahLst/>
              <a:cxnLst/>
              <a:rect l="l" t="t" r="r" b="b"/>
              <a:pathLst>
                <a:path w="7745" h="171" extrusionOk="0">
                  <a:moveTo>
                    <a:pt x="86" y="1"/>
                  </a:moveTo>
                  <a:cubicBezTo>
                    <a:pt x="38" y="1"/>
                    <a:pt x="0" y="38"/>
                    <a:pt x="0" y="85"/>
                  </a:cubicBezTo>
                  <a:cubicBezTo>
                    <a:pt x="0" y="133"/>
                    <a:pt x="38" y="170"/>
                    <a:pt x="86" y="170"/>
                  </a:cubicBezTo>
                  <a:lnTo>
                    <a:pt x="7660" y="170"/>
                  </a:lnTo>
                  <a:cubicBezTo>
                    <a:pt x="7707" y="170"/>
                    <a:pt x="7745" y="133"/>
                    <a:pt x="7745" y="85"/>
                  </a:cubicBezTo>
                  <a:cubicBezTo>
                    <a:pt x="7745" y="38"/>
                    <a:pt x="7707" y="1"/>
                    <a:pt x="7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32;p86">
              <a:extLst>
                <a:ext uri="{FF2B5EF4-FFF2-40B4-BE49-F238E27FC236}">
                  <a16:creationId xmlns:a16="http://schemas.microsoft.com/office/drawing/2014/main" id="{D9E9636B-513F-4A74-BA98-ABC2B2160040}"/>
                </a:ext>
              </a:extLst>
            </p:cNvPr>
            <p:cNvSpPr/>
            <p:nvPr/>
          </p:nvSpPr>
          <p:spPr>
            <a:xfrm>
              <a:off x="1916559" y="3786981"/>
              <a:ext cx="1005110" cy="808792"/>
            </a:xfrm>
            <a:custGeom>
              <a:avLst/>
              <a:gdLst/>
              <a:ahLst/>
              <a:cxnLst/>
              <a:rect l="l" t="t" r="r" b="b"/>
              <a:pathLst>
                <a:path w="24186" h="19462" extrusionOk="0">
                  <a:moveTo>
                    <a:pt x="15666" y="1"/>
                  </a:moveTo>
                  <a:cubicBezTo>
                    <a:pt x="8721" y="1"/>
                    <a:pt x="4119" y="3027"/>
                    <a:pt x="2058" y="9527"/>
                  </a:cubicBezTo>
                  <a:cubicBezTo>
                    <a:pt x="1" y="16030"/>
                    <a:pt x="3027" y="19462"/>
                    <a:pt x="4725" y="19462"/>
                  </a:cubicBezTo>
                  <a:lnTo>
                    <a:pt x="23016" y="19462"/>
                  </a:lnTo>
                  <a:cubicBezTo>
                    <a:pt x="23016" y="19462"/>
                    <a:pt x="24185" y="14819"/>
                    <a:pt x="24185" y="10136"/>
                  </a:cubicBezTo>
                  <a:cubicBezTo>
                    <a:pt x="24185" y="5449"/>
                    <a:pt x="22611" y="1"/>
                    <a:pt x="1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33;p86">
              <a:extLst>
                <a:ext uri="{FF2B5EF4-FFF2-40B4-BE49-F238E27FC236}">
                  <a16:creationId xmlns:a16="http://schemas.microsoft.com/office/drawing/2014/main" id="{C106B4E1-71A8-431A-ABBD-24CE8924AFF2}"/>
                </a:ext>
              </a:extLst>
            </p:cNvPr>
            <p:cNvSpPr/>
            <p:nvPr/>
          </p:nvSpPr>
          <p:spPr>
            <a:xfrm>
              <a:off x="2148657" y="4073354"/>
              <a:ext cx="123550" cy="317749"/>
            </a:xfrm>
            <a:custGeom>
              <a:avLst/>
              <a:gdLst/>
              <a:ahLst/>
              <a:cxnLst/>
              <a:rect l="l" t="t" r="r" b="b"/>
              <a:pathLst>
                <a:path w="2973" h="7646" extrusionOk="0">
                  <a:moveTo>
                    <a:pt x="1789" y="0"/>
                  </a:moveTo>
                  <a:lnTo>
                    <a:pt x="0" y="1497"/>
                  </a:lnTo>
                  <a:cubicBezTo>
                    <a:pt x="0" y="1497"/>
                    <a:pt x="558" y="7571"/>
                    <a:pt x="558" y="7636"/>
                  </a:cubicBezTo>
                  <a:cubicBezTo>
                    <a:pt x="558" y="7643"/>
                    <a:pt x="584" y="7646"/>
                    <a:pt x="629" y="7646"/>
                  </a:cubicBezTo>
                  <a:cubicBezTo>
                    <a:pt x="1029" y="7646"/>
                    <a:pt x="2972" y="7408"/>
                    <a:pt x="2972" y="7408"/>
                  </a:cubicBezTo>
                  <a:lnTo>
                    <a:pt x="1789" y="0"/>
                  </a:lnTo>
                  <a:close/>
                </a:path>
              </a:pathLst>
            </a:custGeom>
            <a:solidFill>
              <a:srgbClr val="D0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34;p86">
              <a:extLst>
                <a:ext uri="{FF2B5EF4-FFF2-40B4-BE49-F238E27FC236}">
                  <a16:creationId xmlns:a16="http://schemas.microsoft.com/office/drawing/2014/main" id="{F88F35E5-D721-4282-8866-31F130507990}"/>
                </a:ext>
              </a:extLst>
            </p:cNvPr>
            <p:cNvSpPr/>
            <p:nvPr/>
          </p:nvSpPr>
          <p:spPr>
            <a:xfrm>
              <a:off x="1933805" y="3783449"/>
              <a:ext cx="991396" cy="815857"/>
            </a:xfrm>
            <a:custGeom>
              <a:avLst/>
              <a:gdLst/>
              <a:ahLst/>
              <a:cxnLst/>
              <a:rect l="l" t="t" r="r" b="b"/>
              <a:pathLst>
                <a:path w="23856" h="19632" extrusionOk="0">
                  <a:moveTo>
                    <a:pt x="15251" y="1"/>
                  </a:moveTo>
                  <a:cubicBezTo>
                    <a:pt x="8085" y="1"/>
                    <a:pt x="3606" y="3137"/>
                    <a:pt x="1565" y="9588"/>
                  </a:cubicBezTo>
                  <a:cubicBezTo>
                    <a:pt x="0" y="14523"/>
                    <a:pt x="1453" y="17274"/>
                    <a:pt x="2154" y="18227"/>
                  </a:cubicBezTo>
                  <a:cubicBezTo>
                    <a:pt x="2786" y="19094"/>
                    <a:pt x="3612" y="19632"/>
                    <a:pt x="4310" y="19632"/>
                  </a:cubicBezTo>
                  <a:cubicBezTo>
                    <a:pt x="4354" y="19632"/>
                    <a:pt x="4395" y="19594"/>
                    <a:pt x="4395" y="19547"/>
                  </a:cubicBezTo>
                  <a:cubicBezTo>
                    <a:pt x="4395" y="19499"/>
                    <a:pt x="4354" y="19462"/>
                    <a:pt x="4310" y="19462"/>
                  </a:cubicBezTo>
                  <a:cubicBezTo>
                    <a:pt x="3667" y="19462"/>
                    <a:pt x="2891" y="18952"/>
                    <a:pt x="2290" y="18128"/>
                  </a:cubicBezTo>
                  <a:cubicBezTo>
                    <a:pt x="1606" y="17197"/>
                    <a:pt x="184" y="14503"/>
                    <a:pt x="1725" y="9639"/>
                  </a:cubicBezTo>
                  <a:cubicBezTo>
                    <a:pt x="3742" y="3266"/>
                    <a:pt x="8167" y="167"/>
                    <a:pt x="15251" y="167"/>
                  </a:cubicBezTo>
                  <a:cubicBezTo>
                    <a:pt x="22223" y="167"/>
                    <a:pt x="23689" y="5633"/>
                    <a:pt x="23689" y="10221"/>
                  </a:cubicBezTo>
                  <a:cubicBezTo>
                    <a:pt x="23689" y="14839"/>
                    <a:pt x="22529" y="19478"/>
                    <a:pt x="22519" y="19526"/>
                  </a:cubicBezTo>
                  <a:cubicBezTo>
                    <a:pt x="22508" y="19570"/>
                    <a:pt x="22536" y="19618"/>
                    <a:pt x="22580" y="19628"/>
                  </a:cubicBezTo>
                  <a:cubicBezTo>
                    <a:pt x="22587" y="19632"/>
                    <a:pt x="22594" y="19632"/>
                    <a:pt x="22601" y="19632"/>
                  </a:cubicBezTo>
                  <a:cubicBezTo>
                    <a:pt x="22638" y="19632"/>
                    <a:pt x="22672" y="19605"/>
                    <a:pt x="22682" y="19567"/>
                  </a:cubicBezTo>
                  <a:cubicBezTo>
                    <a:pt x="22696" y="19519"/>
                    <a:pt x="23855" y="14860"/>
                    <a:pt x="23855" y="10221"/>
                  </a:cubicBezTo>
                  <a:cubicBezTo>
                    <a:pt x="23855" y="7371"/>
                    <a:pt x="23295" y="5058"/>
                    <a:pt x="22186" y="3351"/>
                  </a:cubicBezTo>
                  <a:cubicBezTo>
                    <a:pt x="20747" y="1126"/>
                    <a:pt x="18414" y="1"/>
                    <a:pt x="15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35;p86">
              <a:extLst>
                <a:ext uri="{FF2B5EF4-FFF2-40B4-BE49-F238E27FC236}">
                  <a16:creationId xmlns:a16="http://schemas.microsoft.com/office/drawing/2014/main" id="{310E2EDD-32D6-4D3F-B70A-E41B56E7C361}"/>
                </a:ext>
              </a:extLst>
            </p:cNvPr>
            <p:cNvSpPr/>
            <p:nvPr/>
          </p:nvSpPr>
          <p:spPr>
            <a:xfrm>
              <a:off x="1916559" y="3869971"/>
              <a:ext cx="813322" cy="725802"/>
            </a:xfrm>
            <a:custGeom>
              <a:avLst/>
              <a:gdLst/>
              <a:ahLst/>
              <a:cxnLst/>
              <a:rect l="l" t="t" r="r" b="b"/>
              <a:pathLst>
                <a:path w="19571" h="17465" extrusionOk="0">
                  <a:moveTo>
                    <a:pt x="7541" y="0"/>
                  </a:moveTo>
                  <a:lnTo>
                    <a:pt x="7541" y="0"/>
                  </a:lnTo>
                  <a:cubicBezTo>
                    <a:pt x="5000" y="1557"/>
                    <a:pt x="3164" y="4044"/>
                    <a:pt x="2058" y="7530"/>
                  </a:cubicBezTo>
                  <a:cubicBezTo>
                    <a:pt x="1" y="14033"/>
                    <a:pt x="3027" y="17465"/>
                    <a:pt x="4725" y="17465"/>
                  </a:cubicBezTo>
                  <a:lnTo>
                    <a:pt x="19570" y="17465"/>
                  </a:lnTo>
                  <a:cubicBezTo>
                    <a:pt x="19165" y="12458"/>
                    <a:pt x="6945" y="11894"/>
                    <a:pt x="6945" y="11894"/>
                  </a:cubicBezTo>
                  <a:lnTo>
                    <a:pt x="7374" y="4894"/>
                  </a:lnTo>
                  <a:lnTo>
                    <a:pt x="75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36;p86">
              <a:extLst>
                <a:ext uri="{FF2B5EF4-FFF2-40B4-BE49-F238E27FC236}">
                  <a16:creationId xmlns:a16="http://schemas.microsoft.com/office/drawing/2014/main" id="{6218C47C-20D6-46A0-B435-EB9D462D7681}"/>
                </a:ext>
              </a:extLst>
            </p:cNvPr>
            <p:cNvSpPr/>
            <p:nvPr/>
          </p:nvSpPr>
          <p:spPr>
            <a:xfrm>
              <a:off x="1993856" y="4477874"/>
              <a:ext cx="589452" cy="117899"/>
            </a:xfrm>
            <a:custGeom>
              <a:avLst/>
              <a:gdLst/>
              <a:ahLst/>
              <a:cxnLst/>
              <a:rect l="l" t="t" r="r" b="b"/>
              <a:pathLst>
                <a:path w="14184" h="2837" extrusionOk="0">
                  <a:moveTo>
                    <a:pt x="1" y="0"/>
                  </a:moveTo>
                  <a:lnTo>
                    <a:pt x="1" y="0"/>
                  </a:lnTo>
                  <a:cubicBezTo>
                    <a:pt x="691" y="1874"/>
                    <a:pt x="1967" y="2837"/>
                    <a:pt x="2865" y="2837"/>
                  </a:cubicBezTo>
                  <a:lnTo>
                    <a:pt x="14183" y="2837"/>
                  </a:lnTo>
                  <a:lnTo>
                    <a:pt x="14183" y="1956"/>
                  </a:lnTo>
                  <a:cubicBezTo>
                    <a:pt x="4126" y="1956"/>
                    <a:pt x="1478" y="1262"/>
                    <a:pt x="1" y="0"/>
                  </a:cubicBezTo>
                  <a:close/>
                </a:path>
              </a:pathLst>
            </a:custGeom>
            <a:solidFill>
              <a:srgbClr val="D0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37;p86">
              <a:extLst>
                <a:ext uri="{FF2B5EF4-FFF2-40B4-BE49-F238E27FC236}">
                  <a16:creationId xmlns:a16="http://schemas.microsoft.com/office/drawing/2014/main" id="{8EE098A4-04A2-46C1-BBC8-BDF996C58519}"/>
                </a:ext>
              </a:extLst>
            </p:cNvPr>
            <p:cNvSpPr/>
            <p:nvPr/>
          </p:nvSpPr>
          <p:spPr>
            <a:xfrm>
              <a:off x="1933805" y="3866397"/>
              <a:ext cx="799608" cy="732908"/>
            </a:xfrm>
            <a:custGeom>
              <a:avLst/>
              <a:gdLst/>
              <a:ahLst/>
              <a:cxnLst/>
              <a:rect l="l" t="t" r="r" b="b"/>
              <a:pathLst>
                <a:path w="19241" h="17636" extrusionOk="0">
                  <a:moveTo>
                    <a:pt x="7125" y="0"/>
                  </a:moveTo>
                  <a:cubicBezTo>
                    <a:pt x="7110" y="0"/>
                    <a:pt x="7094" y="5"/>
                    <a:pt x="7081" y="14"/>
                  </a:cubicBezTo>
                  <a:cubicBezTo>
                    <a:pt x="4514" y="1590"/>
                    <a:pt x="2657" y="4140"/>
                    <a:pt x="1565" y="7592"/>
                  </a:cubicBezTo>
                  <a:cubicBezTo>
                    <a:pt x="0" y="12527"/>
                    <a:pt x="1453" y="15278"/>
                    <a:pt x="2154" y="16231"/>
                  </a:cubicBezTo>
                  <a:cubicBezTo>
                    <a:pt x="2786" y="17098"/>
                    <a:pt x="3612" y="17636"/>
                    <a:pt x="4310" y="17636"/>
                  </a:cubicBezTo>
                  <a:lnTo>
                    <a:pt x="19155" y="17636"/>
                  </a:lnTo>
                  <a:cubicBezTo>
                    <a:pt x="19179" y="17636"/>
                    <a:pt x="19203" y="17625"/>
                    <a:pt x="19217" y="17609"/>
                  </a:cubicBezTo>
                  <a:cubicBezTo>
                    <a:pt x="19234" y="17591"/>
                    <a:pt x="19240" y="17568"/>
                    <a:pt x="19240" y="17543"/>
                  </a:cubicBezTo>
                  <a:cubicBezTo>
                    <a:pt x="18849" y="12687"/>
                    <a:pt x="7803" y="11963"/>
                    <a:pt x="6619" y="11898"/>
                  </a:cubicBezTo>
                  <a:lnTo>
                    <a:pt x="7045" y="4984"/>
                  </a:lnTo>
                  <a:cubicBezTo>
                    <a:pt x="7048" y="4940"/>
                    <a:pt x="7014" y="4899"/>
                    <a:pt x="6966" y="4895"/>
                  </a:cubicBezTo>
                  <a:cubicBezTo>
                    <a:pt x="6964" y="4895"/>
                    <a:pt x="6961" y="4895"/>
                    <a:pt x="6959" y="4895"/>
                  </a:cubicBezTo>
                  <a:cubicBezTo>
                    <a:pt x="6914" y="4895"/>
                    <a:pt x="6881" y="4931"/>
                    <a:pt x="6877" y="4973"/>
                  </a:cubicBezTo>
                  <a:lnTo>
                    <a:pt x="6445" y="11972"/>
                  </a:lnTo>
                  <a:cubicBezTo>
                    <a:pt x="6445" y="11997"/>
                    <a:pt x="6453" y="12017"/>
                    <a:pt x="6466" y="12034"/>
                  </a:cubicBezTo>
                  <a:cubicBezTo>
                    <a:pt x="6483" y="12051"/>
                    <a:pt x="6503" y="12061"/>
                    <a:pt x="6527" y="12065"/>
                  </a:cubicBezTo>
                  <a:cubicBezTo>
                    <a:pt x="6646" y="12068"/>
                    <a:pt x="18526" y="12674"/>
                    <a:pt x="19064" y="17466"/>
                  </a:cubicBezTo>
                  <a:lnTo>
                    <a:pt x="4310" y="17466"/>
                  </a:lnTo>
                  <a:cubicBezTo>
                    <a:pt x="3667" y="17466"/>
                    <a:pt x="2891" y="16956"/>
                    <a:pt x="2290" y="16132"/>
                  </a:cubicBezTo>
                  <a:cubicBezTo>
                    <a:pt x="1606" y="15201"/>
                    <a:pt x="184" y="12507"/>
                    <a:pt x="1725" y="7643"/>
                  </a:cubicBezTo>
                  <a:cubicBezTo>
                    <a:pt x="2807" y="4229"/>
                    <a:pt x="4637" y="1712"/>
                    <a:pt x="7170" y="157"/>
                  </a:cubicBezTo>
                  <a:cubicBezTo>
                    <a:pt x="7208" y="133"/>
                    <a:pt x="7221" y="83"/>
                    <a:pt x="7197" y="42"/>
                  </a:cubicBezTo>
                  <a:cubicBezTo>
                    <a:pt x="7182" y="16"/>
                    <a:pt x="7153" y="0"/>
                    <a:pt x="7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38;p86">
              <a:extLst>
                <a:ext uri="{FF2B5EF4-FFF2-40B4-BE49-F238E27FC236}">
                  <a16:creationId xmlns:a16="http://schemas.microsoft.com/office/drawing/2014/main" id="{AF1A8A58-E668-4D86-A8A8-C4E4C3665927}"/>
                </a:ext>
              </a:extLst>
            </p:cNvPr>
            <p:cNvSpPr/>
            <p:nvPr/>
          </p:nvSpPr>
          <p:spPr>
            <a:xfrm>
              <a:off x="2583266" y="4441927"/>
              <a:ext cx="146615" cy="153846"/>
            </a:xfrm>
            <a:custGeom>
              <a:avLst/>
              <a:gdLst/>
              <a:ahLst/>
              <a:cxnLst/>
              <a:rect l="l" t="t" r="r" b="b"/>
              <a:pathLst>
                <a:path w="3528" h="3702" extrusionOk="0">
                  <a:moveTo>
                    <a:pt x="0" y="1"/>
                  </a:moveTo>
                  <a:lnTo>
                    <a:pt x="0" y="3702"/>
                  </a:lnTo>
                  <a:lnTo>
                    <a:pt x="3527" y="3702"/>
                  </a:lnTo>
                  <a:cubicBezTo>
                    <a:pt x="3391" y="2011"/>
                    <a:pt x="1905" y="828"/>
                    <a:pt x="0" y="1"/>
                  </a:cubicBezTo>
                  <a:close/>
                </a:path>
              </a:pathLst>
            </a:custGeom>
            <a:solidFill>
              <a:srgbClr val="F9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9;p86">
              <a:extLst>
                <a:ext uri="{FF2B5EF4-FFF2-40B4-BE49-F238E27FC236}">
                  <a16:creationId xmlns:a16="http://schemas.microsoft.com/office/drawing/2014/main" id="{3DE76F63-19E4-4C90-A8C3-8091480BEA90}"/>
                </a:ext>
              </a:extLst>
            </p:cNvPr>
            <p:cNvSpPr/>
            <p:nvPr/>
          </p:nvSpPr>
          <p:spPr>
            <a:xfrm>
              <a:off x="2583266" y="4559119"/>
              <a:ext cx="146615" cy="36654"/>
            </a:xfrm>
            <a:custGeom>
              <a:avLst/>
              <a:gdLst/>
              <a:ahLst/>
              <a:cxnLst/>
              <a:rect l="l" t="t" r="r" b="b"/>
              <a:pathLst>
                <a:path w="3528" h="882" extrusionOk="0">
                  <a:moveTo>
                    <a:pt x="0" y="1"/>
                  </a:moveTo>
                  <a:lnTo>
                    <a:pt x="0" y="882"/>
                  </a:lnTo>
                  <a:lnTo>
                    <a:pt x="3527" y="882"/>
                  </a:lnTo>
                  <a:cubicBezTo>
                    <a:pt x="3504" y="572"/>
                    <a:pt x="3432" y="276"/>
                    <a:pt x="3320" y="1"/>
                  </a:cubicBezTo>
                  <a:close/>
                </a:path>
              </a:pathLst>
            </a:custGeom>
            <a:solidFill>
              <a:srgbClr val="E0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0;p86">
              <a:extLst>
                <a:ext uri="{FF2B5EF4-FFF2-40B4-BE49-F238E27FC236}">
                  <a16:creationId xmlns:a16="http://schemas.microsoft.com/office/drawing/2014/main" id="{50CAABB5-5356-48FB-B532-B76752BCCAE2}"/>
                </a:ext>
              </a:extLst>
            </p:cNvPr>
            <p:cNvSpPr/>
            <p:nvPr/>
          </p:nvSpPr>
          <p:spPr>
            <a:xfrm>
              <a:off x="2579733" y="4438395"/>
              <a:ext cx="153680" cy="160911"/>
            </a:xfrm>
            <a:custGeom>
              <a:avLst/>
              <a:gdLst/>
              <a:ahLst/>
              <a:cxnLst/>
              <a:rect l="l" t="t" r="r" b="b"/>
              <a:pathLst>
                <a:path w="3698" h="3872" extrusionOk="0">
                  <a:moveTo>
                    <a:pt x="170" y="216"/>
                  </a:moveTo>
                  <a:cubicBezTo>
                    <a:pt x="2239" y="1137"/>
                    <a:pt x="3364" y="2310"/>
                    <a:pt x="3521" y="3702"/>
                  </a:cubicBezTo>
                  <a:lnTo>
                    <a:pt x="170" y="3702"/>
                  </a:lnTo>
                  <a:lnTo>
                    <a:pt x="170" y="216"/>
                  </a:lnTo>
                  <a:close/>
                  <a:moveTo>
                    <a:pt x="83" y="1"/>
                  </a:moveTo>
                  <a:cubicBezTo>
                    <a:pt x="67" y="1"/>
                    <a:pt x="51" y="5"/>
                    <a:pt x="38" y="15"/>
                  </a:cubicBezTo>
                  <a:cubicBezTo>
                    <a:pt x="14" y="32"/>
                    <a:pt x="0" y="56"/>
                    <a:pt x="0" y="86"/>
                  </a:cubicBezTo>
                  <a:lnTo>
                    <a:pt x="0" y="3787"/>
                  </a:lnTo>
                  <a:cubicBezTo>
                    <a:pt x="0" y="3834"/>
                    <a:pt x="38" y="3872"/>
                    <a:pt x="85" y="3872"/>
                  </a:cubicBezTo>
                  <a:lnTo>
                    <a:pt x="3612" y="3872"/>
                  </a:lnTo>
                  <a:cubicBezTo>
                    <a:pt x="3636" y="3872"/>
                    <a:pt x="3660" y="3861"/>
                    <a:pt x="3674" y="3845"/>
                  </a:cubicBezTo>
                  <a:cubicBezTo>
                    <a:pt x="3691" y="3827"/>
                    <a:pt x="3697" y="3804"/>
                    <a:pt x="3697" y="3779"/>
                  </a:cubicBezTo>
                  <a:cubicBezTo>
                    <a:pt x="3572" y="2253"/>
                    <a:pt x="2371" y="984"/>
                    <a:pt x="120" y="8"/>
                  </a:cubicBezTo>
                  <a:cubicBezTo>
                    <a:pt x="108" y="4"/>
                    <a:pt x="95"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1;p86">
              <a:extLst>
                <a:ext uri="{FF2B5EF4-FFF2-40B4-BE49-F238E27FC236}">
                  <a16:creationId xmlns:a16="http://schemas.microsoft.com/office/drawing/2014/main" id="{C6099511-5028-4461-BDDC-20511519A803}"/>
                </a:ext>
              </a:extLst>
            </p:cNvPr>
            <p:cNvSpPr/>
            <p:nvPr/>
          </p:nvSpPr>
          <p:spPr>
            <a:xfrm>
              <a:off x="2449284" y="4396463"/>
              <a:ext cx="7106" cy="202842"/>
            </a:xfrm>
            <a:custGeom>
              <a:avLst/>
              <a:gdLst/>
              <a:ahLst/>
              <a:cxnLst/>
              <a:rect l="l" t="t" r="r" b="b"/>
              <a:pathLst>
                <a:path w="171" h="4881" extrusionOk="0">
                  <a:moveTo>
                    <a:pt x="85" y="0"/>
                  </a:moveTo>
                  <a:cubicBezTo>
                    <a:pt x="38" y="0"/>
                    <a:pt x="0" y="38"/>
                    <a:pt x="0" y="82"/>
                  </a:cubicBezTo>
                  <a:lnTo>
                    <a:pt x="0" y="4796"/>
                  </a:lnTo>
                  <a:cubicBezTo>
                    <a:pt x="0" y="4843"/>
                    <a:pt x="38" y="4881"/>
                    <a:pt x="85" y="4881"/>
                  </a:cubicBezTo>
                  <a:cubicBezTo>
                    <a:pt x="133" y="4881"/>
                    <a:pt x="171" y="4843"/>
                    <a:pt x="171" y="4796"/>
                  </a:cubicBezTo>
                  <a:lnTo>
                    <a:pt x="171" y="82"/>
                  </a:lnTo>
                  <a:cubicBezTo>
                    <a:pt x="171" y="38"/>
                    <a:pt x="133"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2;p86">
              <a:extLst>
                <a:ext uri="{FF2B5EF4-FFF2-40B4-BE49-F238E27FC236}">
                  <a16:creationId xmlns:a16="http://schemas.microsoft.com/office/drawing/2014/main" id="{D7A78BB4-C8DD-44E2-B050-C4E6BC395908}"/>
                </a:ext>
              </a:extLst>
            </p:cNvPr>
            <p:cNvSpPr/>
            <p:nvPr/>
          </p:nvSpPr>
          <p:spPr>
            <a:xfrm>
              <a:off x="2498572" y="4523505"/>
              <a:ext cx="30586" cy="30420"/>
            </a:xfrm>
            <a:custGeom>
              <a:avLst/>
              <a:gdLst/>
              <a:ahLst/>
              <a:cxnLst/>
              <a:rect l="l" t="t" r="r" b="b"/>
              <a:pathLst>
                <a:path w="736" h="732" extrusionOk="0">
                  <a:moveTo>
                    <a:pt x="368" y="167"/>
                  </a:moveTo>
                  <a:cubicBezTo>
                    <a:pt x="478" y="167"/>
                    <a:pt x="569" y="256"/>
                    <a:pt x="569" y="364"/>
                  </a:cubicBezTo>
                  <a:cubicBezTo>
                    <a:pt x="569" y="477"/>
                    <a:pt x="478" y="565"/>
                    <a:pt x="368" y="565"/>
                  </a:cubicBezTo>
                  <a:cubicBezTo>
                    <a:pt x="260" y="565"/>
                    <a:pt x="172" y="477"/>
                    <a:pt x="172" y="364"/>
                  </a:cubicBezTo>
                  <a:cubicBezTo>
                    <a:pt x="172" y="256"/>
                    <a:pt x="260" y="167"/>
                    <a:pt x="368" y="167"/>
                  </a:cubicBezTo>
                  <a:close/>
                  <a:moveTo>
                    <a:pt x="368" y="1"/>
                  </a:moveTo>
                  <a:cubicBezTo>
                    <a:pt x="168" y="1"/>
                    <a:pt x="1" y="164"/>
                    <a:pt x="1" y="364"/>
                  </a:cubicBezTo>
                  <a:cubicBezTo>
                    <a:pt x="1" y="568"/>
                    <a:pt x="168" y="731"/>
                    <a:pt x="368" y="731"/>
                  </a:cubicBezTo>
                  <a:cubicBezTo>
                    <a:pt x="572" y="731"/>
                    <a:pt x="736" y="568"/>
                    <a:pt x="736" y="364"/>
                  </a:cubicBezTo>
                  <a:cubicBezTo>
                    <a:pt x="736" y="164"/>
                    <a:pt x="572"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3;p86">
              <a:extLst>
                <a:ext uri="{FF2B5EF4-FFF2-40B4-BE49-F238E27FC236}">
                  <a16:creationId xmlns:a16="http://schemas.microsoft.com/office/drawing/2014/main" id="{24088F10-1B0C-4045-A340-D6B52DCBB21F}"/>
                </a:ext>
              </a:extLst>
            </p:cNvPr>
            <p:cNvSpPr/>
            <p:nvPr/>
          </p:nvSpPr>
          <p:spPr>
            <a:xfrm>
              <a:off x="2598393" y="4263729"/>
              <a:ext cx="30545" cy="30545"/>
            </a:xfrm>
            <a:custGeom>
              <a:avLst/>
              <a:gdLst/>
              <a:ahLst/>
              <a:cxnLst/>
              <a:rect l="l" t="t" r="r" b="b"/>
              <a:pathLst>
                <a:path w="735" h="735" extrusionOk="0">
                  <a:moveTo>
                    <a:pt x="368" y="167"/>
                  </a:moveTo>
                  <a:cubicBezTo>
                    <a:pt x="476" y="167"/>
                    <a:pt x="565" y="259"/>
                    <a:pt x="565" y="367"/>
                  </a:cubicBezTo>
                  <a:cubicBezTo>
                    <a:pt x="565" y="477"/>
                    <a:pt x="476" y="565"/>
                    <a:pt x="368" y="565"/>
                  </a:cubicBezTo>
                  <a:cubicBezTo>
                    <a:pt x="259" y="565"/>
                    <a:pt x="167" y="477"/>
                    <a:pt x="167" y="367"/>
                  </a:cubicBezTo>
                  <a:cubicBezTo>
                    <a:pt x="167" y="259"/>
                    <a:pt x="259" y="167"/>
                    <a:pt x="368" y="167"/>
                  </a:cubicBezTo>
                  <a:close/>
                  <a:moveTo>
                    <a:pt x="368" y="0"/>
                  </a:moveTo>
                  <a:cubicBezTo>
                    <a:pt x="164" y="0"/>
                    <a:pt x="0" y="163"/>
                    <a:pt x="0" y="367"/>
                  </a:cubicBezTo>
                  <a:cubicBezTo>
                    <a:pt x="0" y="568"/>
                    <a:pt x="164" y="735"/>
                    <a:pt x="368" y="735"/>
                  </a:cubicBezTo>
                  <a:cubicBezTo>
                    <a:pt x="568" y="735"/>
                    <a:pt x="735" y="568"/>
                    <a:pt x="735" y="367"/>
                  </a:cubicBezTo>
                  <a:cubicBezTo>
                    <a:pt x="735" y="163"/>
                    <a:pt x="568"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44;p86">
              <a:extLst>
                <a:ext uri="{FF2B5EF4-FFF2-40B4-BE49-F238E27FC236}">
                  <a16:creationId xmlns:a16="http://schemas.microsoft.com/office/drawing/2014/main" id="{C77D216E-6E6F-4C0F-B3D3-41BBEA346D2F}"/>
                </a:ext>
              </a:extLst>
            </p:cNvPr>
            <p:cNvSpPr/>
            <p:nvPr/>
          </p:nvSpPr>
          <p:spPr>
            <a:xfrm>
              <a:off x="2561074" y="4430624"/>
              <a:ext cx="6940" cy="168682"/>
            </a:xfrm>
            <a:custGeom>
              <a:avLst/>
              <a:gdLst/>
              <a:ahLst/>
              <a:cxnLst/>
              <a:rect l="l" t="t" r="r" b="b"/>
              <a:pathLst>
                <a:path w="167" h="4059" extrusionOk="0">
                  <a:moveTo>
                    <a:pt x="85" y="1"/>
                  </a:moveTo>
                  <a:cubicBezTo>
                    <a:pt x="38" y="1"/>
                    <a:pt x="0" y="39"/>
                    <a:pt x="0" y="86"/>
                  </a:cubicBezTo>
                  <a:lnTo>
                    <a:pt x="0" y="3974"/>
                  </a:lnTo>
                  <a:cubicBezTo>
                    <a:pt x="0" y="4021"/>
                    <a:pt x="38" y="4059"/>
                    <a:pt x="85" y="4059"/>
                  </a:cubicBezTo>
                  <a:cubicBezTo>
                    <a:pt x="129" y="4059"/>
                    <a:pt x="167" y="4021"/>
                    <a:pt x="167" y="3974"/>
                  </a:cubicBezTo>
                  <a:lnTo>
                    <a:pt x="167" y="86"/>
                  </a:lnTo>
                  <a:cubicBezTo>
                    <a:pt x="167" y="39"/>
                    <a:pt x="129"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45;p86">
              <a:extLst>
                <a:ext uri="{FF2B5EF4-FFF2-40B4-BE49-F238E27FC236}">
                  <a16:creationId xmlns:a16="http://schemas.microsoft.com/office/drawing/2014/main" id="{7E13F79B-7066-412B-95B8-892633282470}"/>
                </a:ext>
              </a:extLst>
            </p:cNvPr>
            <p:cNvSpPr/>
            <p:nvPr/>
          </p:nvSpPr>
          <p:spPr>
            <a:xfrm>
              <a:off x="2435570" y="3786981"/>
              <a:ext cx="255288" cy="343930"/>
            </a:xfrm>
            <a:custGeom>
              <a:avLst/>
              <a:gdLst/>
              <a:ahLst/>
              <a:cxnLst/>
              <a:rect l="l" t="t" r="r" b="b"/>
              <a:pathLst>
                <a:path w="6143" h="8276" extrusionOk="0">
                  <a:moveTo>
                    <a:pt x="3177" y="1"/>
                  </a:moveTo>
                  <a:cubicBezTo>
                    <a:pt x="2058" y="1"/>
                    <a:pt x="1000" y="79"/>
                    <a:pt x="0" y="239"/>
                  </a:cubicBezTo>
                  <a:lnTo>
                    <a:pt x="1361" y="5772"/>
                  </a:lnTo>
                  <a:lnTo>
                    <a:pt x="3105" y="8276"/>
                  </a:lnTo>
                  <a:lnTo>
                    <a:pt x="4592" y="6055"/>
                  </a:lnTo>
                  <a:lnTo>
                    <a:pt x="6143" y="402"/>
                  </a:lnTo>
                  <a:cubicBezTo>
                    <a:pt x="5286" y="143"/>
                    <a:pt x="4303" y="1"/>
                    <a:pt x="3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46;p86">
              <a:extLst>
                <a:ext uri="{FF2B5EF4-FFF2-40B4-BE49-F238E27FC236}">
                  <a16:creationId xmlns:a16="http://schemas.microsoft.com/office/drawing/2014/main" id="{AA5B60D4-7567-4D9A-BFF8-6238B75BBD6E}"/>
                </a:ext>
              </a:extLst>
            </p:cNvPr>
            <p:cNvSpPr/>
            <p:nvPr/>
          </p:nvSpPr>
          <p:spPr>
            <a:xfrm>
              <a:off x="2561074" y="4127503"/>
              <a:ext cx="6940" cy="310227"/>
            </a:xfrm>
            <a:custGeom>
              <a:avLst/>
              <a:gdLst/>
              <a:ahLst/>
              <a:cxnLst/>
              <a:rect l="l" t="t" r="r" b="b"/>
              <a:pathLst>
                <a:path w="167" h="7465" extrusionOk="0">
                  <a:moveTo>
                    <a:pt x="85" y="0"/>
                  </a:moveTo>
                  <a:cubicBezTo>
                    <a:pt x="38" y="0"/>
                    <a:pt x="0" y="37"/>
                    <a:pt x="0" y="82"/>
                  </a:cubicBezTo>
                  <a:lnTo>
                    <a:pt x="0" y="7380"/>
                  </a:lnTo>
                  <a:cubicBezTo>
                    <a:pt x="0" y="7428"/>
                    <a:pt x="38" y="7465"/>
                    <a:pt x="85" y="7465"/>
                  </a:cubicBezTo>
                  <a:cubicBezTo>
                    <a:pt x="129" y="7465"/>
                    <a:pt x="167" y="7428"/>
                    <a:pt x="167" y="7380"/>
                  </a:cubicBezTo>
                  <a:lnTo>
                    <a:pt x="167" y="82"/>
                  </a:lnTo>
                  <a:cubicBezTo>
                    <a:pt x="167" y="37"/>
                    <a:pt x="129"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47;p86">
              <a:extLst>
                <a:ext uri="{FF2B5EF4-FFF2-40B4-BE49-F238E27FC236}">
                  <a16:creationId xmlns:a16="http://schemas.microsoft.com/office/drawing/2014/main" id="{2B27AD98-967B-4885-92AF-3CE2A96AF095}"/>
                </a:ext>
              </a:extLst>
            </p:cNvPr>
            <p:cNvSpPr/>
            <p:nvPr/>
          </p:nvSpPr>
          <p:spPr>
            <a:xfrm>
              <a:off x="2364050" y="3835769"/>
              <a:ext cx="200598" cy="295141"/>
            </a:xfrm>
            <a:custGeom>
              <a:avLst/>
              <a:gdLst/>
              <a:ahLst/>
              <a:cxnLst/>
              <a:rect l="l" t="t" r="r" b="b"/>
              <a:pathLst>
                <a:path w="4827" h="7102" extrusionOk="0">
                  <a:moveTo>
                    <a:pt x="2082" y="0"/>
                  </a:moveTo>
                  <a:lnTo>
                    <a:pt x="1" y="1343"/>
                  </a:lnTo>
                  <a:lnTo>
                    <a:pt x="1303" y="2829"/>
                  </a:lnTo>
                  <a:lnTo>
                    <a:pt x="500" y="4316"/>
                  </a:lnTo>
                  <a:lnTo>
                    <a:pt x="4826" y="7102"/>
                  </a:lnTo>
                  <a:lnTo>
                    <a:pt x="2082" y="0"/>
                  </a:lnTo>
                  <a:close/>
                </a:path>
              </a:pathLst>
            </a:custGeom>
            <a:solidFill>
              <a:srgbClr val="D0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48;p86">
              <a:extLst>
                <a:ext uri="{FF2B5EF4-FFF2-40B4-BE49-F238E27FC236}">
                  <a16:creationId xmlns:a16="http://schemas.microsoft.com/office/drawing/2014/main" id="{624A8880-A2BD-4153-B438-DBE97AB113B0}"/>
                </a:ext>
              </a:extLst>
            </p:cNvPr>
            <p:cNvSpPr/>
            <p:nvPr/>
          </p:nvSpPr>
          <p:spPr>
            <a:xfrm>
              <a:off x="2564606" y="3835769"/>
              <a:ext cx="200598" cy="295141"/>
            </a:xfrm>
            <a:custGeom>
              <a:avLst/>
              <a:gdLst/>
              <a:ahLst/>
              <a:cxnLst/>
              <a:rect l="l" t="t" r="r" b="b"/>
              <a:pathLst>
                <a:path w="4827" h="7102" extrusionOk="0">
                  <a:moveTo>
                    <a:pt x="2742" y="0"/>
                  </a:moveTo>
                  <a:lnTo>
                    <a:pt x="0" y="7102"/>
                  </a:lnTo>
                  <a:lnTo>
                    <a:pt x="4326" y="4316"/>
                  </a:lnTo>
                  <a:lnTo>
                    <a:pt x="3521" y="2829"/>
                  </a:lnTo>
                  <a:lnTo>
                    <a:pt x="4827" y="1343"/>
                  </a:lnTo>
                  <a:lnTo>
                    <a:pt x="2742" y="0"/>
                  </a:lnTo>
                  <a:close/>
                </a:path>
              </a:pathLst>
            </a:custGeom>
            <a:solidFill>
              <a:srgbClr val="D0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49;p86">
              <a:extLst>
                <a:ext uri="{FF2B5EF4-FFF2-40B4-BE49-F238E27FC236}">
                  <a16:creationId xmlns:a16="http://schemas.microsoft.com/office/drawing/2014/main" id="{8BF4BDD3-0B30-4814-AB5B-3116ABA34DC0}"/>
                </a:ext>
              </a:extLst>
            </p:cNvPr>
            <p:cNvSpPr/>
            <p:nvPr/>
          </p:nvSpPr>
          <p:spPr>
            <a:xfrm>
              <a:off x="2431913" y="3783449"/>
              <a:ext cx="262934" cy="350995"/>
            </a:xfrm>
            <a:custGeom>
              <a:avLst/>
              <a:gdLst/>
              <a:ahLst/>
              <a:cxnLst/>
              <a:rect l="l" t="t" r="r" b="b"/>
              <a:pathLst>
                <a:path w="6327" h="8446" extrusionOk="0">
                  <a:moveTo>
                    <a:pt x="3265" y="167"/>
                  </a:moveTo>
                  <a:cubicBezTo>
                    <a:pt x="4306" y="167"/>
                    <a:pt x="5268" y="296"/>
                    <a:pt x="6129" y="545"/>
                  </a:cubicBezTo>
                  <a:lnTo>
                    <a:pt x="4601" y="6105"/>
                  </a:lnTo>
                  <a:lnTo>
                    <a:pt x="3190" y="8211"/>
                  </a:lnTo>
                  <a:lnTo>
                    <a:pt x="1527" y="5823"/>
                  </a:lnTo>
                  <a:lnTo>
                    <a:pt x="194" y="392"/>
                  </a:lnTo>
                  <a:cubicBezTo>
                    <a:pt x="1156" y="245"/>
                    <a:pt x="2190" y="167"/>
                    <a:pt x="3265" y="167"/>
                  </a:cubicBezTo>
                  <a:close/>
                  <a:moveTo>
                    <a:pt x="3265" y="1"/>
                  </a:moveTo>
                  <a:cubicBezTo>
                    <a:pt x="2146" y="1"/>
                    <a:pt x="1074" y="82"/>
                    <a:pt x="74" y="239"/>
                  </a:cubicBezTo>
                  <a:cubicBezTo>
                    <a:pt x="51" y="245"/>
                    <a:pt x="30" y="255"/>
                    <a:pt x="21" y="276"/>
                  </a:cubicBezTo>
                  <a:cubicBezTo>
                    <a:pt x="7" y="296"/>
                    <a:pt x="0" y="321"/>
                    <a:pt x="7" y="344"/>
                  </a:cubicBezTo>
                  <a:lnTo>
                    <a:pt x="1367" y="5878"/>
                  </a:lnTo>
                  <a:cubicBezTo>
                    <a:pt x="1371" y="5887"/>
                    <a:pt x="1374" y="5898"/>
                    <a:pt x="1380" y="5905"/>
                  </a:cubicBezTo>
                  <a:lnTo>
                    <a:pt x="3122" y="8411"/>
                  </a:lnTo>
                  <a:cubicBezTo>
                    <a:pt x="3139" y="8432"/>
                    <a:pt x="3163" y="8446"/>
                    <a:pt x="3193" y="8446"/>
                  </a:cubicBezTo>
                  <a:cubicBezTo>
                    <a:pt x="3195" y="8446"/>
                    <a:pt x="3197" y="8446"/>
                    <a:pt x="3199" y="8446"/>
                  </a:cubicBezTo>
                  <a:cubicBezTo>
                    <a:pt x="3222" y="8446"/>
                    <a:pt x="3249" y="8430"/>
                    <a:pt x="3262" y="8408"/>
                  </a:cubicBezTo>
                  <a:lnTo>
                    <a:pt x="4747" y="6187"/>
                  </a:lnTo>
                  <a:cubicBezTo>
                    <a:pt x="4755" y="6180"/>
                    <a:pt x="4758" y="6173"/>
                    <a:pt x="4761" y="6163"/>
                  </a:cubicBezTo>
                  <a:lnTo>
                    <a:pt x="6312" y="511"/>
                  </a:lnTo>
                  <a:cubicBezTo>
                    <a:pt x="6326" y="467"/>
                    <a:pt x="6298" y="423"/>
                    <a:pt x="6258" y="409"/>
                  </a:cubicBezTo>
                  <a:cubicBezTo>
                    <a:pt x="5360" y="137"/>
                    <a:pt x="4353" y="1"/>
                    <a:pt x="3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50;p86">
              <a:extLst>
                <a:ext uri="{FF2B5EF4-FFF2-40B4-BE49-F238E27FC236}">
                  <a16:creationId xmlns:a16="http://schemas.microsoft.com/office/drawing/2014/main" id="{BE394161-6F79-4EC9-B3EE-D6C65565288D}"/>
                </a:ext>
              </a:extLst>
            </p:cNvPr>
            <p:cNvSpPr/>
            <p:nvPr/>
          </p:nvSpPr>
          <p:spPr>
            <a:xfrm>
              <a:off x="2364050" y="3796872"/>
              <a:ext cx="200598" cy="334039"/>
            </a:xfrm>
            <a:custGeom>
              <a:avLst/>
              <a:gdLst/>
              <a:ahLst/>
              <a:cxnLst/>
              <a:rect l="l" t="t" r="r" b="b"/>
              <a:pathLst>
                <a:path w="4827" h="8038" extrusionOk="0">
                  <a:moveTo>
                    <a:pt x="1721" y="1"/>
                  </a:moveTo>
                  <a:lnTo>
                    <a:pt x="1" y="2279"/>
                  </a:lnTo>
                  <a:lnTo>
                    <a:pt x="1467" y="3099"/>
                  </a:lnTo>
                  <a:lnTo>
                    <a:pt x="511" y="4728"/>
                  </a:lnTo>
                  <a:lnTo>
                    <a:pt x="4826" y="8038"/>
                  </a:lnTo>
                  <a:lnTo>
                    <a:pt x="17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51;p86">
              <a:extLst>
                <a:ext uri="{FF2B5EF4-FFF2-40B4-BE49-F238E27FC236}">
                  <a16:creationId xmlns:a16="http://schemas.microsoft.com/office/drawing/2014/main" id="{F225872F-8640-4B5F-B581-E7F8FCDE6183}"/>
                </a:ext>
              </a:extLst>
            </p:cNvPr>
            <p:cNvSpPr/>
            <p:nvPr/>
          </p:nvSpPr>
          <p:spPr>
            <a:xfrm>
              <a:off x="2564606" y="3803687"/>
              <a:ext cx="200598" cy="327224"/>
            </a:xfrm>
            <a:custGeom>
              <a:avLst/>
              <a:gdLst/>
              <a:ahLst/>
              <a:cxnLst/>
              <a:rect l="l" t="t" r="r" b="b"/>
              <a:pathLst>
                <a:path w="4827" h="7874" extrusionOk="0">
                  <a:moveTo>
                    <a:pt x="3041" y="0"/>
                  </a:moveTo>
                  <a:lnTo>
                    <a:pt x="0" y="7874"/>
                  </a:lnTo>
                  <a:lnTo>
                    <a:pt x="0" y="7874"/>
                  </a:lnTo>
                  <a:lnTo>
                    <a:pt x="4313" y="4564"/>
                  </a:lnTo>
                  <a:lnTo>
                    <a:pt x="3358" y="2935"/>
                  </a:lnTo>
                  <a:lnTo>
                    <a:pt x="4827" y="2115"/>
                  </a:lnTo>
                  <a:lnTo>
                    <a:pt x="3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52;p86">
              <a:extLst>
                <a:ext uri="{FF2B5EF4-FFF2-40B4-BE49-F238E27FC236}">
                  <a16:creationId xmlns:a16="http://schemas.microsoft.com/office/drawing/2014/main" id="{EA087323-2BFF-4680-9BD8-D439EEAB00D6}"/>
                </a:ext>
              </a:extLst>
            </p:cNvPr>
            <p:cNvSpPr/>
            <p:nvPr/>
          </p:nvSpPr>
          <p:spPr>
            <a:xfrm>
              <a:off x="2360351" y="3793339"/>
              <a:ext cx="208120" cy="341104"/>
            </a:xfrm>
            <a:custGeom>
              <a:avLst/>
              <a:gdLst/>
              <a:ahLst/>
              <a:cxnLst/>
              <a:rect l="l" t="t" r="r" b="b"/>
              <a:pathLst>
                <a:path w="5008" h="8208" extrusionOk="0">
                  <a:moveTo>
                    <a:pt x="1787" y="256"/>
                  </a:moveTo>
                  <a:lnTo>
                    <a:pt x="4728" y="7874"/>
                  </a:lnTo>
                  <a:lnTo>
                    <a:pt x="712" y="4792"/>
                  </a:lnTo>
                  <a:lnTo>
                    <a:pt x="1627" y="3228"/>
                  </a:lnTo>
                  <a:cubicBezTo>
                    <a:pt x="1641" y="3208"/>
                    <a:pt x="1644" y="3184"/>
                    <a:pt x="1637" y="3160"/>
                  </a:cubicBezTo>
                  <a:cubicBezTo>
                    <a:pt x="1630" y="3139"/>
                    <a:pt x="1617" y="3123"/>
                    <a:pt x="1596" y="3109"/>
                  </a:cubicBezTo>
                  <a:lnTo>
                    <a:pt x="215" y="2337"/>
                  </a:lnTo>
                  <a:lnTo>
                    <a:pt x="1787" y="256"/>
                  </a:lnTo>
                  <a:close/>
                  <a:moveTo>
                    <a:pt x="1811" y="0"/>
                  </a:moveTo>
                  <a:cubicBezTo>
                    <a:pt x="1785" y="0"/>
                    <a:pt x="1760" y="11"/>
                    <a:pt x="1743" y="34"/>
                  </a:cubicBezTo>
                  <a:lnTo>
                    <a:pt x="21" y="2313"/>
                  </a:lnTo>
                  <a:cubicBezTo>
                    <a:pt x="8" y="2331"/>
                    <a:pt x="1" y="2357"/>
                    <a:pt x="5" y="2381"/>
                  </a:cubicBezTo>
                  <a:cubicBezTo>
                    <a:pt x="11" y="2405"/>
                    <a:pt x="25" y="2425"/>
                    <a:pt x="49" y="2436"/>
                  </a:cubicBezTo>
                  <a:lnTo>
                    <a:pt x="1440" y="3215"/>
                  </a:lnTo>
                  <a:lnTo>
                    <a:pt x="528" y="4769"/>
                  </a:lnTo>
                  <a:cubicBezTo>
                    <a:pt x="504" y="4806"/>
                    <a:pt x="515" y="4854"/>
                    <a:pt x="548" y="4881"/>
                  </a:cubicBezTo>
                  <a:lnTo>
                    <a:pt x="4861" y="8190"/>
                  </a:lnTo>
                  <a:cubicBezTo>
                    <a:pt x="4878" y="8204"/>
                    <a:pt x="4895" y="8208"/>
                    <a:pt x="4915" y="8208"/>
                  </a:cubicBezTo>
                  <a:cubicBezTo>
                    <a:pt x="4932" y="8208"/>
                    <a:pt x="4950" y="8204"/>
                    <a:pt x="4964" y="8190"/>
                  </a:cubicBezTo>
                  <a:cubicBezTo>
                    <a:pt x="4994" y="8170"/>
                    <a:pt x="5008" y="8129"/>
                    <a:pt x="4994" y="8092"/>
                  </a:cubicBezTo>
                  <a:lnTo>
                    <a:pt x="1889" y="55"/>
                  </a:lnTo>
                  <a:cubicBezTo>
                    <a:pt x="1878" y="25"/>
                    <a:pt x="1851" y="4"/>
                    <a:pt x="1824" y="1"/>
                  </a:cubicBezTo>
                  <a:cubicBezTo>
                    <a:pt x="1820" y="0"/>
                    <a:pt x="1816" y="0"/>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53;p86">
              <a:extLst>
                <a:ext uri="{FF2B5EF4-FFF2-40B4-BE49-F238E27FC236}">
                  <a16:creationId xmlns:a16="http://schemas.microsoft.com/office/drawing/2014/main" id="{96AED22E-5D77-4D2C-BDC8-2095CE11609D}"/>
                </a:ext>
              </a:extLst>
            </p:cNvPr>
            <p:cNvSpPr/>
            <p:nvPr/>
          </p:nvSpPr>
          <p:spPr>
            <a:xfrm>
              <a:off x="2771397" y="4388526"/>
              <a:ext cx="101650" cy="207247"/>
            </a:xfrm>
            <a:custGeom>
              <a:avLst/>
              <a:gdLst/>
              <a:ahLst/>
              <a:cxnLst/>
              <a:rect l="l" t="t" r="r" b="b"/>
              <a:pathLst>
                <a:path w="2446" h="4987" extrusionOk="0">
                  <a:moveTo>
                    <a:pt x="79" y="0"/>
                  </a:moveTo>
                  <a:cubicBezTo>
                    <a:pt x="0" y="3174"/>
                    <a:pt x="385" y="4987"/>
                    <a:pt x="385" y="4987"/>
                  </a:cubicBezTo>
                  <a:lnTo>
                    <a:pt x="2446" y="4987"/>
                  </a:lnTo>
                  <a:lnTo>
                    <a:pt x="79" y="0"/>
                  </a:lnTo>
                  <a:close/>
                </a:path>
              </a:pathLst>
            </a:custGeom>
            <a:solidFill>
              <a:srgbClr val="D0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54;p86">
              <a:extLst>
                <a:ext uri="{FF2B5EF4-FFF2-40B4-BE49-F238E27FC236}">
                  <a16:creationId xmlns:a16="http://schemas.microsoft.com/office/drawing/2014/main" id="{11B5904F-E404-42D3-A853-D60F13A5A866}"/>
                </a:ext>
              </a:extLst>
            </p:cNvPr>
            <p:cNvSpPr/>
            <p:nvPr/>
          </p:nvSpPr>
          <p:spPr>
            <a:xfrm>
              <a:off x="2560658" y="3800113"/>
              <a:ext cx="208078" cy="334330"/>
            </a:xfrm>
            <a:custGeom>
              <a:avLst/>
              <a:gdLst/>
              <a:ahLst/>
              <a:cxnLst/>
              <a:rect l="l" t="t" r="r" b="b"/>
              <a:pathLst>
                <a:path w="5007" h="8045" extrusionOk="0">
                  <a:moveTo>
                    <a:pt x="3164" y="249"/>
                  </a:moveTo>
                  <a:lnTo>
                    <a:pt x="4789" y="2177"/>
                  </a:lnTo>
                  <a:lnTo>
                    <a:pt x="3412" y="2946"/>
                  </a:lnTo>
                  <a:cubicBezTo>
                    <a:pt x="3391" y="2960"/>
                    <a:pt x="3378" y="2976"/>
                    <a:pt x="3371" y="2997"/>
                  </a:cubicBezTo>
                  <a:cubicBezTo>
                    <a:pt x="3364" y="3021"/>
                    <a:pt x="3368" y="3045"/>
                    <a:pt x="3381" y="3065"/>
                  </a:cubicBezTo>
                  <a:lnTo>
                    <a:pt x="4299" y="4629"/>
                  </a:lnTo>
                  <a:lnTo>
                    <a:pt x="282" y="7711"/>
                  </a:lnTo>
                  <a:lnTo>
                    <a:pt x="282" y="7711"/>
                  </a:lnTo>
                  <a:lnTo>
                    <a:pt x="3164" y="249"/>
                  </a:lnTo>
                  <a:close/>
                  <a:moveTo>
                    <a:pt x="3132" y="0"/>
                  </a:moveTo>
                  <a:cubicBezTo>
                    <a:pt x="3127" y="0"/>
                    <a:pt x="3123" y="1"/>
                    <a:pt x="3119" y="1"/>
                  </a:cubicBezTo>
                  <a:cubicBezTo>
                    <a:pt x="3092" y="8"/>
                    <a:pt x="3068" y="28"/>
                    <a:pt x="3054" y="55"/>
                  </a:cubicBezTo>
                  <a:lnTo>
                    <a:pt x="14" y="7929"/>
                  </a:lnTo>
                  <a:cubicBezTo>
                    <a:pt x="1" y="7966"/>
                    <a:pt x="14" y="8007"/>
                    <a:pt x="45" y="8027"/>
                  </a:cubicBezTo>
                  <a:cubicBezTo>
                    <a:pt x="58" y="8041"/>
                    <a:pt x="75" y="8045"/>
                    <a:pt x="95" y="8045"/>
                  </a:cubicBezTo>
                  <a:cubicBezTo>
                    <a:pt x="112" y="8045"/>
                    <a:pt x="130" y="8041"/>
                    <a:pt x="147" y="8027"/>
                  </a:cubicBezTo>
                  <a:lnTo>
                    <a:pt x="4459" y="4718"/>
                  </a:lnTo>
                  <a:cubicBezTo>
                    <a:pt x="4493" y="4691"/>
                    <a:pt x="4503" y="4643"/>
                    <a:pt x="4479" y="4606"/>
                  </a:cubicBezTo>
                  <a:lnTo>
                    <a:pt x="3568" y="3052"/>
                  </a:lnTo>
                  <a:lnTo>
                    <a:pt x="4963" y="2273"/>
                  </a:lnTo>
                  <a:cubicBezTo>
                    <a:pt x="4983" y="2262"/>
                    <a:pt x="5000" y="2239"/>
                    <a:pt x="5003" y="2215"/>
                  </a:cubicBezTo>
                  <a:cubicBezTo>
                    <a:pt x="5007" y="2191"/>
                    <a:pt x="5000" y="2164"/>
                    <a:pt x="4983" y="2147"/>
                  </a:cubicBezTo>
                  <a:lnTo>
                    <a:pt x="3197" y="31"/>
                  </a:lnTo>
                  <a:cubicBezTo>
                    <a:pt x="3182" y="11"/>
                    <a:pt x="3158"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55;p86">
              <a:extLst>
                <a:ext uri="{FF2B5EF4-FFF2-40B4-BE49-F238E27FC236}">
                  <a16:creationId xmlns:a16="http://schemas.microsoft.com/office/drawing/2014/main" id="{42C4FEF3-98CD-42F3-9594-93E0588E970C}"/>
                </a:ext>
              </a:extLst>
            </p:cNvPr>
            <p:cNvSpPr/>
            <p:nvPr/>
          </p:nvSpPr>
          <p:spPr>
            <a:xfrm>
              <a:off x="2756436" y="3905586"/>
              <a:ext cx="302455" cy="690353"/>
            </a:xfrm>
            <a:custGeom>
              <a:avLst/>
              <a:gdLst/>
              <a:ahLst/>
              <a:cxnLst/>
              <a:rect l="l" t="t" r="r" b="b"/>
              <a:pathLst>
                <a:path w="7278" h="16612" extrusionOk="0">
                  <a:moveTo>
                    <a:pt x="3748" y="0"/>
                  </a:moveTo>
                  <a:cubicBezTo>
                    <a:pt x="3748" y="0"/>
                    <a:pt x="1279" y="3969"/>
                    <a:pt x="636" y="8751"/>
                  </a:cubicBezTo>
                  <a:cubicBezTo>
                    <a:pt x="1" y="13503"/>
                    <a:pt x="952" y="16611"/>
                    <a:pt x="2824" y="16611"/>
                  </a:cubicBezTo>
                  <a:cubicBezTo>
                    <a:pt x="2837" y="16611"/>
                    <a:pt x="2850" y="16611"/>
                    <a:pt x="2864" y="16611"/>
                  </a:cubicBezTo>
                  <a:cubicBezTo>
                    <a:pt x="5459" y="16550"/>
                    <a:pt x="6118" y="11519"/>
                    <a:pt x="6400" y="9469"/>
                  </a:cubicBezTo>
                  <a:cubicBezTo>
                    <a:pt x="6683" y="7422"/>
                    <a:pt x="7278" y="851"/>
                    <a:pt x="7278" y="851"/>
                  </a:cubicBezTo>
                  <a:lnTo>
                    <a:pt x="3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56;p86">
              <a:extLst>
                <a:ext uri="{FF2B5EF4-FFF2-40B4-BE49-F238E27FC236}">
                  <a16:creationId xmlns:a16="http://schemas.microsoft.com/office/drawing/2014/main" id="{FF94E5B4-3974-47BE-8627-B072D3FF06EF}"/>
                </a:ext>
              </a:extLst>
            </p:cNvPr>
            <p:cNvSpPr/>
            <p:nvPr/>
          </p:nvSpPr>
          <p:spPr>
            <a:xfrm>
              <a:off x="2774763" y="3930562"/>
              <a:ext cx="284129" cy="665377"/>
            </a:xfrm>
            <a:custGeom>
              <a:avLst/>
              <a:gdLst/>
              <a:ahLst/>
              <a:cxnLst/>
              <a:rect l="l" t="t" r="r" b="b"/>
              <a:pathLst>
                <a:path w="6837" h="16011" extrusionOk="0">
                  <a:moveTo>
                    <a:pt x="5817" y="1"/>
                  </a:moveTo>
                  <a:cubicBezTo>
                    <a:pt x="5817" y="5"/>
                    <a:pt x="4892" y="11310"/>
                    <a:pt x="3534" y="12119"/>
                  </a:cubicBezTo>
                  <a:cubicBezTo>
                    <a:pt x="3074" y="12394"/>
                    <a:pt x="2650" y="12502"/>
                    <a:pt x="2267" y="12502"/>
                  </a:cubicBezTo>
                  <a:cubicBezTo>
                    <a:pt x="857" y="12502"/>
                    <a:pt x="9" y="11034"/>
                    <a:pt x="1" y="11020"/>
                  </a:cubicBezTo>
                  <a:lnTo>
                    <a:pt x="1" y="11020"/>
                  </a:lnTo>
                  <a:cubicBezTo>
                    <a:pt x="21" y="14115"/>
                    <a:pt x="920" y="16010"/>
                    <a:pt x="2383" y="16010"/>
                  </a:cubicBezTo>
                  <a:cubicBezTo>
                    <a:pt x="2396" y="16010"/>
                    <a:pt x="2409" y="16010"/>
                    <a:pt x="2423" y="16010"/>
                  </a:cubicBezTo>
                  <a:cubicBezTo>
                    <a:pt x="5018" y="15949"/>
                    <a:pt x="5677" y="10918"/>
                    <a:pt x="5959" y="8871"/>
                  </a:cubicBezTo>
                  <a:cubicBezTo>
                    <a:pt x="6242" y="6816"/>
                    <a:pt x="6837" y="250"/>
                    <a:pt x="6837" y="250"/>
                  </a:cubicBezTo>
                  <a:lnTo>
                    <a:pt x="5817" y="1"/>
                  </a:lnTo>
                  <a:close/>
                </a:path>
              </a:pathLst>
            </a:custGeom>
            <a:solidFill>
              <a:srgbClr val="D0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57;p86">
              <a:extLst>
                <a:ext uri="{FF2B5EF4-FFF2-40B4-BE49-F238E27FC236}">
                  <a16:creationId xmlns:a16="http://schemas.microsoft.com/office/drawing/2014/main" id="{84BC8526-AC1C-41E5-9C98-13AD6D8708BB}"/>
                </a:ext>
              </a:extLst>
            </p:cNvPr>
            <p:cNvSpPr/>
            <p:nvPr/>
          </p:nvSpPr>
          <p:spPr>
            <a:xfrm>
              <a:off x="2760342" y="3902054"/>
              <a:ext cx="302248" cy="697376"/>
            </a:xfrm>
            <a:custGeom>
              <a:avLst/>
              <a:gdLst/>
              <a:ahLst/>
              <a:cxnLst/>
              <a:rect l="l" t="t" r="r" b="b"/>
              <a:pathLst>
                <a:path w="7273" h="16781" extrusionOk="0">
                  <a:moveTo>
                    <a:pt x="3691" y="181"/>
                  </a:moveTo>
                  <a:lnTo>
                    <a:pt x="7093" y="1000"/>
                  </a:lnTo>
                  <a:cubicBezTo>
                    <a:pt x="7027" y="1724"/>
                    <a:pt x="6487" y="7636"/>
                    <a:pt x="6222" y="9543"/>
                  </a:cubicBezTo>
                  <a:lnTo>
                    <a:pt x="6211" y="9618"/>
                  </a:lnTo>
                  <a:cubicBezTo>
                    <a:pt x="5925" y="11693"/>
                    <a:pt x="5259" y="16553"/>
                    <a:pt x="2766" y="16611"/>
                  </a:cubicBezTo>
                  <a:cubicBezTo>
                    <a:pt x="2755" y="16611"/>
                    <a:pt x="2743" y="16611"/>
                    <a:pt x="2732" y="16611"/>
                  </a:cubicBezTo>
                  <a:cubicBezTo>
                    <a:pt x="2273" y="16611"/>
                    <a:pt x="1876" y="16421"/>
                    <a:pt x="1538" y="16043"/>
                  </a:cubicBezTo>
                  <a:cubicBezTo>
                    <a:pt x="514" y="14903"/>
                    <a:pt x="175" y="12213"/>
                    <a:pt x="627" y="8846"/>
                  </a:cubicBezTo>
                  <a:cubicBezTo>
                    <a:pt x="1219" y="4428"/>
                    <a:pt x="3406" y="663"/>
                    <a:pt x="3691" y="181"/>
                  </a:cubicBezTo>
                  <a:close/>
                  <a:moveTo>
                    <a:pt x="3652" y="0"/>
                  </a:moveTo>
                  <a:cubicBezTo>
                    <a:pt x="3622" y="0"/>
                    <a:pt x="3596" y="16"/>
                    <a:pt x="3583" y="41"/>
                  </a:cubicBezTo>
                  <a:cubicBezTo>
                    <a:pt x="3555" y="79"/>
                    <a:pt x="1096" y="4078"/>
                    <a:pt x="460" y="8826"/>
                  </a:cubicBezTo>
                  <a:cubicBezTo>
                    <a:pt x="1" y="12241"/>
                    <a:pt x="358" y="14982"/>
                    <a:pt x="1412" y="16155"/>
                  </a:cubicBezTo>
                  <a:cubicBezTo>
                    <a:pt x="1783" y="16570"/>
                    <a:pt x="2225" y="16781"/>
                    <a:pt x="2729" y="16781"/>
                  </a:cubicBezTo>
                  <a:lnTo>
                    <a:pt x="2770" y="16781"/>
                  </a:lnTo>
                  <a:cubicBezTo>
                    <a:pt x="5405" y="16720"/>
                    <a:pt x="6089" y="11758"/>
                    <a:pt x="6382" y="9642"/>
                  </a:cubicBezTo>
                  <a:lnTo>
                    <a:pt x="6391" y="9568"/>
                  </a:lnTo>
                  <a:cubicBezTo>
                    <a:pt x="6671" y="7537"/>
                    <a:pt x="7262" y="1007"/>
                    <a:pt x="7269" y="942"/>
                  </a:cubicBezTo>
                  <a:cubicBezTo>
                    <a:pt x="7272" y="901"/>
                    <a:pt x="7245" y="864"/>
                    <a:pt x="7204" y="854"/>
                  </a:cubicBezTo>
                  <a:lnTo>
                    <a:pt x="3674" y="4"/>
                  </a:lnTo>
                  <a:cubicBezTo>
                    <a:pt x="3667" y="1"/>
                    <a:pt x="3659" y="0"/>
                    <a:pt x="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58;p86">
              <a:extLst>
                <a:ext uri="{FF2B5EF4-FFF2-40B4-BE49-F238E27FC236}">
                  <a16:creationId xmlns:a16="http://schemas.microsoft.com/office/drawing/2014/main" id="{DE21762D-4667-494B-9371-64304444F225}"/>
                </a:ext>
              </a:extLst>
            </p:cNvPr>
            <p:cNvSpPr/>
            <p:nvPr/>
          </p:nvSpPr>
          <p:spPr>
            <a:xfrm>
              <a:off x="2861410" y="3992150"/>
              <a:ext cx="192868" cy="44342"/>
            </a:xfrm>
            <a:custGeom>
              <a:avLst/>
              <a:gdLst/>
              <a:ahLst/>
              <a:cxnLst/>
              <a:rect l="l" t="t" r="r" b="b"/>
              <a:pathLst>
                <a:path w="4641" h="1067" extrusionOk="0">
                  <a:moveTo>
                    <a:pt x="93" y="0"/>
                  </a:moveTo>
                  <a:cubicBezTo>
                    <a:pt x="54" y="0"/>
                    <a:pt x="17" y="28"/>
                    <a:pt x="11" y="66"/>
                  </a:cubicBezTo>
                  <a:cubicBezTo>
                    <a:pt x="1" y="115"/>
                    <a:pt x="32" y="159"/>
                    <a:pt x="76" y="165"/>
                  </a:cubicBezTo>
                  <a:lnTo>
                    <a:pt x="4531" y="1063"/>
                  </a:lnTo>
                  <a:cubicBezTo>
                    <a:pt x="4534" y="1066"/>
                    <a:pt x="4541" y="1066"/>
                    <a:pt x="4548" y="1066"/>
                  </a:cubicBezTo>
                  <a:cubicBezTo>
                    <a:pt x="4585" y="1066"/>
                    <a:pt x="4623" y="1039"/>
                    <a:pt x="4630" y="999"/>
                  </a:cubicBezTo>
                  <a:cubicBezTo>
                    <a:pt x="4640" y="951"/>
                    <a:pt x="4609" y="906"/>
                    <a:pt x="4562" y="900"/>
                  </a:cubicBezTo>
                  <a:lnTo>
                    <a:pt x="110" y="2"/>
                  </a:lnTo>
                  <a:cubicBezTo>
                    <a:pt x="104" y="1"/>
                    <a:pt x="98" y="0"/>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59;p86">
              <a:extLst>
                <a:ext uri="{FF2B5EF4-FFF2-40B4-BE49-F238E27FC236}">
                  <a16:creationId xmlns:a16="http://schemas.microsoft.com/office/drawing/2014/main" id="{B8B3FBDC-7275-485B-913F-36D767691A7B}"/>
                </a:ext>
              </a:extLst>
            </p:cNvPr>
            <p:cNvSpPr/>
            <p:nvPr/>
          </p:nvSpPr>
          <p:spPr>
            <a:xfrm>
              <a:off x="2972950" y="3630642"/>
              <a:ext cx="44093" cy="120974"/>
            </a:xfrm>
            <a:custGeom>
              <a:avLst/>
              <a:gdLst/>
              <a:ahLst/>
              <a:cxnLst/>
              <a:rect l="l" t="t" r="r" b="b"/>
              <a:pathLst>
                <a:path w="1061" h="2911" extrusionOk="0">
                  <a:moveTo>
                    <a:pt x="811" y="0"/>
                  </a:moveTo>
                  <a:cubicBezTo>
                    <a:pt x="665" y="0"/>
                    <a:pt x="498" y="124"/>
                    <a:pt x="462" y="284"/>
                  </a:cubicBezTo>
                  <a:cubicBezTo>
                    <a:pt x="395" y="586"/>
                    <a:pt x="0" y="2603"/>
                    <a:pt x="0" y="2603"/>
                  </a:cubicBezTo>
                  <a:cubicBezTo>
                    <a:pt x="13" y="2840"/>
                    <a:pt x="155" y="2910"/>
                    <a:pt x="319" y="2910"/>
                  </a:cubicBezTo>
                  <a:cubicBezTo>
                    <a:pt x="557" y="2910"/>
                    <a:pt x="840" y="2763"/>
                    <a:pt x="840" y="2763"/>
                  </a:cubicBezTo>
                  <a:cubicBezTo>
                    <a:pt x="840" y="2763"/>
                    <a:pt x="1013" y="957"/>
                    <a:pt x="1044" y="378"/>
                  </a:cubicBezTo>
                  <a:cubicBezTo>
                    <a:pt x="1061" y="104"/>
                    <a:pt x="944" y="0"/>
                    <a:pt x="811" y="0"/>
                  </a:cubicBezTo>
                  <a:close/>
                </a:path>
              </a:pathLst>
            </a:custGeom>
            <a:solidFill>
              <a:srgbClr val="F9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60;p86">
              <a:extLst>
                <a:ext uri="{FF2B5EF4-FFF2-40B4-BE49-F238E27FC236}">
                  <a16:creationId xmlns:a16="http://schemas.microsoft.com/office/drawing/2014/main" id="{E0BE286C-F98E-4C59-9A22-6A5AC98712BE}"/>
                </a:ext>
              </a:extLst>
            </p:cNvPr>
            <p:cNvSpPr/>
            <p:nvPr/>
          </p:nvSpPr>
          <p:spPr>
            <a:xfrm>
              <a:off x="2994851" y="3641405"/>
              <a:ext cx="21651" cy="108881"/>
            </a:xfrm>
            <a:custGeom>
              <a:avLst/>
              <a:gdLst/>
              <a:ahLst/>
              <a:cxnLst/>
              <a:rect l="l" t="t" r="r" b="b"/>
              <a:pathLst>
                <a:path w="521" h="2620" extrusionOk="0">
                  <a:moveTo>
                    <a:pt x="514" y="0"/>
                  </a:moveTo>
                  <a:lnTo>
                    <a:pt x="480" y="17"/>
                  </a:lnTo>
                  <a:cubicBezTo>
                    <a:pt x="364" y="79"/>
                    <a:pt x="282" y="191"/>
                    <a:pt x="269" y="323"/>
                  </a:cubicBezTo>
                  <a:lnTo>
                    <a:pt x="1" y="2620"/>
                  </a:lnTo>
                  <a:cubicBezTo>
                    <a:pt x="167" y="2579"/>
                    <a:pt x="313" y="2504"/>
                    <a:pt x="313" y="2504"/>
                  </a:cubicBezTo>
                  <a:cubicBezTo>
                    <a:pt x="313" y="2504"/>
                    <a:pt x="486" y="698"/>
                    <a:pt x="517" y="119"/>
                  </a:cubicBezTo>
                  <a:cubicBezTo>
                    <a:pt x="521" y="75"/>
                    <a:pt x="517" y="38"/>
                    <a:pt x="514" y="0"/>
                  </a:cubicBezTo>
                  <a:close/>
                </a:path>
              </a:pathLst>
            </a:custGeom>
            <a:solidFill>
              <a:srgbClr val="E0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61;p86">
              <a:extLst>
                <a:ext uri="{FF2B5EF4-FFF2-40B4-BE49-F238E27FC236}">
                  <a16:creationId xmlns:a16="http://schemas.microsoft.com/office/drawing/2014/main" id="{6641D0F3-328A-4525-90EE-BA1FBB04371A}"/>
                </a:ext>
              </a:extLst>
            </p:cNvPr>
            <p:cNvSpPr/>
            <p:nvPr/>
          </p:nvSpPr>
          <p:spPr>
            <a:xfrm>
              <a:off x="2969418" y="3627151"/>
              <a:ext cx="51324" cy="127914"/>
            </a:xfrm>
            <a:custGeom>
              <a:avLst/>
              <a:gdLst/>
              <a:ahLst/>
              <a:cxnLst/>
              <a:rect l="l" t="t" r="r" b="b"/>
              <a:pathLst>
                <a:path w="1235" h="3078" extrusionOk="0">
                  <a:moveTo>
                    <a:pt x="898" y="169"/>
                  </a:moveTo>
                  <a:cubicBezTo>
                    <a:pt x="905" y="169"/>
                    <a:pt x="912" y="169"/>
                    <a:pt x="919" y="170"/>
                  </a:cubicBezTo>
                  <a:cubicBezTo>
                    <a:pt x="1041" y="187"/>
                    <a:pt x="1051" y="360"/>
                    <a:pt x="1048" y="459"/>
                  </a:cubicBezTo>
                  <a:cubicBezTo>
                    <a:pt x="1017" y="976"/>
                    <a:pt x="871" y="2503"/>
                    <a:pt x="844" y="2792"/>
                  </a:cubicBezTo>
                  <a:cubicBezTo>
                    <a:pt x="738" y="2840"/>
                    <a:pt x="550" y="2911"/>
                    <a:pt x="402" y="2911"/>
                  </a:cubicBezTo>
                  <a:cubicBezTo>
                    <a:pt x="350" y="2911"/>
                    <a:pt x="303" y="2902"/>
                    <a:pt x="266" y="2881"/>
                  </a:cubicBezTo>
                  <a:cubicBezTo>
                    <a:pt x="208" y="2847"/>
                    <a:pt x="177" y="2785"/>
                    <a:pt x="170" y="2690"/>
                  </a:cubicBezTo>
                  <a:cubicBezTo>
                    <a:pt x="200" y="2534"/>
                    <a:pt x="568" y="670"/>
                    <a:pt x="633" y="384"/>
                  </a:cubicBezTo>
                  <a:cubicBezTo>
                    <a:pt x="658" y="260"/>
                    <a:pt x="797" y="169"/>
                    <a:pt x="898" y="169"/>
                  </a:cubicBezTo>
                  <a:close/>
                  <a:moveTo>
                    <a:pt x="894" y="0"/>
                  </a:moveTo>
                  <a:cubicBezTo>
                    <a:pt x="706" y="0"/>
                    <a:pt x="510" y="155"/>
                    <a:pt x="466" y="347"/>
                  </a:cubicBezTo>
                  <a:cubicBezTo>
                    <a:pt x="398" y="649"/>
                    <a:pt x="21" y="2588"/>
                    <a:pt x="4" y="2669"/>
                  </a:cubicBezTo>
                  <a:cubicBezTo>
                    <a:pt x="1" y="2677"/>
                    <a:pt x="1" y="2683"/>
                    <a:pt x="1" y="2690"/>
                  </a:cubicBezTo>
                  <a:cubicBezTo>
                    <a:pt x="10" y="2887"/>
                    <a:pt x="106" y="2983"/>
                    <a:pt x="180" y="3027"/>
                  </a:cubicBezTo>
                  <a:cubicBezTo>
                    <a:pt x="245" y="3065"/>
                    <a:pt x="323" y="3078"/>
                    <a:pt x="405" y="3078"/>
                  </a:cubicBezTo>
                  <a:cubicBezTo>
                    <a:pt x="654" y="3078"/>
                    <a:pt x="925" y="2942"/>
                    <a:pt x="963" y="2922"/>
                  </a:cubicBezTo>
                  <a:cubicBezTo>
                    <a:pt x="990" y="2908"/>
                    <a:pt x="1004" y="2884"/>
                    <a:pt x="1007" y="2853"/>
                  </a:cubicBezTo>
                  <a:cubicBezTo>
                    <a:pt x="1010" y="2837"/>
                    <a:pt x="1184" y="1041"/>
                    <a:pt x="1214" y="470"/>
                  </a:cubicBezTo>
                  <a:cubicBezTo>
                    <a:pt x="1235" y="75"/>
                    <a:pt x="1010" y="13"/>
                    <a:pt x="939" y="4"/>
                  </a:cubicBezTo>
                  <a:cubicBezTo>
                    <a:pt x="924" y="2"/>
                    <a:pt x="909" y="0"/>
                    <a:pt x="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62;p86">
              <a:extLst>
                <a:ext uri="{FF2B5EF4-FFF2-40B4-BE49-F238E27FC236}">
                  <a16:creationId xmlns:a16="http://schemas.microsoft.com/office/drawing/2014/main" id="{B3574F0C-81A2-4CF1-A1B5-62917633DAF9}"/>
                </a:ext>
              </a:extLst>
            </p:cNvPr>
            <p:cNvSpPr/>
            <p:nvPr/>
          </p:nvSpPr>
          <p:spPr>
            <a:xfrm>
              <a:off x="2924453" y="3707315"/>
              <a:ext cx="163446" cy="229938"/>
            </a:xfrm>
            <a:custGeom>
              <a:avLst/>
              <a:gdLst/>
              <a:ahLst/>
              <a:cxnLst/>
              <a:rect l="l" t="t" r="r" b="b"/>
              <a:pathLst>
                <a:path w="3933" h="5533" extrusionOk="0">
                  <a:moveTo>
                    <a:pt x="2400" y="1"/>
                  </a:moveTo>
                  <a:cubicBezTo>
                    <a:pt x="2379" y="1"/>
                    <a:pt x="2358" y="6"/>
                    <a:pt x="2337" y="16"/>
                  </a:cubicBezTo>
                  <a:cubicBezTo>
                    <a:pt x="2123" y="122"/>
                    <a:pt x="1691" y="312"/>
                    <a:pt x="1072" y="438"/>
                  </a:cubicBezTo>
                  <a:cubicBezTo>
                    <a:pt x="157" y="625"/>
                    <a:pt x="1" y="1785"/>
                    <a:pt x="96" y="2737"/>
                  </a:cubicBezTo>
                  <a:cubicBezTo>
                    <a:pt x="191" y="3686"/>
                    <a:pt x="79" y="4859"/>
                    <a:pt x="79" y="4859"/>
                  </a:cubicBezTo>
                  <a:lnTo>
                    <a:pt x="2868" y="5533"/>
                  </a:lnTo>
                  <a:cubicBezTo>
                    <a:pt x="3103" y="4285"/>
                    <a:pt x="3932" y="1713"/>
                    <a:pt x="3677" y="1322"/>
                  </a:cubicBezTo>
                  <a:cubicBezTo>
                    <a:pt x="3419" y="928"/>
                    <a:pt x="2395" y="727"/>
                    <a:pt x="2395" y="727"/>
                  </a:cubicBezTo>
                  <a:cubicBezTo>
                    <a:pt x="2552" y="554"/>
                    <a:pt x="2555" y="296"/>
                    <a:pt x="2531" y="122"/>
                  </a:cubicBezTo>
                  <a:cubicBezTo>
                    <a:pt x="2523" y="49"/>
                    <a:pt x="2465" y="1"/>
                    <a:pt x="2400" y="1"/>
                  </a:cubicBezTo>
                  <a:close/>
                </a:path>
              </a:pathLst>
            </a:custGeom>
            <a:solidFill>
              <a:srgbClr val="F9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663;p86">
              <a:extLst>
                <a:ext uri="{FF2B5EF4-FFF2-40B4-BE49-F238E27FC236}">
                  <a16:creationId xmlns:a16="http://schemas.microsoft.com/office/drawing/2014/main" id="{2321DD56-69B9-4C5B-949B-C5F2FD921286}"/>
                </a:ext>
              </a:extLst>
            </p:cNvPr>
            <p:cNvSpPr/>
            <p:nvPr/>
          </p:nvSpPr>
          <p:spPr>
            <a:xfrm>
              <a:off x="2969127" y="3774846"/>
              <a:ext cx="110003" cy="162407"/>
            </a:xfrm>
            <a:custGeom>
              <a:avLst/>
              <a:gdLst/>
              <a:ahLst/>
              <a:cxnLst/>
              <a:rect l="l" t="t" r="r" b="b"/>
              <a:pathLst>
                <a:path w="2647" h="3908" extrusionOk="0">
                  <a:moveTo>
                    <a:pt x="2003" y="0"/>
                  </a:moveTo>
                  <a:lnTo>
                    <a:pt x="123" y="745"/>
                  </a:lnTo>
                  <a:cubicBezTo>
                    <a:pt x="123" y="745"/>
                    <a:pt x="0" y="1381"/>
                    <a:pt x="150" y="1537"/>
                  </a:cubicBezTo>
                  <a:cubicBezTo>
                    <a:pt x="244" y="1632"/>
                    <a:pt x="367" y="1650"/>
                    <a:pt x="449" y="1650"/>
                  </a:cubicBezTo>
                  <a:cubicBezTo>
                    <a:pt x="500" y="1650"/>
                    <a:pt x="534" y="1643"/>
                    <a:pt x="534" y="1643"/>
                  </a:cubicBezTo>
                  <a:cubicBezTo>
                    <a:pt x="534" y="1643"/>
                    <a:pt x="572" y="1881"/>
                    <a:pt x="824" y="2021"/>
                  </a:cubicBezTo>
                  <a:cubicBezTo>
                    <a:pt x="908" y="2067"/>
                    <a:pt x="988" y="2083"/>
                    <a:pt x="1058" y="2083"/>
                  </a:cubicBezTo>
                  <a:cubicBezTo>
                    <a:pt x="1198" y="2083"/>
                    <a:pt x="1296" y="2021"/>
                    <a:pt x="1296" y="2021"/>
                  </a:cubicBezTo>
                  <a:lnTo>
                    <a:pt x="1296" y="2021"/>
                  </a:lnTo>
                  <a:lnTo>
                    <a:pt x="1140" y="3748"/>
                  </a:lnTo>
                  <a:lnTo>
                    <a:pt x="1793" y="3908"/>
                  </a:lnTo>
                  <a:cubicBezTo>
                    <a:pt x="1987" y="2870"/>
                    <a:pt x="2592" y="922"/>
                    <a:pt x="2646" y="68"/>
                  </a:cubicBezTo>
                  <a:lnTo>
                    <a:pt x="2003" y="0"/>
                  </a:lnTo>
                  <a:close/>
                </a:path>
              </a:pathLst>
            </a:custGeom>
            <a:solidFill>
              <a:srgbClr val="E0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664;p86">
              <a:extLst>
                <a:ext uri="{FF2B5EF4-FFF2-40B4-BE49-F238E27FC236}">
                  <a16:creationId xmlns:a16="http://schemas.microsoft.com/office/drawing/2014/main" id="{E1F93C2F-708C-4902-8F7C-FE76371DE81D}"/>
                </a:ext>
              </a:extLst>
            </p:cNvPr>
            <p:cNvSpPr/>
            <p:nvPr/>
          </p:nvSpPr>
          <p:spPr>
            <a:xfrm>
              <a:off x="2913440" y="3948640"/>
              <a:ext cx="31417" cy="30462"/>
            </a:xfrm>
            <a:custGeom>
              <a:avLst/>
              <a:gdLst/>
              <a:ahLst/>
              <a:cxnLst/>
              <a:rect l="l" t="t" r="r" b="b"/>
              <a:pathLst>
                <a:path w="756" h="733" extrusionOk="0">
                  <a:moveTo>
                    <a:pt x="375" y="168"/>
                  </a:moveTo>
                  <a:cubicBezTo>
                    <a:pt x="419" y="168"/>
                    <a:pt x="466" y="185"/>
                    <a:pt x="500" y="215"/>
                  </a:cubicBezTo>
                  <a:cubicBezTo>
                    <a:pt x="541" y="250"/>
                    <a:pt x="565" y="297"/>
                    <a:pt x="572" y="352"/>
                  </a:cubicBezTo>
                  <a:cubicBezTo>
                    <a:pt x="579" y="460"/>
                    <a:pt x="500" y="556"/>
                    <a:pt x="392" y="566"/>
                  </a:cubicBezTo>
                  <a:cubicBezTo>
                    <a:pt x="385" y="566"/>
                    <a:pt x="379" y="567"/>
                    <a:pt x="373" y="567"/>
                  </a:cubicBezTo>
                  <a:cubicBezTo>
                    <a:pt x="271" y="567"/>
                    <a:pt x="184" y="488"/>
                    <a:pt x="177" y="382"/>
                  </a:cubicBezTo>
                  <a:cubicBezTo>
                    <a:pt x="170" y="331"/>
                    <a:pt x="188" y="280"/>
                    <a:pt x="221" y="239"/>
                  </a:cubicBezTo>
                  <a:cubicBezTo>
                    <a:pt x="255" y="198"/>
                    <a:pt x="303" y="175"/>
                    <a:pt x="357" y="168"/>
                  </a:cubicBezTo>
                  <a:close/>
                  <a:moveTo>
                    <a:pt x="371" y="0"/>
                  </a:moveTo>
                  <a:cubicBezTo>
                    <a:pt x="361" y="0"/>
                    <a:pt x="351" y="1"/>
                    <a:pt x="340" y="2"/>
                  </a:cubicBezTo>
                  <a:cubicBezTo>
                    <a:pt x="246" y="8"/>
                    <a:pt x="157" y="55"/>
                    <a:pt x="92" y="131"/>
                  </a:cubicBezTo>
                  <a:cubicBezTo>
                    <a:pt x="31" y="206"/>
                    <a:pt x="1" y="300"/>
                    <a:pt x="7" y="399"/>
                  </a:cubicBezTo>
                  <a:cubicBezTo>
                    <a:pt x="24" y="590"/>
                    <a:pt x="184" y="733"/>
                    <a:pt x="375" y="733"/>
                  </a:cubicBezTo>
                  <a:lnTo>
                    <a:pt x="405" y="733"/>
                  </a:lnTo>
                  <a:cubicBezTo>
                    <a:pt x="606" y="716"/>
                    <a:pt x="756" y="539"/>
                    <a:pt x="739" y="335"/>
                  </a:cubicBezTo>
                  <a:cubicBezTo>
                    <a:pt x="731" y="239"/>
                    <a:pt x="684" y="148"/>
                    <a:pt x="609" y="86"/>
                  </a:cubicBezTo>
                  <a:cubicBezTo>
                    <a:pt x="542" y="29"/>
                    <a:pt x="459"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665;p86">
              <a:extLst>
                <a:ext uri="{FF2B5EF4-FFF2-40B4-BE49-F238E27FC236}">
                  <a16:creationId xmlns:a16="http://schemas.microsoft.com/office/drawing/2014/main" id="{263ECD0C-0424-4352-B8C2-3FF4F008DA11}"/>
                </a:ext>
              </a:extLst>
            </p:cNvPr>
            <p:cNvSpPr/>
            <p:nvPr/>
          </p:nvSpPr>
          <p:spPr>
            <a:xfrm>
              <a:off x="2919798" y="3703783"/>
              <a:ext cx="167809" cy="237002"/>
            </a:xfrm>
            <a:custGeom>
              <a:avLst/>
              <a:gdLst/>
              <a:ahLst/>
              <a:cxnLst/>
              <a:rect l="l" t="t" r="r" b="b"/>
              <a:pathLst>
                <a:path w="4038" h="5703" extrusionOk="0">
                  <a:moveTo>
                    <a:pt x="2509" y="171"/>
                  </a:moveTo>
                  <a:cubicBezTo>
                    <a:pt x="2520" y="171"/>
                    <a:pt x="2528" y="174"/>
                    <a:pt x="2534" y="177"/>
                  </a:cubicBezTo>
                  <a:cubicBezTo>
                    <a:pt x="2541" y="180"/>
                    <a:pt x="2558" y="190"/>
                    <a:pt x="2562" y="217"/>
                  </a:cubicBezTo>
                  <a:cubicBezTo>
                    <a:pt x="2582" y="381"/>
                    <a:pt x="2578" y="608"/>
                    <a:pt x="2446" y="758"/>
                  </a:cubicBezTo>
                  <a:cubicBezTo>
                    <a:pt x="2425" y="778"/>
                    <a:pt x="2419" y="812"/>
                    <a:pt x="2425" y="839"/>
                  </a:cubicBezTo>
                  <a:cubicBezTo>
                    <a:pt x="2435" y="870"/>
                    <a:pt x="2460" y="891"/>
                    <a:pt x="2490" y="897"/>
                  </a:cubicBezTo>
                  <a:cubicBezTo>
                    <a:pt x="2766" y="948"/>
                    <a:pt x="3524" y="1156"/>
                    <a:pt x="3718" y="1452"/>
                  </a:cubicBezTo>
                  <a:cubicBezTo>
                    <a:pt x="3871" y="1687"/>
                    <a:pt x="3534" y="3006"/>
                    <a:pt x="3262" y="4064"/>
                  </a:cubicBezTo>
                  <a:cubicBezTo>
                    <a:pt x="3122" y="4605"/>
                    <a:pt x="2994" y="5115"/>
                    <a:pt x="2915" y="5516"/>
                  </a:cubicBezTo>
                  <a:lnTo>
                    <a:pt x="283" y="4880"/>
                  </a:lnTo>
                  <a:cubicBezTo>
                    <a:pt x="303" y="4608"/>
                    <a:pt x="374" y="3625"/>
                    <a:pt x="293" y="2812"/>
                  </a:cubicBezTo>
                  <a:cubicBezTo>
                    <a:pt x="245" y="2349"/>
                    <a:pt x="174" y="816"/>
                    <a:pt x="1201" y="605"/>
                  </a:cubicBezTo>
                  <a:cubicBezTo>
                    <a:pt x="1837" y="475"/>
                    <a:pt x="2279" y="282"/>
                    <a:pt x="2487" y="177"/>
                  </a:cubicBezTo>
                  <a:cubicBezTo>
                    <a:pt x="2495" y="172"/>
                    <a:pt x="2503" y="171"/>
                    <a:pt x="2509" y="171"/>
                  </a:cubicBezTo>
                  <a:close/>
                  <a:moveTo>
                    <a:pt x="2509" y="1"/>
                  </a:moveTo>
                  <a:cubicBezTo>
                    <a:pt x="2476" y="1"/>
                    <a:pt x="2443" y="8"/>
                    <a:pt x="2412" y="23"/>
                  </a:cubicBezTo>
                  <a:cubicBezTo>
                    <a:pt x="2211" y="125"/>
                    <a:pt x="1782" y="312"/>
                    <a:pt x="1167" y="438"/>
                  </a:cubicBezTo>
                  <a:cubicBezTo>
                    <a:pt x="0" y="676"/>
                    <a:pt x="75" y="2329"/>
                    <a:pt x="123" y="2829"/>
                  </a:cubicBezTo>
                  <a:cubicBezTo>
                    <a:pt x="218" y="3761"/>
                    <a:pt x="109" y="4927"/>
                    <a:pt x="109" y="4938"/>
                  </a:cubicBezTo>
                  <a:cubicBezTo>
                    <a:pt x="106" y="4979"/>
                    <a:pt x="133" y="5019"/>
                    <a:pt x="174" y="5029"/>
                  </a:cubicBezTo>
                  <a:lnTo>
                    <a:pt x="2959" y="5699"/>
                  </a:lnTo>
                  <a:cubicBezTo>
                    <a:pt x="2966" y="5699"/>
                    <a:pt x="2973" y="5703"/>
                    <a:pt x="2980" y="5703"/>
                  </a:cubicBezTo>
                  <a:cubicBezTo>
                    <a:pt x="2997" y="5703"/>
                    <a:pt x="3011" y="5696"/>
                    <a:pt x="3024" y="5690"/>
                  </a:cubicBezTo>
                  <a:cubicBezTo>
                    <a:pt x="3044" y="5676"/>
                    <a:pt x="3058" y="5655"/>
                    <a:pt x="3061" y="5632"/>
                  </a:cubicBezTo>
                  <a:cubicBezTo>
                    <a:pt x="3140" y="5227"/>
                    <a:pt x="3279" y="4682"/>
                    <a:pt x="3425" y="4104"/>
                  </a:cubicBezTo>
                  <a:cubicBezTo>
                    <a:pt x="3802" y="2625"/>
                    <a:pt x="4038" y="1635"/>
                    <a:pt x="3860" y="1360"/>
                  </a:cubicBezTo>
                  <a:cubicBezTo>
                    <a:pt x="3639" y="1023"/>
                    <a:pt x="2939" y="825"/>
                    <a:pt x="2650" y="758"/>
                  </a:cubicBezTo>
                  <a:cubicBezTo>
                    <a:pt x="2749" y="577"/>
                    <a:pt x="2749" y="360"/>
                    <a:pt x="2728" y="197"/>
                  </a:cubicBezTo>
                  <a:cubicBezTo>
                    <a:pt x="2718" y="122"/>
                    <a:pt x="2677" y="61"/>
                    <a:pt x="2612" y="26"/>
                  </a:cubicBezTo>
                  <a:cubicBezTo>
                    <a:pt x="2579" y="9"/>
                    <a:pt x="2544" y="1"/>
                    <a:pt x="2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666;p86">
              <a:extLst>
                <a:ext uri="{FF2B5EF4-FFF2-40B4-BE49-F238E27FC236}">
                  <a16:creationId xmlns:a16="http://schemas.microsoft.com/office/drawing/2014/main" id="{6B734FB7-DEFF-4353-8DB0-D2116B8E89CE}"/>
                </a:ext>
              </a:extLst>
            </p:cNvPr>
            <p:cNvSpPr/>
            <p:nvPr/>
          </p:nvSpPr>
          <p:spPr>
            <a:xfrm>
              <a:off x="2972244" y="3734951"/>
              <a:ext cx="80871" cy="97328"/>
            </a:xfrm>
            <a:custGeom>
              <a:avLst/>
              <a:gdLst/>
              <a:ahLst/>
              <a:cxnLst/>
              <a:rect l="l" t="t" r="r" b="b"/>
              <a:pathLst>
                <a:path w="1946" h="2342" extrusionOk="0">
                  <a:moveTo>
                    <a:pt x="1464" y="1"/>
                  </a:moveTo>
                  <a:cubicBezTo>
                    <a:pt x="1380" y="1"/>
                    <a:pt x="1283" y="20"/>
                    <a:pt x="1170" y="66"/>
                  </a:cubicBezTo>
                  <a:cubicBezTo>
                    <a:pt x="718" y="253"/>
                    <a:pt x="235" y="576"/>
                    <a:pt x="116" y="1412"/>
                  </a:cubicBezTo>
                  <a:cubicBezTo>
                    <a:pt x="0" y="2249"/>
                    <a:pt x="153" y="2317"/>
                    <a:pt x="330" y="2341"/>
                  </a:cubicBezTo>
                  <a:cubicBezTo>
                    <a:pt x="337" y="2342"/>
                    <a:pt x="344" y="2342"/>
                    <a:pt x="351" y="2342"/>
                  </a:cubicBezTo>
                  <a:cubicBezTo>
                    <a:pt x="695" y="2342"/>
                    <a:pt x="797" y="1164"/>
                    <a:pt x="1187" y="1004"/>
                  </a:cubicBezTo>
                  <a:cubicBezTo>
                    <a:pt x="1589" y="844"/>
                    <a:pt x="1945" y="341"/>
                    <a:pt x="1840" y="198"/>
                  </a:cubicBezTo>
                  <a:cubicBezTo>
                    <a:pt x="1769" y="97"/>
                    <a:pt x="1652" y="1"/>
                    <a:pt x="1464" y="1"/>
                  </a:cubicBezTo>
                  <a:close/>
                </a:path>
              </a:pathLst>
            </a:custGeom>
            <a:solidFill>
              <a:srgbClr val="F9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667;p86">
              <a:extLst>
                <a:ext uri="{FF2B5EF4-FFF2-40B4-BE49-F238E27FC236}">
                  <a16:creationId xmlns:a16="http://schemas.microsoft.com/office/drawing/2014/main" id="{520BCEA5-02CA-433B-89D4-367026B744F2}"/>
                </a:ext>
              </a:extLst>
            </p:cNvPr>
            <p:cNvSpPr/>
            <p:nvPr/>
          </p:nvSpPr>
          <p:spPr>
            <a:xfrm>
              <a:off x="2970665" y="3731377"/>
              <a:ext cx="82741" cy="104434"/>
            </a:xfrm>
            <a:custGeom>
              <a:avLst/>
              <a:gdLst/>
              <a:ahLst/>
              <a:cxnLst/>
              <a:rect l="l" t="t" r="r" b="b"/>
              <a:pathLst>
                <a:path w="1991" h="2513" extrusionOk="0">
                  <a:moveTo>
                    <a:pt x="1504" y="170"/>
                  </a:moveTo>
                  <a:cubicBezTo>
                    <a:pt x="1632" y="170"/>
                    <a:pt x="1734" y="224"/>
                    <a:pt x="1810" y="332"/>
                  </a:cubicBezTo>
                  <a:cubicBezTo>
                    <a:pt x="1814" y="335"/>
                    <a:pt x="1817" y="359"/>
                    <a:pt x="1800" y="410"/>
                  </a:cubicBezTo>
                  <a:cubicBezTo>
                    <a:pt x="1735" y="607"/>
                    <a:pt x="1470" y="903"/>
                    <a:pt x="1195" y="1012"/>
                  </a:cubicBezTo>
                  <a:cubicBezTo>
                    <a:pt x="966" y="1104"/>
                    <a:pt x="837" y="1447"/>
                    <a:pt x="715" y="1781"/>
                  </a:cubicBezTo>
                  <a:cubicBezTo>
                    <a:pt x="619" y="2032"/>
                    <a:pt x="500" y="2342"/>
                    <a:pt x="388" y="2342"/>
                  </a:cubicBezTo>
                  <a:cubicBezTo>
                    <a:pt x="385" y="2342"/>
                    <a:pt x="382" y="2342"/>
                    <a:pt x="379" y="2342"/>
                  </a:cubicBezTo>
                  <a:cubicBezTo>
                    <a:pt x="321" y="2335"/>
                    <a:pt x="283" y="2325"/>
                    <a:pt x="256" y="2291"/>
                  </a:cubicBezTo>
                  <a:cubicBezTo>
                    <a:pt x="184" y="2196"/>
                    <a:pt x="178" y="1934"/>
                    <a:pt x="239" y="1512"/>
                  </a:cubicBezTo>
                  <a:cubicBezTo>
                    <a:pt x="351" y="696"/>
                    <a:pt x="834" y="397"/>
                    <a:pt x="1242" y="230"/>
                  </a:cubicBezTo>
                  <a:cubicBezTo>
                    <a:pt x="1339" y="190"/>
                    <a:pt x="1426" y="170"/>
                    <a:pt x="1504" y="170"/>
                  </a:cubicBezTo>
                  <a:close/>
                  <a:moveTo>
                    <a:pt x="1503" y="1"/>
                  </a:moveTo>
                  <a:cubicBezTo>
                    <a:pt x="1410" y="1"/>
                    <a:pt x="1302" y="22"/>
                    <a:pt x="1178" y="73"/>
                  </a:cubicBezTo>
                  <a:cubicBezTo>
                    <a:pt x="729" y="257"/>
                    <a:pt x="198" y="587"/>
                    <a:pt x="73" y="1488"/>
                  </a:cubicBezTo>
                  <a:cubicBezTo>
                    <a:pt x="1" y="1985"/>
                    <a:pt x="18" y="2254"/>
                    <a:pt x="123" y="2393"/>
                  </a:cubicBezTo>
                  <a:cubicBezTo>
                    <a:pt x="188" y="2478"/>
                    <a:pt x="273" y="2498"/>
                    <a:pt x="358" y="2512"/>
                  </a:cubicBezTo>
                  <a:lnTo>
                    <a:pt x="388" y="2512"/>
                  </a:lnTo>
                  <a:cubicBezTo>
                    <a:pt x="619" y="2512"/>
                    <a:pt x="742" y="2186"/>
                    <a:pt x="872" y="1839"/>
                  </a:cubicBezTo>
                  <a:cubicBezTo>
                    <a:pt x="977" y="1556"/>
                    <a:pt x="1099" y="1233"/>
                    <a:pt x="1259" y="1169"/>
                  </a:cubicBezTo>
                  <a:cubicBezTo>
                    <a:pt x="1589" y="1036"/>
                    <a:pt x="1898" y="682"/>
                    <a:pt x="1966" y="447"/>
                  </a:cubicBezTo>
                  <a:cubicBezTo>
                    <a:pt x="1991" y="359"/>
                    <a:pt x="1987" y="288"/>
                    <a:pt x="1950" y="233"/>
                  </a:cubicBezTo>
                  <a:cubicBezTo>
                    <a:pt x="1879" y="135"/>
                    <a:pt x="1739" y="1"/>
                    <a:pt x="1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668;p86">
              <a:extLst>
                <a:ext uri="{FF2B5EF4-FFF2-40B4-BE49-F238E27FC236}">
                  <a16:creationId xmlns:a16="http://schemas.microsoft.com/office/drawing/2014/main" id="{57C84F72-9BC5-49AB-82E6-B154AF9C93E0}"/>
                </a:ext>
              </a:extLst>
            </p:cNvPr>
            <p:cNvSpPr/>
            <p:nvPr/>
          </p:nvSpPr>
          <p:spPr>
            <a:xfrm>
              <a:off x="2993314" y="3740437"/>
              <a:ext cx="81120" cy="107343"/>
            </a:xfrm>
            <a:custGeom>
              <a:avLst/>
              <a:gdLst/>
              <a:ahLst/>
              <a:cxnLst/>
              <a:rect l="l" t="t" r="r" b="b"/>
              <a:pathLst>
                <a:path w="1952" h="2583" extrusionOk="0">
                  <a:moveTo>
                    <a:pt x="1556" y="0"/>
                  </a:moveTo>
                  <a:cubicBezTo>
                    <a:pt x="1227" y="0"/>
                    <a:pt x="641" y="599"/>
                    <a:pt x="527" y="821"/>
                  </a:cubicBezTo>
                  <a:cubicBezTo>
                    <a:pt x="340" y="1182"/>
                    <a:pt x="0" y="1930"/>
                    <a:pt x="115" y="2335"/>
                  </a:cubicBezTo>
                  <a:cubicBezTo>
                    <a:pt x="166" y="2510"/>
                    <a:pt x="263" y="2582"/>
                    <a:pt x="364" y="2582"/>
                  </a:cubicBezTo>
                  <a:cubicBezTo>
                    <a:pt x="493" y="2582"/>
                    <a:pt x="628" y="2463"/>
                    <a:pt x="674" y="2290"/>
                  </a:cubicBezTo>
                  <a:cubicBezTo>
                    <a:pt x="755" y="1988"/>
                    <a:pt x="1010" y="1236"/>
                    <a:pt x="1309" y="1090"/>
                  </a:cubicBezTo>
                  <a:cubicBezTo>
                    <a:pt x="1609" y="943"/>
                    <a:pt x="1952" y="240"/>
                    <a:pt x="1673" y="36"/>
                  </a:cubicBezTo>
                  <a:cubicBezTo>
                    <a:pt x="1640" y="11"/>
                    <a:pt x="1600" y="0"/>
                    <a:pt x="1556" y="0"/>
                  </a:cubicBezTo>
                  <a:close/>
                </a:path>
              </a:pathLst>
            </a:custGeom>
            <a:solidFill>
              <a:srgbClr val="F9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669;p86">
              <a:extLst>
                <a:ext uri="{FF2B5EF4-FFF2-40B4-BE49-F238E27FC236}">
                  <a16:creationId xmlns:a16="http://schemas.microsoft.com/office/drawing/2014/main" id="{0FEB8FC7-1C14-4CBD-B68F-8C081B992F77}"/>
                </a:ext>
              </a:extLst>
            </p:cNvPr>
            <p:cNvSpPr/>
            <p:nvPr/>
          </p:nvSpPr>
          <p:spPr>
            <a:xfrm>
              <a:off x="2989324" y="3736904"/>
              <a:ext cx="82035" cy="114449"/>
            </a:xfrm>
            <a:custGeom>
              <a:avLst/>
              <a:gdLst/>
              <a:ahLst/>
              <a:cxnLst/>
              <a:rect l="l" t="t" r="r" b="b"/>
              <a:pathLst>
                <a:path w="1974" h="2754" extrusionOk="0">
                  <a:moveTo>
                    <a:pt x="1655" y="170"/>
                  </a:moveTo>
                  <a:cubicBezTo>
                    <a:pt x="1681" y="170"/>
                    <a:pt x="1702" y="176"/>
                    <a:pt x="1718" y="188"/>
                  </a:cubicBezTo>
                  <a:cubicBezTo>
                    <a:pt x="1787" y="240"/>
                    <a:pt x="1793" y="335"/>
                    <a:pt x="1787" y="410"/>
                  </a:cubicBezTo>
                  <a:cubicBezTo>
                    <a:pt x="1762" y="661"/>
                    <a:pt x="1552" y="1012"/>
                    <a:pt x="1368" y="1100"/>
                  </a:cubicBezTo>
                  <a:cubicBezTo>
                    <a:pt x="987" y="1284"/>
                    <a:pt x="718" y="2246"/>
                    <a:pt x="688" y="2355"/>
                  </a:cubicBezTo>
                  <a:cubicBezTo>
                    <a:pt x="650" y="2498"/>
                    <a:pt x="542" y="2583"/>
                    <a:pt x="460" y="2583"/>
                  </a:cubicBezTo>
                  <a:cubicBezTo>
                    <a:pt x="361" y="2583"/>
                    <a:pt x="313" y="2464"/>
                    <a:pt x="293" y="2396"/>
                  </a:cubicBezTo>
                  <a:cubicBezTo>
                    <a:pt x="201" y="2073"/>
                    <a:pt x="443" y="1433"/>
                    <a:pt x="698" y="943"/>
                  </a:cubicBezTo>
                  <a:cubicBezTo>
                    <a:pt x="803" y="739"/>
                    <a:pt x="1297" y="246"/>
                    <a:pt x="1592" y="179"/>
                  </a:cubicBezTo>
                  <a:cubicBezTo>
                    <a:pt x="1616" y="173"/>
                    <a:pt x="1636" y="170"/>
                    <a:pt x="1655" y="170"/>
                  </a:cubicBezTo>
                  <a:close/>
                  <a:moveTo>
                    <a:pt x="1651" y="0"/>
                  </a:moveTo>
                  <a:cubicBezTo>
                    <a:pt x="1621" y="0"/>
                    <a:pt x="1589" y="4"/>
                    <a:pt x="1555" y="12"/>
                  </a:cubicBezTo>
                  <a:cubicBezTo>
                    <a:pt x="1184" y="100"/>
                    <a:pt x="657" y="658"/>
                    <a:pt x="548" y="865"/>
                  </a:cubicBezTo>
                  <a:cubicBezTo>
                    <a:pt x="379" y="1188"/>
                    <a:pt x="1" y="1987"/>
                    <a:pt x="130" y="2441"/>
                  </a:cubicBezTo>
                  <a:cubicBezTo>
                    <a:pt x="208" y="2722"/>
                    <a:pt x="385" y="2753"/>
                    <a:pt x="460" y="2753"/>
                  </a:cubicBezTo>
                  <a:cubicBezTo>
                    <a:pt x="633" y="2750"/>
                    <a:pt x="796" y="2604"/>
                    <a:pt x="851" y="2400"/>
                  </a:cubicBezTo>
                  <a:cubicBezTo>
                    <a:pt x="960" y="2001"/>
                    <a:pt x="1205" y="1365"/>
                    <a:pt x="1443" y="1250"/>
                  </a:cubicBezTo>
                  <a:cubicBezTo>
                    <a:pt x="1677" y="1138"/>
                    <a:pt x="1925" y="736"/>
                    <a:pt x="1953" y="424"/>
                  </a:cubicBezTo>
                  <a:cubicBezTo>
                    <a:pt x="1974" y="212"/>
                    <a:pt x="1892" y="107"/>
                    <a:pt x="1820" y="53"/>
                  </a:cubicBezTo>
                  <a:cubicBezTo>
                    <a:pt x="1772" y="18"/>
                    <a:pt x="1715" y="0"/>
                    <a:pt x="1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670;p86">
              <a:extLst>
                <a:ext uri="{FF2B5EF4-FFF2-40B4-BE49-F238E27FC236}">
                  <a16:creationId xmlns:a16="http://schemas.microsoft.com/office/drawing/2014/main" id="{1DC8ECA9-C6F0-4F85-8AB4-B9BB3DD1EE64}"/>
                </a:ext>
              </a:extLst>
            </p:cNvPr>
            <p:cNvSpPr/>
            <p:nvPr/>
          </p:nvSpPr>
          <p:spPr>
            <a:xfrm>
              <a:off x="3020991" y="3752364"/>
              <a:ext cx="68902" cy="96413"/>
            </a:xfrm>
            <a:custGeom>
              <a:avLst/>
              <a:gdLst/>
              <a:ahLst/>
              <a:cxnLst/>
              <a:rect l="l" t="t" r="r" b="b"/>
              <a:pathLst>
                <a:path w="1658" h="2320" extrusionOk="0">
                  <a:moveTo>
                    <a:pt x="1224" y="1"/>
                  </a:moveTo>
                  <a:cubicBezTo>
                    <a:pt x="947" y="1"/>
                    <a:pt x="589" y="432"/>
                    <a:pt x="378" y="1041"/>
                  </a:cubicBezTo>
                  <a:cubicBezTo>
                    <a:pt x="198" y="1562"/>
                    <a:pt x="0" y="2207"/>
                    <a:pt x="204" y="2303"/>
                  </a:cubicBezTo>
                  <a:cubicBezTo>
                    <a:pt x="230" y="2314"/>
                    <a:pt x="256" y="2320"/>
                    <a:pt x="283" y="2320"/>
                  </a:cubicBezTo>
                  <a:cubicBezTo>
                    <a:pt x="572" y="2320"/>
                    <a:pt x="930" y="1693"/>
                    <a:pt x="1086" y="1354"/>
                  </a:cubicBezTo>
                  <a:cubicBezTo>
                    <a:pt x="1358" y="766"/>
                    <a:pt x="1657" y="259"/>
                    <a:pt x="1375" y="52"/>
                  </a:cubicBezTo>
                  <a:cubicBezTo>
                    <a:pt x="1329" y="17"/>
                    <a:pt x="1278" y="1"/>
                    <a:pt x="1224" y="1"/>
                  </a:cubicBezTo>
                  <a:close/>
                </a:path>
              </a:pathLst>
            </a:custGeom>
            <a:solidFill>
              <a:srgbClr val="F9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671;p86">
              <a:extLst>
                <a:ext uri="{FF2B5EF4-FFF2-40B4-BE49-F238E27FC236}">
                  <a16:creationId xmlns:a16="http://schemas.microsoft.com/office/drawing/2014/main" id="{74492599-198B-49C2-BD6F-CFBC6473FE33}"/>
                </a:ext>
              </a:extLst>
            </p:cNvPr>
            <p:cNvSpPr/>
            <p:nvPr/>
          </p:nvSpPr>
          <p:spPr>
            <a:xfrm>
              <a:off x="3017749" y="3748873"/>
              <a:ext cx="74928" cy="103437"/>
            </a:xfrm>
            <a:custGeom>
              <a:avLst/>
              <a:gdLst/>
              <a:ahLst/>
              <a:cxnLst/>
              <a:rect l="l" t="t" r="r" b="b"/>
              <a:pathLst>
                <a:path w="1803" h="2489" extrusionOk="0">
                  <a:moveTo>
                    <a:pt x="1303" y="169"/>
                  </a:moveTo>
                  <a:cubicBezTo>
                    <a:pt x="1340" y="169"/>
                    <a:pt x="1374" y="180"/>
                    <a:pt x="1401" y="203"/>
                  </a:cubicBezTo>
                  <a:cubicBezTo>
                    <a:pt x="1592" y="343"/>
                    <a:pt x="1409" y="724"/>
                    <a:pt x="1201" y="1166"/>
                  </a:cubicBezTo>
                  <a:cubicBezTo>
                    <a:pt x="1164" y="1244"/>
                    <a:pt x="1126" y="1322"/>
                    <a:pt x="1089" y="1404"/>
                  </a:cubicBezTo>
                  <a:cubicBezTo>
                    <a:pt x="1048" y="1492"/>
                    <a:pt x="899" y="1806"/>
                    <a:pt x="704" y="2050"/>
                  </a:cubicBezTo>
                  <a:cubicBezTo>
                    <a:pt x="572" y="2223"/>
                    <a:pt x="449" y="2318"/>
                    <a:pt x="363" y="2318"/>
                  </a:cubicBezTo>
                  <a:cubicBezTo>
                    <a:pt x="347" y="2318"/>
                    <a:pt x="333" y="2315"/>
                    <a:pt x="320" y="2308"/>
                  </a:cubicBezTo>
                  <a:cubicBezTo>
                    <a:pt x="279" y="2291"/>
                    <a:pt x="184" y="2159"/>
                    <a:pt x="534" y="1153"/>
                  </a:cubicBezTo>
                  <a:cubicBezTo>
                    <a:pt x="711" y="652"/>
                    <a:pt x="996" y="255"/>
                    <a:pt x="1235" y="180"/>
                  </a:cubicBezTo>
                  <a:cubicBezTo>
                    <a:pt x="1259" y="173"/>
                    <a:pt x="1282" y="169"/>
                    <a:pt x="1303" y="169"/>
                  </a:cubicBezTo>
                  <a:close/>
                  <a:moveTo>
                    <a:pt x="1305" y="0"/>
                  </a:moveTo>
                  <a:cubicBezTo>
                    <a:pt x="1267" y="0"/>
                    <a:pt x="1228" y="7"/>
                    <a:pt x="1187" y="20"/>
                  </a:cubicBezTo>
                  <a:cubicBezTo>
                    <a:pt x="891" y="108"/>
                    <a:pt x="572" y="533"/>
                    <a:pt x="378" y="1098"/>
                  </a:cubicBezTo>
                  <a:cubicBezTo>
                    <a:pt x="119" y="1833"/>
                    <a:pt x="1" y="2349"/>
                    <a:pt x="249" y="2462"/>
                  </a:cubicBezTo>
                  <a:cubicBezTo>
                    <a:pt x="286" y="2479"/>
                    <a:pt x="323" y="2489"/>
                    <a:pt x="364" y="2489"/>
                  </a:cubicBezTo>
                  <a:cubicBezTo>
                    <a:pt x="507" y="2489"/>
                    <a:pt x="667" y="2377"/>
                    <a:pt x="841" y="2156"/>
                  </a:cubicBezTo>
                  <a:cubicBezTo>
                    <a:pt x="1041" y="1894"/>
                    <a:pt x="1197" y="1567"/>
                    <a:pt x="1241" y="1472"/>
                  </a:cubicBezTo>
                  <a:cubicBezTo>
                    <a:pt x="1279" y="1393"/>
                    <a:pt x="1316" y="1316"/>
                    <a:pt x="1351" y="1237"/>
                  </a:cubicBezTo>
                  <a:cubicBezTo>
                    <a:pt x="1596" y="727"/>
                    <a:pt x="1803" y="288"/>
                    <a:pt x="1503" y="67"/>
                  </a:cubicBezTo>
                  <a:cubicBezTo>
                    <a:pt x="1444" y="23"/>
                    <a:pt x="1377"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672;p86">
              <a:extLst>
                <a:ext uri="{FF2B5EF4-FFF2-40B4-BE49-F238E27FC236}">
                  <a16:creationId xmlns:a16="http://schemas.microsoft.com/office/drawing/2014/main" id="{112CF47E-49F1-4F26-937F-DFAFF011C2E3}"/>
                </a:ext>
              </a:extLst>
            </p:cNvPr>
            <p:cNvSpPr/>
            <p:nvPr/>
          </p:nvSpPr>
          <p:spPr>
            <a:xfrm>
              <a:off x="2357983" y="3354326"/>
              <a:ext cx="45381" cy="109338"/>
            </a:xfrm>
            <a:custGeom>
              <a:avLst/>
              <a:gdLst/>
              <a:ahLst/>
              <a:cxnLst/>
              <a:rect l="l" t="t" r="r" b="b"/>
              <a:pathLst>
                <a:path w="1092" h="2631" extrusionOk="0">
                  <a:moveTo>
                    <a:pt x="827" y="1"/>
                  </a:moveTo>
                  <a:lnTo>
                    <a:pt x="415" y="106"/>
                  </a:lnTo>
                  <a:cubicBezTo>
                    <a:pt x="415" y="106"/>
                    <a:pt x="1" y="1365"/>
                    <a:pt x="783" y="2630"/>
                  </a:cubicBezTo>
                  <a:cubicBezTo>
                    <a:pt x="783" y="2630"/>
                    <a:pt x="1092" y="2038"/>
                    <a:pt x="1051" y="1351"/>
                  </a:cubicBezTo>
                  <a:cubicBezTo>
                    <a:pt x="1007" y="664"/>
                    <a:pt x="8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673;p86">
              <a:extLst>
                <a:ext uri="{FF2B5EF4-FFF2-40B4-BE49-F238E27FC236}">
                  <a16:creationId xmlns:a16="http://schemas.microsoft.com/office/drawing/2014/main" id="{FC007E21-EA18-4716-BA5C-B55EEE9B8943}"/>
                </a:ext>
              </a:extLst>
            </p:cNvPr>
            <p:cNvSpPr/>
            <p:nvPr/>
          </p:nvSpPr>
          <p:spPr>
            <a:xfrm>
              <a:off x="2354409" y="3350835"/>
              <a:ext cx="52487" cy="116361"/>
            </a:xfrm>
            <a:custGeom>
              <a:avLst/>
              <a:gdLst/>
              <a:ahLst/>
              <a:cxnLst/>
              <a:rect l="l" t="t" r="r" b="b"/>
              <a:pathLst>
                <a:path w="1263" h="2800" extrusionOk="0">
                  <a:moveTo>
                    <a:pt x="851" y="187"/>
                  </a:moveTo>
                  <a:cubicBezTo>
                    <a:pt x="903" y="385"/>
                    <a:pt x="1018" y="908"/>
                    <a:pt x="1052" y="1442"/>
                  </a:cubicBezTo>
                  <a:cubicBezTo>
                    <a:pt x="1079" y="1898"/>
                    <a:pt x="944" y="2316"/>
                    <a:pt x="858" y="2527"/>
                  </a:cubicBezTo>
                  <a:cubicBezTo>
                    <a:pt x="287" y="1493"/>
                    <a:pt x="508" y="479"/>
                    <a:pt x="569" y="262"/>
                  </a:cubicBezTo>
                  <a:lnTo>
                    <a:pt x="851" y="187"/>
                  </a:lnTo>
                  <a:close/>
                  <a:moveTo>
                    <a:pt x="914" y="1"/>
                  </a:moveTo>
                  <a:cubicBezTo>
                    <a:pt x="907" y="1"/>
                    <a:pt x="900" y="2"/>
                    <a:pt x="892" y="3"/>
                  </a:cubicBezTo>
                  <a:lnTo>
                    <a:pt x="478" y="109"/>
                  </a:lnTo>
                  <a:cubicBezTo>
                    <a:pt x="450" y="115"/>
                    <a:pt x="429" y="136"/>
                    <a:pt x="420" y="163"/>
                  </a:cubicBezTo>
                  <a:cubicBezTo>
                    <a:pt x="402" y="217"/>
                    <a:pt x="1" y="1476"/>
                    <a:pt x="797" y="2758"/>
                  </a:cubicBezTo>
                  <a:cubicBezTo>
                    <a:pt x="814" y="2782"/>
                    <a:pt x="842" y="2799"/>
                    <a:pt x="869" y="2799"/>
                  </a:cubicBezTo>
                  <a:lnTo>
                    <a:pt x="872" y="2799"/>
                  </a:lnTo>
                  <a:cubicBezTo>
                    <a:pt x="903" y="2796"/>
                    <a:pt x="930" y="2779"/>
                    <a:pt x="944" y="2752"/>
                  </a:cubicBezTo>
                  <a:cubicBezTo>
                    <a:pt x="957" y="2727"/>
                    <a:pt x="1263" y="2132"/>
                    <a:pt x="1219" y="1429"/>
                  </a:cubicBezTo>
                  <a:cubicBezTo>
                    <a:pt x="1178" y="741"/>
                    <a:pt x="1005" y="88"/>
                    <a:pt x="994" y="61"/>
                  </a:cubicBezTo>
                  <a:cubicBezTo>
                    <a:pt x="986" y="24"/>
                    <a:pt x="953" y="1"/>
                    <a:pt x="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674;p86">
              <a:extLst>
                <a:ext uri="{FF2B5EF4-FFF2-40B4-BE49-F238E27FC236}">
                  <a16:creationId xmlns:a16="http://schemas.microsoft.com/office/drawing/2014/main" id="{DD696690-CD36-4D40-AD15-FC2161FC4D01}"/>
                </a:ext>
              </a:extLst>
            </p:cNvPr>
            <p:cNvSpPr/>
            <p:nvPr/>
          </p:nvSpPr>
          <p:spPr>
            <a:xfrm>
              <a:off x="2336788" y="3205010"/>
              <a:ext cx="458836" cy="492249"/>
            </a:xfrm>
            <a:custGeom>
              <a:avLst/>
              <a:gdLst/>
              <a:ahLst/>
              <a:cxnLst/>
              <a:rect l="l" t="t" r="r" b="b"/>
              <a:pathLst>
                <a:path w="11041" h="11845" extrusionOk="0">
                  <a:moveTo>
                    <a:pt x="4317" y="1"/>
                  </a:moveTo>
                  <a:cubicBezTo>
                    <a:pt x="3316" y="1"/>
                    <a:pt x="2305" y="254"/>
                    <a:pt x="1572" y="652"/>
                  </a:cubicBezTo>
                  <a:cubicBezTo>
                    <a:pt x="0" y="1506"/>
                    <a:pt x="320" y="3512"/>
                    <a:pt x="1293" y="3982"/>
                  </a:cubicBezTo>
                  <a:lnTo>
                    <a:pt x="7714" y="11845"/>
                  </a:lnTo>
                  <a:cubicBezTo>
                    <a:pt x="7714" y="11845"/>
                    <a:pt x="9510" y="10229"/>
                    <a:pt x="10118" y="8780"/>
                  </a:cubicBezTo>
                  <a:cubicBezTo>
                    <a:pt x="10724" y="7332"/>
                    <a:pt x="11040" y="3869"/>
                    <a:pt x="9724" y="2910"/>
                  </a:cubicBezTo>
                  <a:cubicBezTo>
                    <a:pt x="8408" y="1948"/>
                    <a:pt x="8557" y="2696"/>
                    <a:pt x="7275" y="1155"/>
                  </a:cubicBezTo>
                  <a:cubicBezTo>
                    <a:pt x="6591" y="332"/>
                    <a:pt x="5461" y="1"/>
                    <a:pt x="4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675;p86">
              <a:extLst>
                <a:ext uri="{FF2B5EF4-FFF2-40B4-BE49-F238E27FC236}">
                  <a16:creationId xmlns:a16="http://schemas.microsoft.com/office/drawing/2014/main" id="{5E59A270-BA59-4D83-BD36-11FA57430E34}"/>
                </a:ext>
              </a:extLst>
            </p:cNvPr>
            <p:cNvSpPr/>
            <p:nvPr/>
          </p:nvSpPr>
          <p:spPr>
            <a:xfrm>
              <a:off x="2352331" y="3201602"/>
              <a:ext cx="447366" cy="499189"/>
            </a:xfrm>
            <a:custGeom>
              <a:avLst/>
              <a:gdLst/>
              <a:ahLst/>
              <a:cxnLst/>
              <a:rect l="l" t="t" r="r" b="b"/>
              <a:pathLst>
                <a:path w="10765" h="12012" extrusionOk="0">
                  <a:moveTo>
                    <a:pt x="3966" y="163"/>
                  </a:moveTo>
                  <a:cubicBezTo>
                    <a:pt x="5064" y="163"/>
                    <a:pt x="6160" y="475"/>
                    <a:pt x="6836" y="1292"/>
                  </a:cubicBezTo>
                  <a:cubicBezTo>
                    <a:pt x="7622" y="2237"/>
                    <a:pt x="7891" y="2339"/>
                    <a:pt x="8265" y="2482"/>
                  </a:cubicBezTo>
                  <a:cubicBezTo>
                    <a:pt x="8510" y="2577"/>
                    <a:pt x="8789" y="2683"/>
                    <a:pt x="9302" y="3061"/>
                  </a:cubicBezTo>
                  <a:cubicBezTo>
                    <a:pt x="10550" y="3971"/>
                    <a:pt x="10285" y="7349"/>
                    <a:pt x="9666" y="8828"/>
                  </a:cubicBezTo>
                  <a:cubicBezTo>
                    <a:pt x="9139" y="10090"/>
                    <a:pt x="7676" y="11498"/>
                    <a:pt x="7350" y="11804"/>
                  </a:cubicBezTo>
                  <a:lnTo>
                    <a:pt x="983" y="4009"/>
                  </a:lnTo>
                  <a:cubicBezTo>
                    <a:pt x="976" y="3999"/>
                    <a:pt x="966" y="3992"/>
                    <a:pt x="956" y="3985"/>
                  </a:cubicBezTo>
                  <a:cubicBezTo>
                    <a:pt x="514" y="3775"/>
                    <a:pt x="204" y="3210"/>
                    <a:pt x="190" y="2581"/>
                  </a:cubicBezTo>
                  <a:cubicBezTo>
                    <a:pt x="170" y="1826"/>
                    <a:pt x="551" y="1180"/>
                    <a:pt x="1238" y="808"/>
                  </a:cubicBezTo>
                  <a:cubicBezTo>
                    <a:pt x="1939" y="428"/>
                    <a:pt x="2956" y="163"/>
                    <a:pt x="3966" y="163"/>
                  </a:cubicBezTo>
                  <a:close/>
                  <a:moveTo>
                    <a:pt x="3958" y="1"/>
                  </a:moveTo>
                  <a:cubicBezTo>
                    <a:pt x="2918" y="1"/>
                    <a:pt x="1878" y="270"/>
                    <a:pt x="1160" y="659"/>
                  </a:cubicBezTo>
                  <a:cubicBezTo>
                    <a:pt x="415" y="1064"/>
                    <a:pt x="0" y="1764"/>
                    <a:pt x="21" y="2584"/>
                  </a:cubicBezTo>
                  <a:cubicBezTo>
                    <a:pt x="38" y="3268"/>
                    <a:pt x="374" y="3887"/>
                    <a:pt x="864" y="4131"/>
                  </a:cubicBezTo>
                  <a:lnTo>
                    <a:pt x="7275" y="11981"/>
                  </a:lnTo>
                  <a:cubicBezTo>
                    <a:pt x="7289" y="11999"/>
                    <a:pt x="7309" y="12008"/>
                    <a:pt x="7333" y="12012"/>
                  </a:cubicBezTo>
                  <a:lnTo>
                    <a:pt x="7340" y="12012"/>
                  </a:lnTo>
                  <a:cubicBezTo>
                    <a:pt x="7360" y="12012"/>
                    <a:pt x="7381" y="12005"/>
                    <a:pt x="7397" y="11991"/>
                  </a:cubicBezTo>
                  <a:cubicBezTo>
                    <a:pt x="7469" y="11923"/>
                    <a:pt x="9213" y="10346"/>
                    <a:pt x="9819" y="8897"/>
                  </a:cubicBezTo>
                  <a:cubicBezTo>
                    <a:pt x="10445" y="7407"/>
                    <a:pt x="10764" y="3921"/>
                    <a:pt x="9401" y="2924"/>
                  </a:cubicBezTo>
                  <a:cubicBezTo>
                    <a:pt x="8866" y="2533"/>
                    <a:pt x="8568" y="2417"/>
                    <a:pt x="8326" y="2326"/>
                  </a:cubicBezTo>
                  <a:cubicBezTo>
                    <a:pt x="7962" y="2186"/>
                    <a:pt x="7724" y="2094"/>
                    <a:pt x="6965" y="1183"/>
                  </a:cubicBezTo>
                  <a:cubicBezTo>
                    <a:pt x="6254" y="328"/>
                    <a:pt x="5106" y="1"/>
                    <a:pt x="39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676;p86">
              <a:extLst>
                <a:ext uri="{FF2B5EF4-FFF2-40B4-BE49-F238E27FC236}">
                  <a16:creationId xmlns:a16="http://schemas.microsoft.com/office/drawing/2014/main" id="{1418D576-77A9-44DB-A1BB-99AF1EE6A3E6}"/>
                </a:ext>
              </a:extLst>
            </p:cNvPr>
            <p:cNvSpPr/>
            <p:nvPr/>
          </p:nvSpPr>
          <p:spPr>
            <a:xfrm>
              <a:off x="2369702" y="3364674"/>
              <a:ext cx="381249" cy="439013"/>
            </a:xfrm>
            <a:custGeom>
              <a:avLst/>
              <a:gdLst/>
              <a:ahLst/>
              <a:cxnLst/>
              <a:rect l="l" t="t" r="r" b="b"/>
              <a:pathLst>
                <a:path w="9174" h="10564" extrusionOk="0">
                  <a:moveTo>
                    <a:pt x="4305" y="1"/>
                  </a:moveTo>
                  <a:cubicBezTo>
                    <a:pt x="4195" y="1"/>
                    <a:pt x="4075" y="12"/>
                    <a:pt x="3946" y="34"/>
                  </a:cubicBezTo>
                  <a:cubicBezTo>
                    <a:pt x="2909" y="215"/>
                    <a:pt x="2231" y="434"/>
                    <a:pt x="1614" y="434"/>
                  </a:cubicBezTo>
                  <a:cubicBezTo>
                    <a:pt x="1242" y="434"/>
                    <a:pt x="893" y="354"/>
                    <a:pt x="501" y="140"/>
                  </a:cubicBezTo>
                  <a:lnTo>
                    <a:pt x="501" y="140"/>
                  </a:lnTo>
                  <a:cubicBezTo>
                    <a:pt x="501" y="140"/>
                    <a:pt x="0" y="6697"/>
                    <a:pt x="2918" y="7952"/>
                  </a:cubicBezTo>
                  <a:lnTo>
                    <a:pt x="3004" y="10282"/>
                  </a:lnTo>
                  <a:cubicBezTo>
                    <a:pt x="3004" y="10282"/>
                    <a:pt x="4370" y="10563"/>
                    <a:pt x="5506" y="10563"/>
                  </a:cubicBezTo>
                  <a:cubicBezTo>
                    <a:pt x="6021" y="10563"/>
                    <a:pt x="6490" y="10505"/>
                    <a:pt x="6762" y="10336"/>
                  </a:cubicBezTo>
                  <a:lnTo>
                    <a:pt x="7129" y="4952"/>
                  </a:lnTo>
                  <a:cubicBezTo>
                    <a:pt x="7129" y="4952"/>
                    <a:pt x="7370" y="5043"/>
                    <a:pt x="7666" y="5043"/>
                  </a:cubicBezTo>
                  <a:cubicBezTo>
                    <a:pt x="7974" y="5043"/>
                    <a:pt x="8342" y="4944"/>
                    <a:pt x="8554" y="4537"/>
                  </a:cubicBezTo>
                  <a:cubicBezTo>
                    <a:pt x="8969" y="3738"/>
                    <a:pt x="9173" y="2306"/>
                    <a:pt x="8238" y="2122"/>
                  </a:cubicBezTo>
                  <a:cubicBezTo>
                    <a:pt x="8188" y="2113"/>
                    <a:pt x="8140" y="2108"/>
                    <a:pt x="8094" y="2108"/>
                  </a:cubicBezTo>
                  <a:cubicBezTo>
                    <a:pt x="7279" y="2108"/>
                    <a:pt x="7061" y="3544"/>
                    <a:pt x="6629" y="3598"/>
                  </a:cubicBezTo>
                  <a:cubicBezTo>
                    <a:pt x="6606" y="3601"/>
                    <a:pt x="6583" y="3603"/>
                    <a:pt x="6561" y="3603"/>
                  </a:cubicBezTo>
                  <a:cubicBezTo>
                    <a:pt x="6149" y="3603"/>
                    <a:pt x="5923" y="3096"/>
                    <a:pt x="5765" y="2289"/>
                  </a:cubicBezTo>
                  <a:cubicBezTo>
                    <a:pt x="5612" y="1505"/>
                    <a:pt x="5608" y="1"/>
                    <a:pt x="4305" y="1"/>
                  </a:cubicBezTo>
                  <a:close/>
                </a:path>
              </a:pathLst>
            </a:custGeom>
            <a:solidFill>
              <a:srgbClr val="F9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677;p86">
              <a:extLst>
                <a:ext uri="{FF2B5EF4-FFF2-40B4-BE49-F238E27FC236}">
                  <a16:creationId xmlns:a16="http://schemas.microsoft.com/office/drawing/2014/main" id="{11FFA704-AC94-48C5-AD42-24B5C834F645}"/>
                </a:ext>
              </a:extLst>
            </p:cNvPr>
            <p:cNvSpPr/>
            <p:nvPr/>
          </p:nvSpPr>
          <p:spPr>
            <a:xfrm>
              <a:off x="2622579" y="3570466"/>
              <a:ext cx="43428" cy="219216"/>
            </a:xfrm>
            <a:custGeom>
              <a:avLst/>
              <a:gdLst/>
              <a:ahLst/>
              <a:cxnLst/>
              <a:rect l="l" t="t" r="r" b="b"/>
              <a:pathLst>
                <a:path w="1045" h="5275" extrusionOk="0">
                  <a:moveTo>
                    <a:pt x="1044" y="0"/>
                  </a:moveTo>
                  <a:lnTo>
                    <a:pt x="1044" y="0"/>
                  </a:lnTo>
                  <a:cubicBezTo>
                    <a:pt x="605" y="340"/>
                    <a:pt x="333" y="850"/>
                    <a:pt x="293" y="1405"/>
                  </a:cubicBezTo>
                  <a:lnTo>
                    <a:pt x="0" y="5275"/>
                  </a:lnTo>
                  <a:lnTo>
                    <a:pt x="0" y="5275"/>
                  </a:lnTo>
                  <a:lnTo>
                    <a:pt x="687" y="5248"/>
                  </a:lnTo>
                  <a:lnTo>
                    <a:pt x="1044" y="0"/>
                  </a:lnTo>
                  <a:close/>
                </a:path>
              </a:pathLst>
            </a:custGeom>
            <a:solidFill>
              <a:srgbClr val="E0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678;p86">
              <a:extLst>
                <a:ext uri="{FF2B5EF4-FFF2-40B4-BE49-F238E27FC236}">
                  <a16:creationId xmlns:a16="http://schemas.microsoft.com/office/drawing/2014/main" id="{7A0C3039-EB9F-4ADA-9B23-83E86E951A02}"/>
                </a:ext>
              </a:extLst>
            </p:cNvPr>
            <p:cNvSpPr/>
            <p:nvPr/>
          </p:nvSpPr>
          <p:spPr>
            <a:xfrm>
              <a:off x="2490967" y="3696510"/>
              <a:ext cx="72975" cy="26472"/>
            </a:xfrm>
            <a:custGeom>
              <a:avLst/>
              <a:gdLst/>
              <a:ahLst/>
              <a:cxnLst/>
              <a:rect l="l" t="t" r="r" b="b"/>
              <a:pathLst>
                <a:path w="1756" h="637" extrusionOk="0">
                  <a:moveTo>
                    <a:pt x="1755" y="103"/>
                  </a:moveTo>
                  <a:cubicBezTo>
                    <a:pt x="1755" y="103"/>
                    <a:pt x="1739" y="116"/>
                    <a:pt x="1708" y="140"/>
                  </a:cubicBezTo>
                  <a:lnTo>
                    <a:pt x="1708" y="140"/>
                  </a:lnTo>
                  <a:cubicBezTo>
                    <a:pt x="1726" y="129"/>
                    <a:pt x="1742" y="116"/>
                    <a:pt x="1755" y="103"/>
                  </a:cubicBezTo>
                  <a:close/>
                  <a:moveTo>
                    <a:pt x="0" y="1"/>
                  </a:moveTo>
                  <a:lnTo>
                    <a:pt x="25" y="627"/>
                  </a:lnTo>
                  <a:cubicBezTo>
                    <a:pt x="95" y="633"/>
                    <a:pt x="164" y="636"/>
                    <a:pt x="231" y="636"/>
                  </a:cubicBezTo>
                  <a:cubicBezTo>
                    <a:pt x="986" y="636"/>
                    <a:pt x="1547" y="261"/>
                    <a:pt x="1708" y="140"/>
                  </a:cubicBezTo>
                  <a:lnTo>
                    <a:pt x="1708" y="140"/>
                  </a:lnTo>
                  <a:cubicBezTo>
                    <a:pt x="1623" y="190"/>
                    <a:pt x="1485" y="209"/>
                    <a:pt x="1323" y="209"/>
                  </a:cubicBezTo>
                  <a:cubicBezTo>
                    <a:pt x="791" y="209"/>
                    <a:pt x="0" y="1"/>
                    <a:pt x="0" y="1"/>
                  </a:cubicBezTo>
                  <a:close/>
                </a:path>
              </a:pathLst>
            </a:custGeom>
            <a:solidFill>
              <a:srgbClr val="E0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679;p86">
              <a:extLst>
                <a:ext uri="{FF2B5EF4-FFF2-40B4-BE49-F238E27FC236}">
                  <a16:creationId xmlns:a16="http://schemas.microsoft.com/office/drawing/2014/main" id="{55F2D92C-54A7-4F9E-8D2C-7CCBCA6A66DA}"/>
                </a:ext>
              </a:extLst>
            </p:cNvPr>
            <p:cNvSpPr/>
            <p:nvPr/>
          </p:nvSpPr>
          <p:spPr>
            <a:xfrm>
              <a:off x="2611234" y="3468817"/>
              <a:ext cx="42" cy="332"/>
            </a:xfrm>
            <a:custGeom>
              <a:avLst/>
              <a:gdLst/>
              <a:ahLst/>
              <a:cxnLst/>
              <a:rect l="l" t="t" r="r" b="b"/>
              <a:pathLst>
                <a:path w="1" h="8" extrusionOk="0">
                  <a:moveTo>
                    <a:pt x="1" y="7"/>
                  </a:moveTo>
                  <a:lnTo>
                    <a:pt x="1" y="7"/>
                  </a:lnTo>
                  <a:lnTo>
                    <a:pt x="1" y="1"/>
                  </a:lnTo>
                  <a:close/>
                </a:path>
              </a:pathLst>
            </a:custGeom>
            <a:solidFill>
              <a:srgbClr val="E0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680;p86">
              <a:extLst>
                <a:ext uri="{FF2B5EF4-FFF2-40B4-BE49-F238E27FC236}">
                  <a16:creationId xmlns:a16="http://schemas.microsoft.com/office/drawing/2014/main" id="{DA250A36-754A-48C2-ADCF-756F8F24704C}"/>
                </a:ext>
              </a:extLst>
            </p:cNvPr>
            <p:cNvSpPr/>
            <p:nvPr/>
          </p:nvSpPr>
          <p:spPr>
            <a:xfrm>
              <a:off x="2389358" y="3364674"/>
              <a:ext cx="220089" cy="96122"/>
            </a:xfrm>
            <a:custGeom>
              <a:avLst/>
              <a:gdLst/>
              <a:ahLst/>
              <a:cxnLst/>
              <a:rect l="l" t="t" r="r" b="b"/>
              <a:pathLst>
                <a:path w="5296" h="2313" extrusionOk="0">
                  <a:moveTo>
                    <a:pt x="3832" y="1"/>
                  </a:moveTo>
                  <a:cubicBezTo>
                    <a:pt x="3722" y="1"/>
                    <a:pt x="3602" y="12"/>
                    <a:pt x="3473" y="34"/>
                  </a:cubicBezTo>
                  <a:cubicBezTo>
                    <a:pt x="2436" y="215"/>
                    <a:pt x="1758" y="434"/>
                    <a:pt x="1141" y="434"/>
                  </a:cubicBezTo>
                  <a:cubicBezTo>
                    <a:pt x="769" y="434"/>
                    <a:pt x="420" y="354"/>
                    <a:pt x="28" y="140"/>
                  </a:cubicBezTo>
                  <a:cubicBezTo>
                    <a:pt x="28" y="140"/>
                    <a:pt x="7" y="402"/>
                    <a:pt x="1" y="827"/>
                  </a:cubicBezTo>
                  <a:cubicBezTo>
                    <a:pt x="371" y="1002"/>
                    <a:pt x="727" y="1067"/>
                    <a:pt x="1070" y="1067"/>
                  </a:cubicBezTo>
                  <a:cubicBezTo>
                    <a:pt x="2062" y="1067"/>
                    <a:pt x="2938" y="521"/>
                    <a:pt x="3689" y="521"/>
                  </a:cubicBezTo>
                  <a:cubicBezTo>
                    <a:pt x="3797" y="521"/>
                    <a:pt x="3901" y="532"/>
                    <a:pt x="4003" y="558"/>
                  </a:cubicBezTo>
                  <a:cubicBezTo>
                    <a:pt x="4840" y="769"/>
                    <a:pt x="5187" y="1860"/>
                    <a:pt x="5296" y="2313"/>
                  </a:cubicBezTo>
                  <a:cubicBezTo>
                    <a:pt x="5296" y="2306"/>
                    <a:pt x="5292" y="2296"/>
                    <a:pt x="5292" y="2289"/>
                  </a:cubicBezTo>
                  <a:cubicBezTo>
                    <a:pt x="5139" y="1505"/>
                    <a:pt x="5135" y="1"/>
                    <a:pt x="3832" y="1"/>
                  </a:cubicBezTo>
                  <a:close/>
                </a:path>
              </a:pathLst>
            </a:custGeom>
            <a:solidFill>
              <a:srgbClr val="E0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681;p86">
              <a:extLst>
                <a:ext uri="{FF2B5EF4-FFF2-40B4-BE49-F238E27FC236}">
                  <a16:creationId xmlns:a16="http://schemas.microsoft.com/office/drawing/2014/main" id="{61692909-6DA4-43E7-BBA0-466BF2112F7B}"/>
                </a:ext>
              </a:extLst>
            </p:cNvPr>
            <p:cNvSpPr/>
            <p:nvPr/>
          </p:nvSpPr>
          <p:spPr>
            <a:xfrm>
              <a:off x="2367707" y="3361183"/>
              <a:ext cx="381249" cy="446037"/>
            </a:xfrm>
            <a:custGeom>
              <a:avLst/>
              <a:gdLst/>
              <a:ahLst/>
              <a:cxnLst/>
              <a:rect l="l" t="t" r="r" b="b"/>
              <a:pathLst>
                <a:path w="9174" h="10733" extrusionOk="0">
                  <a:moveTo>
                    <a:pt x="4351" y="167"/>
                  </a:moveTo>
                  <a:cubicBezTo>
                    <a:pt x="4612" y="167"/>
                    <a:pt x="4829" y="232"/>
                    <a:pt x="5007" y="360"/>
                  </a:cubicBezTo>
                  <a:cubicBezTo>
                    <a:pt x="5473" y="696"/>
                    <a:pt x="5582" y="1424"/>
                    <a:pt x="5667" y="2009"/>
                  </a:cubicBezTo>
                  <a:cubicBezTo>
                    <a:pt x="5688" y="2145"/>
                    <a:pt x="5708" y="2274"/>
                    <a:pt x="5732" y="2390"/>
                  </a:cubicBezTo>
                  <a:cubicBezTo>
                    <a:pt x="5858" y="3039"/>
                    <a:pt x="6068" y="3769"/>
                    <a:pt x="6608" y="3769"/>
                  </a:cubicBezTo>
                  <a:cubicBezTo>
                    <a:pt x="6634" y="3769"/>
                    <a:pt x="6660" y="3767"/>
                    <a:pt x="6688" y="3764"/>
                  </a:cubicBezTo>
                  <a:cubicBezTo>
                    <a:pt x="6909" y="3737"/>
                    <a:pt x="7058" y="3465"/>
                    <a:pt x="7231" y="3148"/>
                  </a:cubicBezTo>
                  <a:cubicBezTo>
                    <a:pt x="7459" y="2738"/>
                    <a:pt x="7711" y="2279"/>
                    <a:pt x="8143" y="2279"/>
                  </a:cubicBezTo>
                  <a:cubicBezTo>
                    <a:pt x="8183" y="2279"/>
                    <a:pt x="8225" y="2283"/>
                    <a:pt x="8269" y="2291"/>
                  </a:cubicBezTo>
                  <a:cubicBezTo>
                    <a:pt x="8493" y="2332"/>
                    <a:pt x="8656" y="2458"/>
                    <a:pt x="8755" y="2666"/>
                  </a:cubicBezTo>
                  <a:cubicBezTo>
                    <a:pt x="8997" y="3165"/>
                    <a:pt x="8820" y="4026"/>
                    <a:pt x="8527" y="4580"/>
                  </a:cubicBezTo>
                  <a:cubicBezTo>
                    <a:pt x="8334" y="4953"/>
                    <a:pt x="7998" y="5045"/>
                    <a:pt x="7713" y="5045"/>
                  </a:cubicBezTo>
                  <a:cubicBezTo>
                    <a:pt x="7447" y="5045"/>
                    <a:pt x="7226" y="4965"/>
                    <a:pt x="7208" y="4958"/>
                  </a:cubicBezTo>
                  <a:cubicBezTo>
                    <a:pt x="7198" y="4954"/>
                    <a:pt x="7188" y="4952"/>
                    <a:pt x="7178" y="4952"/>
                  </a:cubicBezTo>
                  <a:cubicBezTo>
                    <a:pt x="7162" y="4952"/>
                    <a:pt x="7146" y="4957"/>
                    <a:pt x="7133" y="4965"/>
                  </a:cubicBezTo>
                  <a:cubicBezTo>
                    <a:pt x="7109" y="4982"/>
                    <a:pt x="7096" y="5005"/>
                    <a:pt x="7092" y="5029"/>
                  </a:cubicBezTo>
                  <a:lnTo>
                    <a:pt x="6728" y="10369"/>
                  </a:lnTo>
                  <a:cubicBezTo>
                    <a:pt x="6466" y="10513"/>
                    <a:pt x="6033" y="10564"/>
                    <a:pt x="5556" y="10564"/>
                  </a:cubicBezTo>
                  <a:cubicBezTo>
                    <a:pt x="4581" y="10564"/>
                    <a:pt x="3419" y="10353"/>
                    <a:pt x="3134" y="10298"/>
                  </a:cubicBezTo>
                  <a:lnTo>
                    <a:pt x="3048" y="8033"/>
                  </a:lnTo>
                  <a:cubicBezTo>
                    <a:pt x="3048" y="7999"/>
                    <a:pt x="3027" y="7972"/>
                    <a:pt x="2997" y="7958"/>
                  </a:cubicBezTo>
                  <a:cubicBezTo>
                    <a:pt x="395" y="6839"/>
                    <a:pt x="575" y="1278"/>
                    <a:pt x="624" y="356"/>
                  </a:cubicBezTo>
                  <a:lnTo>
                    <a:pt x="624" y="356"/>
                  </a:lnTo>
                  <a:cubicBezTo>
                    <a:pt x="985" y="534"/>
                    <a:pt x="1318" y="601"/>
                    <a:pt x="1667" y="601"/>
                  </a:cubicBezTo>
                  <a:cubicBezTo>
                    <a:pt x="2075" y="601"/>
                    <a:pt x="2505" y="509"/>
                    <a:pt x="3024" y="397"/>
                  </a:cubicBezTo>
                  <a:cubicBezTo>
                    <a:pt x="3313" y="336"/>
                    <a:pt x="3640" y="265"/>
                    <a:pt x="4007" y="200"/>
                  </a:cubicBezTo>
                  <a:cubicBezTo>
                    <a:pt x="4130" y="178"/>
                    <a:pt x="4244" y="167"/>
                    <a:pt x="4351" y="167"/>
                  </a:cubicBezTo>
                  <a:close/>
                  <a:moveTo>
                    <a:pt x="4346" y="1"/>
                  </a:moveTo>
                  <a:cubicBezTo>
                    <a:pt x="4230" y="1"/>
                    <a:pt x="4108" y="12"/>
                    <a:pt x="3980" y="34"/>
                  </a:cubicBezTo>
                  <a:cubicBezTo>
                    <a:pt x="3606" y="98"/>
                    <a:pt x="3280" y="169"/>
                    <a:pt x="2987" y="230"/>
                  </a:cubicBezTo>
                  <a:cubicBezTo>
                    <a:pt x="2465" y="343"/>
                    <a:pt x="2051" y="432"/>
                    <a:pt x="1663" y="432"/>
                  </a:cubicBezTo>
                  <a:cubicBezTo>
                    <a:pt x="1303" y="432"/>
                    <a:pt x="966" y="355"/>
                    <a:pt x="589" y="149"/>
                  </a:cubicBezTo>
                  <a:cubicBezTo>
                    <a:pt x="576" y="142"/>
                    <a:pt x="561" y="139"/>
                    <a:pt x="547" y="139"/>
                  </a:cubicBezTo>
                  <a:cubicBezTo>
                    <a:pt x="533" y="139"/>
                    <a:pt x="520" y="142"/>
                    <a:pt x="508" y="149"/>
                  </a:cubicBezTo>
                  <a:cubicBezTo>
                    <a:pt x="484" y="162"/>
                    <a:pt x="467" y="186"/>
                    <a:pt x="464" y="217"/>
                  </a:cubicBezTo>
                  <a:cubicBezTo>
                    <a:pt x="443" y="486"/>
                    <a:pt x="1" y="6777"/>
                    <a:pt x="2881" y="8090"/>
                  </a:cubicBezTo>
                  <a:lnTo>
                    <a:pt x="2966" y="10369"/>
                  </a:lnTo>
                  <a:cubicBezTo>
                    <a:pt x="2970" y="10410"/>
                    <a:pt x="2997" y="10441"/>
                    <a:pt x="3035" y="10451"/>
                  </a:cubicBezTo>
                  <a:cubicBezTo>
                    <a:pt x="3116" y="10464"/>
                    <a:pt x="4429" y="10733"/>
                    <a:pt x="5545" y="10733"/>
                  </a:cubicBezTo>
                  <a:cubicBezTo>
                    <a:pt x="6079" y="10733"/>
                    <a:pt x="6568" y="10672"/>
                    <a:pt x="6854" y="10491"/>
                  </a:cubicBezTo>
                  <a:cubicBezTo>
                    <a:pt x="6878" y="10478"/>
                    <a:pt x="6892" y="10454"/>
                    <a:pt x="6895" y="10427"/>
                  </a:cubicBezTo>
                  <a:lnTo>
                    <a:pt x="7256" y="5148"/>
                  </a:lnTo>
                  <a:cubicBezTo>
                    <a:pt x="7357" y="5175"/>
                    <a:pt x="7523" y="5209"/>
                    <a:pt x="7711" y="5209"/>
                  </a:cubicBezTo>
                  <a:cubicBezTo>
                    <a:pt x="8045" y="5209"/>
                    <a:pt x="8447" y="5102"/>
                    <a:pt x="8677" y="4658"/>
                  </a:cubicBezTo>
                  <a:cubicBezTo>
                    <a:pt x="8993" y="4054"/>
                    <a:pt x="9174" y="3145"/>
                    <a:pt x="8909" y="2591"/>
                  </a:cubicBezTo>
                  <a:cubicBezTo>
                    <a:pt x="8782" y="2335"/>
                    <a:pt x="8578" y="2179"/>
                    <a:pt x="8300" y="2125"/>
                  </a:cubicBezTo>
                  <a:cubicBezTo>
                    <a:pt x="8243" y="2114"/>
                    <a:pt x="8188" y="2108"/>
                    <a:pt x="8136" y="2108"/>
                  </a:cubicBezTo>
                  <a:cubicBezTo>
                    <a:pt x="7612" y="2108"/>
                    <a:pt x="7320" y="2637"/>
                    <a:pt x="7085" y="3067"/>
                  </a:cubicBezTo>
                  <a:cubicBezTo>
                    <a:pt x="6939" y="3332"/>
                    <a:pt x="6799" y="3580"/>
                    <a:pt x="6667" y="3597"/>
                  </a:cubicBezTo>
                  <a:cubicBezTo>
                    <a:pt x="6649" y="3600"/>
                    <a:pt x="6630" y="3601"/>
                    <a:pt x="6612" y="3601"/>
                  </a:cubicBezTo>
                  <a:cubicBezTo>
                    <a:pt x="6282" y="3601"/>
                    <a:pt x="6063" y="3214"/>
                    <a:pt x="5895" y="2356"/>
                  </a:cubicBezTo>
                  <a:cubicBezTo>
                    <a:pt x="5875" y="2244"/>
                    <a:pt x="5854" y="2118"/>
                    <a:pt x="5834" y="1985"/>
                  </a:cubicBezTo>
                  <a:cubicBezTo>
                    <a:pt x="5746" y="1366"/>
                    <a:pt x="5630" y="601"/>
                    <a:pt x="5106" y="224"/>
                  </a:cubicBezTo>
                  <a:cubicBezTo>
                    <a:pt x="4900" y="74"/>
                    <a:pt x="4644" y="1"/>
                    <a:pt x="4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682;p86">
              <a:extLst>
                <a:ext uri="{FF2B5EF4-FFF2-40B4-BE49-F238E27FC236}">
                  <a16:creationId xmlns:a16="http://schemas.microsoft.com/office/drawing/2014/main" id="{4BA93FFB-3090-4293-9AC5-25612FAD8338}"/>
                </a:ext>
              </a:extLst>
            </p:cNvPr>
            <p:cNvSpPr/>
            <p:nvPr/>
          </p:nvSpPr>
          <p:spPr>
            <a:xfrm>
              <a:off x="2689279" y="3465700"/>
              <a:ext cx="38316" cy="47833"/>
            </a:xfrm>
            <a:custGeom>
              <a:avLst/>
              <a:gdLst/>
              <a:ahLst/>
              <a:cxnLst/>
              <a:rect l="l" t="t" r="r" b="b"/>
              <a:pathLst>
                <a:path w="922" h="1151" extrusionOk="0">
                  <a:moveTo>
                    <a:pt x="388" y="1"/>
                  </a:moveTo>
                  <a:cubicBezTo>
                    <a:pt x="269" y="8"/>
                    <a:pt x="154" y="79"/>
                    <a:pt x="31" y="228"/>
                  </a:cubicBezTo>
                  <a:cubicBezTo>
                    <a:pt x="0" y="263"/>
                    <a:pt x="7" y="317"/>
                    <a:pt x="41" y="348"/>
                  </a:cubicBezTo>
                  <a:cubicBezTo>
                    <a:pt x="57" y="360"/>
                    <a:pt x="77" y="366"/>
                    <a:pt x="96" y="366"/>
                  </a:cubicBezTo>
                  <a:cubicBezTo>
                    <a:pt x="121" y="366"/>
                    <a:pt x="145" y="355"/>
                    <a:pt x="160" y="335"/>
                  </a:cubicBezTo>
                  <a:cubicBezTo>
                    <a:pt x="248" y="228"/>
                    <a:pt x="327" y="175"/>
                    <a:pt x="395" y="171"/>
                  </a:cubicBezTo>
                  <a:cubicBezTo>
                    <a:pt x="411" y="171"/>
                    <a:pt x="432" y="171"/>
                    <a:pt x="452" y="178"/>
                  </a:cubicBezTo>
                  <a:cubicBezTo>
                    <a:pt x="551" y="195"/>
                    <a:pt x="606" y="239"/>
                    <a:pt x="650" y="327"/>
                  </a:cubicBezTo>
                  <a:cubicBezTo>
                    <a:pt x="728" y="487"/>
                    <a:pt x="745" y="746"/>
                    <a:pt x="694" y="1052"/>
                  </a:cubicBezTo>
                  <a:cubicBezTo>
                    <a:pt x="687" y="1099"/>
                    <a:pt x="718" y="1144"/>
                    <a:pt x="766" y="1151"/>
                  </a:cubicBezTo>
                  <a:lnTo>
                    <a:pt x="779" y="1151"/>
                  </a:lnTo>
                  <a:cubicBezTo>
                    <a:pt x="820" y="1151"/>
                    <a:pt x="854" y="1120"/>
                    <a:pt x="860" y="1079"/>
                  </a:cubicBezTo>
                  <a:cubicBezTo>
                    <a:pt x="901" y="837"/>
                    <a:pt x="922" y="501"/>
                    <a:pt x="803" y="253"/>
                  </a:cubicBezTo>
                  <a:cubicBezTo>
                    <a:pt x="735" y="113"/>
                    <a:pt x="636" y="38"/>
                    <a:pt x="487" y="11"/>
                  </a:cubicBezTo>
                  <a:cubicBezTo>
                    <a:pt x="452" y="4"/>
                    <a:pt x="419"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83;p86">
              <a:extLst>
                <a:ext uri="{FF2B5EF4-FFF2-40B4-BE49-F238E27FC236}">
                  <a16:creationId xmlns:a16="http://schemas.microsoft.com/office/drawing/2014/main" id="{D6440E44-5F6D-4755-B2F8-FF77B40B5FAF}"/>
                </a:ext>
              </a:extLst>
            </p:cNvPr>
            <p:cNvSpPr/>
            <p:nvPr/>
          </p:nvSpPr>
          <p:spPr>
            <a:xfrm>
              <a:off x="2486894" y="3691523"/>
              <a:ext cx="80871" cy="15917"/>
            </a:xfrm>
            <a:custGeom>
              <a:avLst/>
              <a:gdLst/>
              <a:ahLst/>
              <a:cxnLst/>
              <a:rect l="l" t="t" r="r" b="b"/>
              <a:pathLst>
                <a:path w="1946" h="383" extrusionOk="0">
                  <a:moveTo>
                    <a:pt x="98" y="1"/>
                  </a:moveTo>
                  <a:cubicBezTo>
                    <a:pt x="67" y="1"/>
                    <a:pt x="36" y="20"/>
                    <a:pt x="21" y="50"/>
                  </a:cubicBezTo>
                  <a:cubicBezTo>
                    <a:pt x="0" y="94"/>
                    <a:pt x="21" y="141"/>
                    <a:pt x="62" y="161"/>
                  </a:cubicBezTo>
                  <a:cubicBezTo>
                    <a:pt x="432" y="335"/>
                    <a:pt x="826" y="383"/>
                    <a:pt x="1153" y="383"/>
                  </a:cubicBezTo>
                  <a:cubicBezTo>
                    <a:pt x="1554" y="383"/>
                    <a:pt x="1853" y="308"/>
                    <a:pt x="1874" y="304"/>
                  </a:cubicBezTo>
                  <a:cubicBezTo>
                    <a:pt x="1919" y="291"/>
                    <a:pt x="1945" y="247"/>
                    <a:pt x="1935" y="202"/>
                  </a:cubicBezTo>
                  <a:cubicBezTo>
                    <a:pt x="1927" y="163"/>
                    <a:pt x="1895" y="138"/>
                    <a:pt x="1857" y="138"/>
                  </a:cubicBezTo>
                  <a:cubicBezTo>
                    <a:pt x="1849" y="138"/>
                    <a:pt x="1841" y="139"/>
                    <a:pt x="1833" y="141"/>
                  </a:cubicBezTo>
                  <a:cubicBezTo>
                    <a:pt x="1827" y="141"/>
                    <a:pt x="1540" y="211"/>
                    <a:pt x="1153" y="211"/>
                  </a:cubicBezTo>
                  <a:cubicBezTo>
                    <a:pt x="845" y="211"/>
                    <a:pt x="474" y="167"/>
                    <a:pt x="133" y="9"/>
                  </a:cubicBezTo>
                  <a:cubicBezTo>
                    <a:pt x="122" y="3"/>
                    <a:pt x="110" y="1"/>
                    <a:pt x="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84;p86">
              <a:extLst>
                <a:ext uri="{FF2B5EF4-FFF2-40B4-BE49-F238E27FC236}">
                  <a16:creationId xmlns:a16="http://schemas.microsoft.com/office/drawing/2014/main" id="{507D5759-8EDE-4048-851B-3D80303C3F44}"/>
                </a:ext>
              </a:extLst>
            </p:cNvPr>
            <p:cNvSpPr/>
            <p:nvPr/>
          </p:nvSpPr>
          <p:spPr>
            <a:xfrm>
              <a:off x="2484899" y="3510790"/>
              <a:ext cx="26306" cy="34825"/>
            </a:xfrm>
            <a:custGeom>
              <a:avLst/>
              <a:gdLst/>
              <a:ahLst/>
              <a:cxnLst/>
              <a:rect l="l" t="t" r="r" b="b"/>
              <a:pathLst>
                <a:path w="633" h="838" extrusionOk="0">
                  <a:moveTo>
                    <a:pt x="119" y="0"/>
                  </a:moveTo>
                  <a:cubicBezTo>
                    <a:pt x="72" y="0"/>
                    <a:pt x="38" y="34"/>
                    <a:pt x="34" y="79"/>
                  </a:cubicBezTo>
                  <a:cubicBezTo>
                    <a:pt x="31" y="127"/>
                    <a:pt x="0" y="565"/>
                    <a:pt x="218" y="756"/>
                  </a:cubicBezTo>
                  <a:cubicBezTo>
                    <a:pt x="265" y="796"/>
                    <a:pt x="341" y="837"/>
                    <a:pt x="449" y="837"/>
                  </a:cubicBezTo>
                  <a:cubicBezTo>
                    <a:pt x="483" y="837"/>
                    <a:pt x="521" y="834"/>
                    <a:pt x="558" y="824"/>
                  </a:cubicBezTo>
                  <a:cubicBezTo>
                    <a:pt x="606" y="814"/>
                    <a:pt x="633" y="769"/>
                    <a:pt x="623" y="725"/>
                  </a:cubicBezTo>
                  <a:cubicBezTo>
                    <a:pt x="614" y="685"/>
                    <a:pt x="578" y="659"/>
                    <a:pt x="540" y="659"/>
                  </a:cubicBezTo>
                  <a:cubicBezTo>
                    <a:pt x="534" y="659"/>
                    <a:pt x="527" y="659"/>
                    <a:pt x="521" y="661"/>
                  </a:cubicBezTo>
                  <a:cubicBezTo>
                    <a:pt x="496" y="667"/>
                    <a:pt x="472" y="670"/>
                    <a:pt x="450" y="670"/>
                  </a:cubicBezTo>
                  <a:cubicBezTo>
                    <a:pt x="401" y="670"/>
                    <a:pt x="360" y="655"/>
                    <a:pt x="327" y="627"/>
                  </a:cubicBezTo>
                  <a:cubicBezTo>
                    <a:pt x="198" y="515"/>
                    <a:pt x="194" y="201"/>
                    <a:pt x="204" y="93"/>
                  </a:cubicBezTo>
                  <a:cubicBezTo>
                    <a:pt x="207" y="45"/>
                    <a:pt x="174" y="5"/>
                    <a:pt x="126" y="1"/>
                  </a:cubicBezTo>
                  <a:cubicBezTo>
                    <a:pt x="124" y="0"/>
                    <a:pt x="121" y="0"/>
                    <a:pt x="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85;p86">
              <a:extLst>
                <a:ext uri="{FF2B5EF4-FFF2-40B4-BE49-F238E27FC236}">
                  <a16:creationId xmlns:a16="http://schemas.microsoft.com/office/drawing/2014/main" id="{200EB062-1963-4703-9032-70EBF5AC78C4}"/>
                </a:ext>
              </a:extLst>
            </p:cNvPr>
            <p:cNvSpPr/>
            <p:nvPr/>
          </p:nvSpPr>
          <p:spPr>
            <a:xfrm>
              <a:off x="2418740" y="3466157"/>
              <a:ext cx="14337" cy="14005"/>
            </a:xfrm>
            <a:custGeom>
              <a:avLst/>
              <a:gdLst/>
              <a:ahLst/>
              <a:cxnLst/>
              <a:rect l="l" t="t" r="r" b="b"/>
              <a:pathLst>
                <a:path w="345" h="337" extrusionOk="0">
                  <a:moveTo>
                    <a:pt x="173" y="0"/>
                  </a:moveTo>
                  <a:cubicBezTo>
                    <a:pt x="171" y="0"/>
                    <a:pt x="169" y="0"/>
                    <a:pt x="167" y="0"/>
                  </a:cubicBezTo>
                  <a:cubicBezTo>
                    <a:pt x="76" y="4"/>
                    <a:pt x="0" y="82"/>
                    <a:pt x="4" y="173"/>
                  </a:cubicBezTo>
                  <a:cubicBezTo>
                    <a:pt x="8" y="267"/>
                    <a:pt x="82" y="337"/>
                    <a:pt x="175" y="337"/>
                  </a:cubicBezTo>
                  <a:cubicBezTo>
                    <a:pt x="177" y="337"/>
                    <a:pt x="179" y="337"/>
                    <a:pt x="181" y="337"/>
                  </a:cubicBezTo>
                  <a:cubicBezTo>
                    <a:pt x="273" y="333"/>
                    <a:pt x="344" y="255"/>
                    <a:pt x="341" y="164"/>
                  </a:cubicBezTo>
                  <a:cubicBezTo>
                    <a:pt x="338" y="70"/>
                    <a:pt x="263" y="0"/>
                    <a:pt x="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86;p86">
              <a:extLst>
                <a:ext uri="{FF2B5EF4-FFF2-40B4-BE49-F238E27FC236}">
                  <a16:creationId xmlns:a16="http://schemas.microsoft.com/office/drawing/2014/main" id="{3573CAF3-7623-4651-A923-1BD8E629FEDE}"/>
                </a:ext>
              </a:extLst>
            </p:cNvPr>
            <p:cNvSpPr/>
            <p:nvPr/>
          </p:nvSpPr>
          <p:spPr>
            <a:xfrm>
              <a:off x="2555588" y="3462168"/>
              <a:ext cx="14296" cy="14088"/>
            </a:xfrm>
            <a:custGeom>
              <a:avLst/>
              <a:gdLst/>
              <a:ahLst/>
              <a:cxnLst/>
              <a:rect l="l" t="t" r="r" b="b"/>
              <a:pathLst>
                <a:path w="344" h="339" extrusionOk="0">
                  <a:moveTo>
                    <a:pt x="173" y="1"/>
                  </a:moveTo>
                  <a:cubicBezTo>
                    <a:pt x="171" y="1"/>
                    <a:pt x="169" y="1"/>
                    <a:pt x="167" y="1"/>
                  </a:cubicBezTo>
                  <a:cubicBezTo>
                    <a:pt x="71" y="4"/>
                    <a:pt x="0" y="82"/>
                    <a:pt x="3" y="175"/>
                  </a:cubicBezTo>
                  <a:cubicBezTo>
                    <a:pt x="7" y="264"/>
                    <a:pt x="82" y="338"/>
                    <a:pt x="171" y="338"/>
                  </a:cubicBezTo>
                  <a:cubicBezTo>
                    <a:pt x="173" y="338"/>
                    <a:pt x="175" y="338"/>
                    <a:pt x="177" y="338"/>
                  </a:cubicBezTo>
                  <a:cubicBezTo>
                    <a:pt x="272" y="334"/>
                    <a:pt x="343" y="256"/>
                    <a:pt x="340" y="161"/>
                  </a:cubicBezTo>
                  <a:cubicBezTo>
                    <a:pt x="337" y="71"/>
                    <a:pt x="262"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87;p86">
              <a:extLst>
                <a:ext uri="{FF2B5EF4-FFF2-40B4-BE49-F238E27FC236}">
                  <a16:creationId xmlns:a16="http://schemas.microsoft.com/office/drawing/2014/main" id="{921CAF41-9CEE-4B6F-B934-43CB31C6B17A}"/>
                </a:ext>
              </a:extLst>
            </p:cNvPr>
            <p:cNvSpPr/>
            <p:nvPr/>
          </p:nvSpPr>
          <p:spPr>
            <a:xfrm>
              <a:off x="2370699" y="3492131"/>
              <a:ext cx="114366" cy="64373"/>
            </a:xfrm>
            <a:custGeom>
              <a:avLst/>
              <a:gdLst/>
              <a:ahLst/>
              <a:cxnLst/>
              <a:rect l="l" t="t" r="r" b="b"/>
              <a:pathLst>
                <a:path w="2752" h="1549" extrusionOk="0">
                  <a:moveTo>
                    <a:pt x="2459" y="168"/>
                  </a:moveTo>
                  <a:cubicBezTo>
                    <a:pt x="2507" y="168"/>
                    <a:pt x="2547" y="209"/>
                    <a:pt x="2551" y="256"/>
                  </a:cubicBezTo>
                  <a:lnTo>
                    <a:pt x="2568" y="746"/>
                  </a:lnTo>
                  <a:cubicBezTo>
                    <a:pt x="2578" y="1028"/>
                    <a:pt x="2058" y="1347"/>
                    <a:pt x="1201" y="1378"/>
                  </a:cubicBezTo>
                  <a:cubicBezTo>
                    <a:pt x="1174" y="1380"/>
                    <a:pt x="1148" y="1380"/>
                    <a:pt x="1122" y="1380"/>
                  </a:cubicBezTo>
                  <a:cubicBezTo>
                    <a:pt x="593" y="1380"/>
                    <a:pt x="187" y="1152"/>
                    <a:pt x="174" y="834"/>
                  </a:cubicBezTo>
                  <a:cubicBezTo>
                    <a:pt x="170" y="705"/>
                    <a:pt x="167" y="586"/>
                    <a:pt x="167" y="487"/>
                  </a:cubicBezTo>
                  <a:cubicBezTo>
                    <a:pt x="167" y="355"/>
                    <a:pt x="272" y="250"/>
                    <a:pt x="401" y="245"/>
                  </a:cubicBezTo>
                  <a:lnTo>
                    <a:pt x="2456" y="168"/>
                  </a:lnTo>
                  <a:close/>
                  <a:moveTo>
                    <a:pt x="2449" y="1"/>
                  </a:moveTo>
                  <a:lnTo>
                    <a:pt x="395" y="76"/>
                  </a:lnTo>
                  <a:cubicBezTo>
                    <a:pt x="174" y="86"/>
                    <a:pt x="1" y="263"/>
                    <a:pt x="1" y="484"/>
                  </a:cubicBezTo>
                  <a:cubicBezTo>
                    <a:pt x="1" y="586"/>
                    <a:pt x="1" y="708"/>
                    <a:pt x="7" y="841"/>
                  </a:cubicBezTo>
                  <a:cubicBezTo>
                    <a:pt x="21" y="1253"/>
                    <a:pt x="500" y="1548"/>
                    <a:pt x="1133" y="1548"/>
                  </a:cubicBezTo>
                  <a:lnTo>
                    <a:pt x="1208" y="1548"/>
                  </a:lnTo>
                  <a:cubicBezTo>
                    <a:pt x="2228" y="1511"/>
                    <a:pt x="2751" y="1113"/>
                    <a:pt x="2738" y="743"/>
                  </a:cubicBezTo>
                  <a:lnTo>
                    <a:pt x="2718" y="250"/>
                  </a:lnTo>
                  <a:cubicBezTo>
                    <a:pt x="2715" y="110"/>
                    <a:pt x="2599" y="1"/>
                    <a:pt x="24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88;p86">
              <a:extLst>
                <a:ext uri="{FF2B5EF4-FFF2-40B4-BE49-F238E27FC236}">
                  <a16:creationId xmlns:a16="http://schemas.microsoft.com/office/drawing/2014/main" id="{335CCEA0-0712-487D-ADE2-9DB9EEA67989}"/>
                </a:ext>
              </a:extLst>
            </p:cNvPr>
            <p:cNvSpPr/>
            <p:nvPr/>
          </p:nvSpPr>
          <p:spPr>
            <a:xfrm>
              <a:off x="2515569" y="3486894"/>
              <a:ext cx="115073" cy="63791"/>
            </a:xfrm>
            <a:custGeom>
              <a:avLst/>
              <a:gdLst/>
              <a:ahLst/>
              <a:cxnLst/>
              <a:rect l="l" t="t" r="r" b="b"/>
              <a:pathLst>
                <a:path w="2769" h="1535" extrusionOk="0">
                  <a:moveTo>
                    <a:pt x="2321" y="171"/>
                  </a:moveTo>
                  <a:cubicBezTo>
                    <a:pt x="2441" y="171"/>
                    <a:pt x="2555" y="266"/>
                    <a:pt x="2565" y="392"/>
                  </a:cubicBezTo>
                  <a:cubicBezTo>
                    <a:pt x="2571" y="494"/>
                    <a:pt x="2582" y="613"/>
                    <a:pt x="2585" y="743"/>
                  </a:cubicBezTo>
                  <a:cubicBezTo>
                    <a:pt x="2599" y="1076"/>
                    <a:pt x="2174" y="1341"/>
                    <a:pt x="1602" y="1362"/>
                  </a:cubicBezTo>
                  <a:cubicBezTo>
                    <a:pt x="1559" y="1363"/>
                    <a:pt x="1517" y="1364"/>
                    <a:pt x="1475" y="1364"/>
                  </a:cubicBezTo>
                  <a:cubicBezTo>
                    <a:pt x="689" y="1364"/>
                    <a:pt x="200" y="1099"/>
                    <a:pt x="191" y="831"/>
                  </a:cubicBezTo>
                  <a:lnTo>
                    <a:pt x="174" y="341"/>
                  </a:lnTo>
                  <a:cubicBezTo>
                    <a:pt x="171" y="290"/>
                    <a:pt x="211" y="249"/>
                    <a:pt x="259" y="246"/>
                  </a:cubicBezTo>
                  <a:lnTo>
                    <a:pt x="2313" y="172"/>
                  </a:lnTo>
                  <a:cubicBezTo>
                    <a:pt x="2316" y="171"/>
                    <a:pt x="2318" y="171"/>
                    <a:pt x="2321" y="171"/>
                  </a:cubicBezTo>
                  <a:close/>
                  <a:moveTo>
                    <a:pt x="2328" y="1"/>
                  </a:moveTo>
                  <a:cubicBezTo>
                    <a:pt x="2322" y="1"/>
                    <a:pt x="2316" y="1"/>
                    <a:pt x="2310" y="1"/>
                  </a:cubicBezTo>
                  <a:lnTo>
                    <a:pt x="256" y="79"/>
                  </a:lnTo>
                  <a:cubicBezTo>
                    <a:pt x="113" y="83"/>
                    <a:pt x="0" y="205"/>
                    <a:pt x="4" y="348"/>
                  </a:cubicBezTo>
                  <a:lnTo>
                    <a:pt x="25" y="838"/>
                  </a:lnTo>
                  <a:cubicBezTo>
                    <a:pt x="38" y="1192"/>
                    <a:pt x="535" y="1535"/>
                    <a:pt x="1463" y="1535"/>
                  </a:cubicBezTo>
                  <a:cubicBezTo>
                    <a:pt x="1510" y="1535"/>
                    <a:pt x="1558" y="1531"/>
                    <a:pt x="1609" y="1531"/>
                  </a:cubicBezTo>
                  <a:cubicBezTo>
                    <a:pt x="2276" y="1504"/>
                    <a:pt x="2769" y="1164"/>
                    <a:pt x="2755" y="736"/>
                  </a:cubicBezTo>
                  <a:cubicBezTo>
                    <a:pt x="2748" y="603"/>
                    <a:pt x="2742" y="481"/>
                    <a:pt x="2734" y="382"/>
                  </a:cubicBezTo>
                  <a:cubicBezTo>
                    <a:pt x="2719" y="167"/>
                    <a:pt x="2541" y="1"/>
                    <a:pt x="2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89;p86">
              <a:extLst>
                <a:ext uri="{FF2B5EF4-FFF2-40B4-BE49-F238E27FC236}">
                  <a16:creationId xmlns:a16="http://schemas.microsoft.com/office/drawing/2014/main" id="{B6269231-AB89-40BB-A6A9-F4852174A90D}"/>
                </a:ext>
              </a:extLst>
            </p:cNvPr>
            <p:cNvSpPr/>
            <p:nvPr/>
          </p:nvSpPr>
          <p:spPr>
            <a:xfrm>
              <a:off x="2476255" y="3495663"/>
              <a:ext cx="47126" cy="12218"/>
            </a:xfrm>
            <a:custGeom>
              <a:avLst/>
              <a:gdLst/>
              <a:ahLst/>
              <a:cxnLst/>
              <a:rect l="l" t="t" r="r" b="b"/>
              <a:pathLst>
                <a:path w="1134" h="294" extrusionOk="0">
                  <a:moveTo>
                    <a:pt x="638" y="0"/>
                  </a:moveTo>
                  <a:cubicBezTo>
                    <a:pt x="326" y="0"/>
                    <a:pt x="73" y="127"/>
                    <a:pt x="59" y="134"/>
                  </a:cubicBezTo>
                  <a:cubicBezTo>
                    <a:pt x="15" y="154"/>
                    <a:pt x="1" y="205"/>
                    <a:pt x="21" y="246"/>
                  </a:cubicBezTo>
                  <a:cubicBezTo>
                    <a:pt x="35" y="276"/>
                    <a:pt x="65" y="294"/>
                    <a:pt x="96" y="294"/>
                  </a:cubicBezTo>
                  <a:cubicBezTo>
                    <a:pt x="109" y="294"/>
                    <a:pt x="120" y="290"/>
                    <a:pt x="134" y="283"/>
                  </a:cubicBezTo>
                  <a:cubicBezTo>
                    <a:pt x="136" y="281"/>
                    <a:pt x="361" y="170"/>
                    <a:pt x="634" y="170"/>
                  </a:cubicBezTo>
                  <a:cubicBezTo>
                    <a:pt x="752" y="170"/>
                    <a:pt x="879" y="191"/>
                    <a:pt x="1001" y="249"/>
                  </a:cubicBezTo>
                  <a:cubicBezTo>
                    <a:pt x="1012" y="255"/>
                    <a:pt x="1025" y="258"/>
                    <a:pt x="1038" y="258"/>
                  </a:cubicBezTo>
                  <a:cubicBezTo>
                    <a:pt x="1069" y="258"/>
                    <a:pt x="1099" y="241"/>
                    <a:pt x="1113" y="212"/>
                  </a:cubicBezTo>
                  <a:cubicBezTo>
                    <a:pt x="1134" y="168"/>
                    <a:pt x="1117" y="116"/>
                    <a:pt x="1073" y="96"/>
                  </a:cubicBezTo>
                  <a:cubicBezTo>
                    <a:pt x="926" y="25"/>
                    <a:pt x="776"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90;p86">
              <a:extLst>
                <a:ext uri="{FF2B5EF4-FFF2-40B4-BE49-F238E27FC236}">
                  <a16:creationId xmlns:a16="http://schemas.microsoft.com/office/drawing/2014/main" id="{58C3E601-3B05-41D4-B5FA-31CA7CEDBD5D}"/>
                </a:ext>
              </a:extLst>
            </p:cNvPr>
            <p:cNvSpPr/>
            <p:nvPr/>
          </p:nvSpPr>
          <p:spPr>
            <a:xfrm>
              <a:off x="2512992" y="3575703"/>
              <a:ext cx="96330" cy="62710"/>
            </a:xfrm>
            <a:custGeom>
              <a:avLst/>
              <a:gdLst/>
              <a:ahLst/>
              <a:cxnLst/>
              <a:rect l="l" t="t" r="r" b="b"/>
              <a:pathLst>
                <a:path w="2318" h="1509" extrusionOk="0">
                  <a:moveTo>
                    <a:pt x="1391" y="0"/>
                  </a:moveTo>
                  <a:cubicBezTo>
                    <a:pt x="1193" y="0"/>
                    <a:pt x="988" y="32"/>
                    <a:pt x="807" y="99"/>
                  </a:cubicBezTo>
                  <a:cubicBezTo>
                    <a:pt x="229" y="309"/>
                    <a:pt x="1" y="867"/>
                    <a:pt x="113" y="1146"/>
                  </a:cubicBezTo>
                  <a:cubicBezTo>
                    <a:pt x="219" y="1410"/>
                    <a:pt x="418" y="1509"/>
                    <a:pt x="642" y="1509"/>
                  </a:cubicBezTo>
                  <a:cubicBezTo>
                    <a:pt x="926" y="1509"/>
                    <a:pt x="1251" y="1352"/>
                    <a:pt x="1481" y="1173"/>
                  </a:cubicBezTo>
                  <a:cubicBezTo>
                    <a:pt x="1895" y="854"/>
                    <a:pt x="2317" y="779"/>
                    <a:pt x="2263" y="408"/>
                  </a:cubicBezTo>
                  <a:cubicBezTo>
                    <a:pt x="2226" y="151"/>
                    <a:pt x="1826" y="0"/>
                    <a:pt x="1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691;p86">
              <a:extLst>
                <a:ext uri="{FF2B5EF4-FFF2-40B4-BE49-F238E27FC236}">
                  <a16:creationId xmlns:a16="http://schemas.microsoft.com/office/drawing/2014/main" id="{5A775561-919E-4FEA-A3B6-32A2D7122DCE}"/>
                </a:ext>
              </a:extLst>
            </p:cNvPr>
            <p:cNvSpPr/>
            <p:nvPr/>
          </p:nvSpPr>
          <p:spPr>
            <a:xfrm>
              <a:off x="2512036" y="3572129"/>
              <a:ext cx="100403" cy="69733"/>
            </a:xfrm>
            <a:custGeom>
              <a:avLst/>
              <a:gdLst/>
              <a:ahLst/>
              <a:cxnLst/>
              <a:rect l="l" t="t" r="r" b="b"/>
              <a:pathLst>
                <a:path w="2416" h="1678" extrusionOk="0">
                  <a:moveTo>
                    <a:pt x="1416" y="168"/>
                  </a:moveTo>
                  <a:cubicBezTo>
                    <a:pt x="1653" y="168"/>
                    <a:pt x="1885" y="218"/>
                    <a:pt x="2041" y="311"/>
                  </a:cubicBezTo>
                  <a:cubicBezTo>
                    <a:pt x="2109" y="351"/>
                    <a:pt x="2187" y="416"/>
                    <a:pt x="2201" y="504"/>
                  </a:cubicBezTo>
                  <a:cubicBezTo>
                    <a:pt x="2232" y="702"/>
                    <a:pt x="2099" y="786"/>
                    <a:pt x="1824" y="950"/>
                  </a:cubicBezTo>
                  <a:cubicBezTo>
                    <a:pt x="1711" y="1018"/>
                    <a:pt x="1582" y="1092"/>
                    <a:pt x="1452" y="1191"/>
                  </a:cubicBezTo>
                  <a:cubicBezTo>
                    <a:pt x="1231" y="1361"/>
                    <a:pt x="924" y="1510"/>
                    <a:pt x="666" y="1510"/>
                  </a:cubicBezTo>
                  <a:cubicBezTo>
                    <a:pt x="614" y="1510"/>
                    <a:pt x="564" y="1504"/>
                    <a:pt x="518" y="1491"/>
                  </a:cubicBezTo>
                  <a:cubicBezTo>
                    <a:pt x="375" y="1453"/>
                    <a:pt x="276" y="1358"/>
                    <a:pt x="215" y="1202"/>
                  </a:cubicBezTo>
                  <a:lnTo>
                    <a:pt x="215" y="1198"/>
                  </a:lnTo>
                  <a:cubicBezTo>
                    <a:pt x="174" y="1100"/>
                    <a:pt x="191" y="953"/>
                    <a:pt x="256" y="807"/>
                  </a:cubicBezTo>
                  <a:cubicBezTo>
                    <a:pt x="364" y="562"/>
                    <a:pt x="585" y="365"/>
                    <a:pt x="857" y="263"/>
                  </a:cubicBezTo>
                  <a:cubicBezTo>
                    <a:pt x="1028" y="198"/>
                    <a:pt x="1225" y="168"/>
                    <a:pt x="1416" y="168"/>
                  </a:cubicBezTo>
                  <a:close/>
                  <a:moveTo>
                    <a:pt x="1418" y="0"/>
                  </a:moveTo>
                  <a:cubicBezTo>
                    <a:pt x="1206" y="0"/>
                    <a:pt x="989" y="34"/>
                    <a:pt x="799" y="103"/>
                  </a:cubicBezTo>
                  <a:cubicBezTo>
                    <a:pt x="483" y="222"/>
                    <a:pt x="228" y="453"/>
                    <a:pt x="102" y="739"/>
                  </a:cubicBezTo>
                  <a:cubicBezTo>
                    <a:pt x="17" y="929"/>
                    <a:pt x="0" y="1120"/>
                    <a:pt x="58" y="1263"/>
                  </a:cubicBezTo>
                  <a:cubicBezTo>
                    <a:pt x="140" y="1470"/>
                    <a:pt x="279" y="1603"/>
                    <a:pt x="473" y="1654"/>
                  </a:cubicBezTo>
                  <a:cubicBezTo>
                    <a:pt x="534" y="1671"/>
                    <a:pt x="599" y="1678"/>
                    <a:pt x="664" y="1678"/>
                  </a:cubicBezTo>
                  <a:cubicBezTo>
                    <a:pt x="980" y="1678"/>
                    <a:pt x="1330" y="1501"/>
                    <a:pt x="1558" y="1328"/>
                  </a:cubicBezTo>
                  <a:cubicBezTo>
                    <a:pt x="1677" y="1232"/>
                    <a:pt x="1799" y="1161"/>
                    <a:pt x="1909" y="1096"/>
                  </a:cubicBezTo>
                  <a:cubicBezTo>
                    <a:pt x="2180" y="937"/>
                    <a:pt x="2415" y="797"/>
                    <a:pt x="2367" y="480"/>
                  </a:cubicBezTo>
                  <a:cubicBezTo>
                    <a:pt x="2350" y="358"/>
                    <a:pt x="2269" y="249"/>
                    <a:pt x="2130" y="164"/>
                  </a:cubicBezTo>
                  <a:cubicBezTo>
                    <a:pt x="1947" y="56"/>
                    <a:pt x="1687"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92;p86">
              <a:extLst>
                <a:ext uri="{FF2B5EF4-FFF2-40B4-BE49-F238E27FC236}">
                  <a16:creationId xmlns:a16="http://schemas.microsoft.com/office/drawing/2014/main" id="{CDEA8D74-04E4-4EB2-BB4C-1BC30C8B751C}"/>
                </a:ext>
              </a:extLst>
            </p:cNvPr>
            <p:cNvSpPr/>
            <p:nvPr/>
          </p:nvSpPr>
          <p:spPr>
            <a:xfrm>
              <a:off x="2705528" y="3474219"/>
              <a:ext cx="17828" cy="19116"/>
            </a:xfrm>
            <a:custGeom>
              <a:avLst/>
              <a:gdLst/>
              <a:ahLst/>
              <a:cxnLst/>
              <a:rect l="l" t="t" r="r" b="b"/>
              <a:pathLst>
                <a:path w="429" h="460" extrusionOk="0">
                  <a:moveTo>
                    <a:pt x="336" y="1"/>
                  </a:moveTo>
                  <a:cubicBezTo>
                    <a:pt x="311" y="1"/>
                    <a:pt x="287" y="11"/>
                    <a:pt x="269" y="31"/>
                  </a:cubicBezTo>
                  <a:lnTo>
                    <a:pt x="31" y="323"/>
                  </a:lnTo>
                  <a:cubicBezTo>
                    <a:pt x="0" y="357"/>
                    <a:pt x="4" y="411"/>
                    <a:pt x="41" y="439"/>
                  </a:cubicBezTo>
                  <a:cubicBezTo>
                    <a:pt x="58" y="452"/>
                    <a:pt x="75" y="459"/>
                    <a:pt x="96" y="459"/>
                  </a:cubicBezTo>
                  <a:cubicBezTo>
                    <a:pt x="119" y="459"/>
                    <a:pt x="143" y="449"/>
                    <a:pt x="160" y="428"/>
                  </a:cubicBezTo>
                  <a:lnTo>
                    <a:pt x="398" y="139"/>
                  </a:lnTo>
                  <a:cubicBezTo>
                    <a:pt x="429" y="102"/>
                    <a:pt x="425" y="51"/>
                    <a:pt x="388" y="20"/>
                  </a:cubicBezTo>
                  <a:cubicBezTo>
                    <a:pt x="373" y="7"/>
                    <a:pt x="355"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93;p86">
              <a:extLst>
                <a:ext uri="{FF2B5EF4-FFF2-40B4-BE49-F238E27FC236}">
                  <a16:creationId xmlns:a16="http://schemas.microsoft.com/office/drawing/2014/main" id="{0B966F4F-0CEB-4E29-8E54-2E6F54FCA23F}"/>
                </a:ext>
              </a:extLst>
            </p:cNvPr>
            <p:cNvSpPr/>
            <p:nvPr/>
          </p:nvSpPr>
          <p:spPr>
            <a:xfrm>
              <a:off x="2493211" y="3756602"/>
              <a:ext cx="159622" cy="47085"/>
            </a:xfrm>
            <a:custGeom>
              <a:avLst/>
              <a:gdLst/>
              <a:ahLst/>
              <a:cxnLst/>
              <a:rect l="l" t="t" r="r" b="b"/>
              <a:pathLst>
                <a:path w="3841" h="1133" extrusionOk="0">
                  <a:moveTo>
                    <a:pt x="1" y="0"/>
                  </a:moveTo>
                  <a:lnTo>
                    <a:pt x="32" y="851"/>
                  </a:lnTo>
                  <a:cubicBezTo>
                    <a:pt x="32" y="851"/>
                    <a:pt x="1398" y="1132"/>
                    <a:pt x="2534" y="1132"/>
                  </a:cubicBezTo>
                  <a:cubicBezTo>
                    <a:pt x="3049" y="1132"/>
                    <a:pt x="3518" y="1074"/>
                    <a:pt x="3790" y="905"/>
                  </a:cubicBezTo>
                  <a:lnTo>
                    <a:pt x="3841" y="177"/>
                  </a:lnTo>
                  <a:lnTo>
                    <a:pt x="3841" y="177"/>
                  </a:lnTo>
                  <a:cubicBezTo>
                    <a:pt x="3459" y="282"/>
                    <a:pt x="3019" y="321"/>
                    <a:pt x="2575" y="321"/>
                  </a:cubicBezTo>
                  <a:cubicBezTo>
                    <a:pt x="1300" y="321"/>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94;p86">
              <a:extLst>
                <a:ext uri="{FF2B5EF4-FFF2-40B4-BE49-F238E27FC236}">
                  <a16:creationId xmlns:a16="http://schemas.microsoft.com/office/drawing/2014/main" id="{45E40140-DC43-4DC1-9C7C-F4FC46E35CA2}"/>
                </a:ext>
              </a:extLst>
            </p:cNvPr>
            <p:cNvSpPr/>
            <p:nvPr/>
          </p:nvSpPr>
          <p:spPr>
            <a:xfrm>
              <a:off x="2489720" y="3753112"/>
              <a:ext cx="166646" cy="54108"/>
            </a:xfrm>
            <a:custGeom>
              <a:avLst/>
              <a:gdLst/>
              <a:ahLst/>
              <a:cxnLst/>
              <a:rect l="l" t="t" r="r" b="b"/>
              <a:pathLst>
                <a:path w="4010" h="1302" extrusionOk="0">
                  <a:moveTo>
                    <a:pt x="173" y="194"/>
                  </a:moveTo>
                  <a:lnTo>
                    <a:pt x="173" y="194"/>
                  </a:lnTo>
                  <a:cubicBezTo>
                    <a:pt x="515" y="270"/>
                    <a:pt x="1587" y="492"/>
                    <a:pt x="2653" y="492"/>
                  </a:cubicBezTo>
                  <a:cubicBezTo>
                    <a:pt x="3061" y="492"/>
                    <a:pt x="3468" y="459"/>
                    <a:pt x="3833" y="373"/>
                  </a:cubicBezTo>
                  <a:lnTo>
                    <a:pt x="3833" y="373"/>
                  </a:lnTo>
                  <a:lnTo>
                    <a:pt x="3792" y="938"/>
                  </a:lnTo>
                  <a:cubicBezTo>
                    <a:pt x="3530" y="1082"/>
                    <a:pt x="3097" y="1133"/>
                    <a:pt x="2620" y="1133"/>
                  </a:cubicBezTo>
                  <a:cubicBezTo>
                    <a:pt x="1645" y="1133"/>
                    <a:pt x="483" y="922"/>
                    <a:pt x="198" y="867"/>
                  </a:cubicBezTo>
                  <a:lnTo>
                    <a:pt x="173" y="194"/>
                  </a:lnTo>
                  <a:close/>
                  <a:moveTo>
                    <a:pt x="85" y="0"/>
                  </a:moveTo>
                  <a:cubicBezTo>
                    <a:pt x="65" y="0"/>
                    <a:pt x="45" y="7"/>
                    <a:pt x="30" y="20"/>
                  </a:cubicBezTo>
                  <a:cubicBezTo>
                    <a:pt x="10" y="37"/>
                    <a:pt x="0" y="60"/>
                    <a:pt x="0" y="87"/>
                  </a:cubicBezTo>
                  <a:lnTo>
                    <a:pt x="30" y="938"/>
                  </a:lnTo>
                  <a:cubicBezTo>
                    <a:pt x="34" y="979"/>
                    <a:pt x="61" y="1010"/>
                    <a:pt x="99" y="1020"/>
                  </a:cubicBezTo>
                  <a:cubicBezTo>
                    <a:pt x="180" y="1033"/>
                    <a:pt x="1493" y="1302"/>
                    <a:pt x="2609" y="1302"/>
                  </a:cubicBezTo>
                  <a:cubicBezTo>
                    <a:pt x="3143" y="1302"/>
                    <a:pt x="3632" y="1241"/>
                    <a:pt x="3918" y="1060"/>
                  </a:cubicBezTo>
                  <a:cubicBezTo>
                    <a:pt x="3942" y="1047"/>
                    <a:pt x="3956" y="1023"/>
                    <a:pt x="3959" y="996"/>
                  </a:cubicBezTo>
                  <a:lnTo>
                    <a:pt x="4006" y="268"/>
                  </a:lnTo>
                  <a:cubicBezTo>
                    <a:pt x="4009" y="241"/>
                    <a:pt x="4000" y="214"/>
                    <a:pt x="3976" y="197"/>
                  </a:cubicBezTo>
                  <a:cubicBezTo>
                    <a:pt x="3961" y="184"/>
                    <a:pt x="3942" y="177"/>
                    <a:pt x="3922" y="177"/>
                  </a:cubicBezTo>
                  <a:cubicBezTo>
                    <a:pt x="3915" y="177"/>
                    <a:pt x="3908" y="178"/>
                    <a:pt x="3901" y="180"/>
                  </a:cubicBezTo>
                  <a:cubicBezTo>
                    <a:pt x="3529" y="282"/>
                    <a:pt x="3097" y="319"/>
                    <a:pt x="2661" y="319"/>
                  </a:cubicBezTo>
                  <a:cubicBezTo>
                    <a:pt x="1410" y="319"/>
                    <a:pt x="123" y="8"/>
                    <a:pt x="105" y="3"/>
                  </a:cubicBezTo>
                  <a:cubicBezTo>
                    <a:pt x="98" y="1"/>
                    <a:pt x="92"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809;p30">
            <a:extLst>
              <a:ext uri="{FF2B5EF4-FFF2-40B4-BE49-F238E27FC236}">
                <a16:creationId xmlns:a16="http://schemas.microsoft.com/office/drawing/2014/main" id="{72E6AFC1-9A53-4720-9340-0A3AFC2497FD}"/>
              </a:ext>
            </a:extLst>
          </p:cNvPr>
          <p:cNvGrpSpPr/>
          <p:nvPr/>
        </p:nvGrpSpPr>
        <p:grpSpPr>
          <a:xfrm>
            <a:off x="126653" y="3382649"/>
            <a:ext cx="3791961" cy="3478453"/>
            <a:chOff x="757823" y="1122122"/>
            <a:chExt cx="3791961" cy="3478453"/>
          </a:xfrm>
        </p:grpSpPr>
        <p:sp>
          <p:nvSpPr>
            <p:cNvPr id="358" name="Google Shape;810;p30">
              <a:extLst>
                <a:ext uri="{FF2B5EF4-FFF2-40B4-BE49-F238E27FC236}">
                  <a16:creationId xmlns:a16="http://schemas.microsoft.com/office/drawing/2014/main" id="{E69F7323-A4E8-4615-A63A-72E04522C69E}"/>
                </a:ext>
              </a:extLst>
            </p:cNvPr>
            <p:cNvSpPr/>
            <p:nvPr/>
          </p:nvSpPr>
          <p:spPr>
            <a:xfrm>
              <a:off x="1401238" y="416756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811;p30">
              <a:extLst>
                <a:ext uri="{FF2B5EF4-FFF2-40B4-BE49-F238E27FC236}">
                  <a16:creationId xmlns:a16="http://schemas.microsoft.com/office/drawing/2014/main" id="{CC11EC53-3E6D-4312-83F9-574BAED98CBA}"/>
                </a:ext>
              </a:extLst>
            </p:cNvPr>
            <p:cNvGrpSpPr/>
            <p:nvPr/>
          </p:nvGrpSpPr>
          <p:grpSpPr>
            <a:xfrm>
              <a:off x="4129498" y="2570459"/>
              <a:ext cx="183303" cy="183055"/>
              <a:chOff x="-180925" y="1252875"/>
              <a:chExt cx="275726" cy="275354"/>
            </a:xfrm>
          </p:grpSpPr>
          <p:sp>
            <p:nvSpPr>
              <p:cNvPr id="439" name="Google Shape;812;p30">
                <a:extLst>
                  <a:ext uri="{FF2B5EF4-FFF2-40B4-BE49-F238E27FC236}">
                    <a16:creationId xmlns:a16="http://schemas.microsoft.com/office/drawing/2014/main" id="{9852F906-2F44-42E4-A979-3FF1BC0A0201}"/>
                  </a:ext>
                </a:extLst>
              </p:cNvPr>
              <p:cNvSpPr/>
              <p:nvPr/>
            </p:nvSpPr>
            <p:spPr>
              <a:xfrm>
                <a:off x="-173948" y="1259852"/>
                <a:ext cx="261772" cy="261400"/>
              </a:xfrm>
              <a:custGeom>
                <a:avLst/>
                <a:gdLst/>
                <a:ahLst/>
                <a:cxnLst/>
                <a:rect l="l" t="t" r="r" b="b"/>
                <a:pathLst>
                  <a:path w="2814" h="2810" extrusionOk="0">
                    <a:moveTo>
                      <a:pt x="997" y="0"/>
                    </a:moveTo>
                    <a:lnTo>
                      <a:pt x="997" y="993"/>
                    </a:lnTo>
                    <a:lnTo>
                      <a:pt x="0" y="993"/>
                    </a:lnTo>
                    <a:lnTo>
                      <a:pt x="0" y="1813"/>
                    </a:lnTo>
                    <a:lnTo>
                      <a:pt x="997" y="1813"/>
                    </a:lnTo>
                    <a:lnTo>
                      <a:pt x="997" y="2809"/>
                    </a:lnTo>
                    <a:lnTo>
                      <a:pt x="1817" y="2809"/>
                    </a:lnTo>
                    <a:lnTo>
                      <a:pt x="1817" y="1813"/>
                    </a:lnTo>
                    <a:lnTo>
                      <a:pt x="2813" y="1813"/>
                    </a:lnTo>
                    <a:lnTo>
                      <a:pt x="2813" y="993"/>
                    </a:lnTo>
                    <a:lnTo>
                      <a:pt x="1817" y="993"/>
                    </a:lnTo>
                    <a:lnTo>
                      <a:pt x="1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813;p30">
                <a:extLst>
                  <a:ext uri="{FF2B5EF4-FFF2-40B4-BE49-F238E27FC236}">
                    <a16:creationId xmlns:a16="http://schemas.microsoft.com/office/drawing/2014/main" id="{3CB87A9A-DBBD-4B06-AF09-D23CBF374C47}"/>
                  </a:ext>
                </a:extLst>
              </p:cNvPr>
              <p:cNvSpPr/>
              <p:nvPr/>
            </p:nvSpPr>
            <p:spPr>
              <a:xfrm>
                <a:off x="-180925" y="1252875"/>
                <a:ext cx="275726" cy="275354"/>
              </a:xfrm>
              <a:custGeom>
                <a:avLst/>
                <a:gdLst/>
                <a:ahLst/>
                <a:cxnLst/>
                <a:rect l="l" t="t" r="r" b="b"/>
                <a:pathLst>
                  <a:path w="2964" h="2960" extrusionOk="0">
                    <a:moveTo>
                      <a:pt x="1817" y="146"/>
                    </a:moveTo>
                    <a:lnTo>
                      <a:pt x="1817" y="1068"/>
                    </a:lnTo>
                    <a:cubicBezTo>
                      <a:pt x="1817" y="1109"/>
                      <a:pt x="1851" y="1143"/>
                      <a:pt x="1892" y="1143"/>
                    </a:cubicBezTo>
                    <a:lnTo>
                      <a:pt x="2813" y="1143"/>
                    </a:lnTo>
                    <a:lnTo>
                      <a:pt x="2813" y="1813"/>
                    </a:lnTo>
                    <a:lnTo>
                      <a:pt x="1892" y="1813"/>
                    </a:lnTo>
                    <a:cubicBezTo>
                      <a:pt x="1851" y="1813"/>
                      <a:pt x="1817" y="1847"/>
                      <a:pt x="1817" y="1888"/>
                    </a:cubicBezTo>
                    <a:lnTo>
                      <a:pt x="1817" y="2810"/>
                    </a:lnTo>
                    <a:lnTo>
                      <a:pt x="1147" y="2810"/>
                    </a:lnTo>
                    <a:lnTo>
                      <a:pt x="1147" y="1888"/>
                    </a:lnTo>
                    <a:cubicBezTo>
                      <a:pt x="1147" y="1847"/>
                      <a:pt x="1113" y="1813"/>
                      <a:pt x="1072" y="1813"/>
                    </a:cubicBezTo>
                    <a:lnTo>
                      <a:pt x="151" y="1813"/>
                    </a:lnTo>
                    <a:lnTo>
                      <a:pt x="151" y="1143"/>
                    </a:lnTo>
                    <a:lnTo>
                      <a:pt x="1072" y="1143"/>
                    </a:lnTo>
                    <a:cubicBezTo>
                      <a:pt x="1113" y="1143"/>
                      <a:pt x="1147" y="1109"/>
                      <a:pt x="1147" y="1068"/>
                    </a:cubicBezTo>
                    <a:lnTo>
                      <a:pt x="1147" y="146"/>
                    </a:lnTo>
                    <a:close/>
                    <a:moveTo>
                      <a:pt x="1072" y="0"/>
                    </a:moveTo>
                    <a:cubicBezTo>
                      <a:pt x="1031" y="0"/>
                      <a:pt x="997" y="31"/>
                      <a:pt x="997" y="72"/>
                    </a:cubicBezTo>
                    <a:lnTo>
                      <a:pt x="997" y="994"/>
                    </a:lnTo>
                    <a:lnTo>
                      <a:pt x="75" y="994"/>
                    </a:lnTo>
                    <a:cubicBezTo>
                      <a:pt x="35" y="994"/>
                      <a:pt x="0" y="1027"/>
                      <a:pt x="0" y="1068"/>
                    </a:cubicBezTo>
                    <a:lnTo>
                      <a:pt x="0" y="1888"/>
                    </a:lnTo>
                    <a:cubicBezTo>
                      <a:pt x="0" y="1929"/>
                      <a:pt x="35" y="1963"/>
                      <a:pt x="75" y="1963"/>
                    </a:cubicBezTo>
                    <a:lnTo>
                      <a:pt x="997" y="1963"/>
                    </a:lnTo>
                    <a:lnTo>
                      <a:pt x="997" y="2884"/>
                    </a:lnTo>
                    <a:cubicBezTo>
                      <a:pt x="997" y="2925"/>
                      <a:pt x="1031" y="2959"/>
                      <a:pt x="1072" y="2959"/>
                    </a:cubicBezTo>
                    <a:lnTo>
                      <a:pt x="1892" y="2959"/>
                    </a:lnTo>
                    <a:cubicBezTo>
                      <a:pt x="1932" y="2959"/>
                      <a:pt x="1967" y="2925"/>
                      <a:pt x="1967" y="2884"/>
                    </a:cubicBezTo>
                    <a:lnTo>
                      <a:pt x="1967" y="1963"/>
                    </a:lnTo>
                    <a:lnTo>
                      <a:pt x="2888" y="1963"/>
                    </a:lnTo>
                    <a:cubicBezTo>
                      <a:pt x="2929" y="1963"/>
                      <a:pt x="2963" y="1929"/>
                      <a:pt x="2963" y="1888"/>
                    </a:cubicBezTo>
                    <a:lnTo>
                      <a:pt x="2963" y="1068"/>
                    </a:lnTo>
                    <a:cubicBezTo>
                      <a:pt x="2963" y="1027"/>
                      <a:pt x="2929" y="994"/>
                      <a:pt x="2888" y="994"/>
                    </a:cubicBezTo>
                    <a:lnTo>
                      <a:pt x="1967" y="994"/>
                    </a:lnTo>
                    <a:lnTo>
                      <a:pt x="1967" y="72"/>
                    </a:lnTo>
                    <a:cubicBezTo>
                      <a:pt x="1967" y="31"/>
                      <a:pt x="1932" y="0"/>
                      <a:pt x="1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814;p30">
              <a:extLst>
                <a:ext uri="{FF2B5EF4-FFF2-40B4-BE49-F238E27FC236}">
                  <a16:creationId xmlns:a16="http://schemas.microsoft.com/office/drawing/2014/main" id="{63CF00B0-869D-4549-8204-54D9C6469C6C}"/>
                </a:ext>
              </a:extLst>
            </p:cNvPr>
            <p:cNvGrpSpPr/>
            <p:nvPr/>
          </p:nvGrpSpPr>
          <p:grpSpPr>
            <a:xfrm rot="7358391">
              <a:off x="4148072" y="3943024"/>
              <a:ext cx="231159" cy="87388"/>
              <a:chOff x="-733500" y="2949750"/>
              <a:chExt cx="667078" cy="252186"/>
            </a:xfrm>
          </p:grpSpPr>
          <p:sp>
            <p:nvSpPr>
              <p:cNvPr id="435" name="Google Shape;815;p30">
                <a:extLst>
                  <a:ext uri="{FF2B5EF4-FFF2-40B4-BE49-F238E27FC236}">
                    <a16:creationId xmlns:a16="http://schemas.microsoft.com/office/drawing/2014/main" id="{D07B2D84-7213-4162-8554-9F83D42EB88E}"/>
                  </a:ext>
                </a:extLst>
              </p:cNvPr>
              <p:cNvSpPr/>
              <p:nvPr/>
            </p:nvSpPr>
            <p:spPr>
              <a:xfrm>
                <a:off x="-714451" y="2968799"/>
                <a:ext cx="628979" cy="214087"/>
              </a:xfrm>
              <a:custGeom>
                <a:avLst/>
                <a:gdLst/>
                <a:ahLst/>
                <a:cxnLst/>
                <a:rect l="l" t="t" r="r" b="b"/>
                <a:pathLst>
                  <a:path w="3599" h="1225" extrusionOk="0">
                    <a:moveTo>
                      <a:pt x="609" y="1"/>
                    </a:moveTo>
                    <a:cubicBezTo>
                      <a:pt x="272" y="1"/>
                      <a:pt x="0" y="276"/>
                      <a:pt x="0" y="613"/>
                    </a:cubicBezTo>
                    <a:cubicBezTo>
                      <a:pt x="0" y="949"/>
                      <a:pt x="272" y="1225"/>
                      <a:pt x="609" y="1225"/>
                    </a:cubicBezTo>
                    <a:lnTo>
                      <a:pt x="2986" y="1225"/>
                    </a:lnTo>
                    <a:cubicBezTo>
                      <a:pt x="3327" y="1225"/>
                      <a:pt x="3599" y="949"/>
                      <a:pt x="3599" y="613"/>
                    </a:cubicBezTo>
                    <a:cubicBezTo>
                      <a:pt x="3599" y="276"/>
                      <a:pt x="3327"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816;p30">
                <a:extLst>
                  <a:ext uri="{FF2B5EF4-FFF2-40B4-BE49-F238E27FC236}">
                    <a16:creationId xmlns:a16="http://schemas.microsoft.com/office/drawing/2014/main" id="{B3407EC0-5EBB-4DE0-B2A8-8E10E4BA7F3E}"/>
                  </a:ext>
                </a:extLst>
              </p:cNvPr>
              <p:cNvSpPr/>
              <p:nvPr/>
            </p:nvSpPr>
            <p:spPr>
              <a:xfrm>
                <a:off x="-733500" y="2949750"/>
                <a:ext cx="667078" cy="252186"/>
              </a:xfrm>
              <a:custGeom>
                <a:avLst/>
                <a:gdLst/>
                <a:ahLst/>
                <a:cxnLst/>
                <a:rect l="l" t="t" r="r" b="b"/>
                <a:pathLst>
                  <a:path w="3817" h="1443" extrusionOk="0">
                    <a:moveTo>
                      <a:pt x="3095" y="218"/>
                    </a:moveTo>
                    <a:cubicBezTo>
                      <a:pt x="3374" y="218"/>
                      <a:pt x="3599" y="443"/>
                      <a:pt x="3599" y="722"/>
                    </a:cubicBezTo>
                    <a:cubicBezTo>
                      <a:pt x="3599" y="1000"/>
                      <a:pt x="3374" y="1225"/>
                      <a:pt x="3095" y="1225"/>
                    </a:cubicBez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3095" y="1443"/>
                    </a:lnTo>
                    <a:cubicBezTo>
                      <a:pt x="3493" y="1443"/>
                      <a:pt x="3816" y="1119"/>
                      <a:pt x="3816" y="722"/>
                    </a:cubicBezTo>
                    <a:cubicBezTo>
                      <a:pt x="3816" y="323"/>
                      <a:pt x="3493" y="0"/>
                      <a:pt x="3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817;p30">
                <a:extLst>
                  <a:ext uri="{FF2B5EF4-FFF2-40B4-BE49-F238E27FC236}">
                    <a16:creationId xmlns:a16="http://schemas.microsoft.com/office/drawing/2014/main" id="{AC296E4E-3E98-4CCD-A9C2-3E4ACE9380B5}"/>
                  </a:ext>
                </a:extLst>
              </p:cNvPr>
              <p:cNvSpPr/>
              <p:nvPr/>
            </p:nvSpPr>
            <p:spPr>
              <a:xfrm>
                <a:off x="-714451" y="2968799"/>
                <a:ext cx="318771" cy="214087"/>
              </a:xfrm>
              <a:custGeom>
                <a:avLst/>
                <a:gdLst/>
                <a:ahLst/>
                <a:cxnLst/>
                <a:rect l="l" t="t" r="r" b="b"/>
                <a:pathLst>
                  <a:path w="1824" h="1225" extrusionOk="0">
                    <a:moveTo>
                      <a:pt x="609" y="1"/>
                    </a:moveTo>
                    <a:cubicBezTo>
                      <a:pt x="272" y="1"/>
                      <a:pt x="0" y="276"/>
                      <a:pt x="0" y="613"/>
                    </a:cubicBezTo>
                    <a:cubicBezTo>
                      <a:pt x="0" y="949"/>
                      <a:pt x="272" y="1225"/>
                      <a:pt x="609" y="1225"/>
                    </a:cubicBezTo>
                    <a:lnTo>
                      <a:pt x="1823" y="1225"/>
                    </a:lnTo>
                    <a:lnTo>
                      <a:pt x="1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818;p30">
                <a:extLst>
                  <a:ext uri="{FF2B5EF4-FFF2-40B4-BE49-F238E27FC236}">
                    <a16:creationId xmlns:a16="http://schemas.microsoft.com/office/drawing/2014/main" id="{6FD72CC7-43A0-42F2-A41C-3B869632FC69}"/>
                  </a:ext>
                </a:extLst>
              </p:cNvPr>
              <p:cNvSpPr/>
              <p:nvPr/>
            </p:nvSpPr>
            <p:spPr>
              <a:xfrm>
                <a:off x="-733500" y="2949750"/>
                <a:ext cx="356695" cy="252186"/>
              </a:xfrm>
              <a:custGeom>
                <a:avLst/>
                <a:gdLst/>
                <a:ahLst/>
                <a:cxnLst/>
                <a:rect l="l" t="t" r="r" b="b"/>
                <a:pathLst>
                  <a:path w="2041" h="1443" extrusionOk="0">
                    <a:moveTo>
                      <a:pt x="1824" y="218"/>
                    </a:moveTo>
                    <a:lnTo>
                      <a:pt x="1824" y="1225"/>
                    </a:lnTo>
                    <a:lnTo>
                      <a:pt x="718" y="1225"/>
                    </a:lnTo>
                    <a:cubicBezTo>
                      <a:pt x="443" y="1225"/>
                      <a:pt x="218" y="1000"/>
                      <a:pt x="218" y="722"/>
                    </a:cubicBezTo>
                    <a:cubicBezTo>
                      <a:pt x="218" y="443"/>
                      <a:pt x="443" y="218"/>
                      <a:pt x="718" y="218"/>
                    </a:cubicBezTo>
                    <a:close/>
                    <a:moveTo>
                      <a:pt x="718" y="0"/>
                    </a:moveTo>
                    <a:cubicBezTo>
                      <a:pt x="323" y="0"/>
                      <a:pt x="0" y="323"/>
                      <a:pt x="0" y="722"/>
                    </a:cubicBezTo>
                    <a:cubicBezTo>
                      <a:pt x="0" y="1119"/>
                      <a:pt x="323" y="1443"/>
                      <a:pt x="718" y="1443"/>
                    </a:cubicBezTo>
                    <a:lnTo>
                      <a:pt x="1932" y="1443"/>
                    </a:lnTo>
                    <a:cubicBezTo>
                      <a:pt x="1990" y="1443"/>
                      <a:pt x="2041" y="1391"/>
                      <a:pt x="2041" y="1334"/>
                    </a:cubicBezTo>
                    <a:lnTo>
                      <a:pt x="2041" y="110"/>
                    </a:lnTo>
                    <a:cubicBezTo>
                      <a:pt x="2041" y="52"/>
                      <a:pt x="1990"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819;p30">
              <a:extLst>
                <a:ext uri="{FF2B5EF4-FFF2-40B4-BE49-F238E27FC236}">
                  <a16:creationId xmlns:a16="http://schemas.microsoft.com/office/drawing/2014/main" id="{E8D95CB4-D47E-4916-AF86-36636D0BCFB5}"/>
                </a:ext>
              </a:extLst>
            </p:cNvPr>
            <p:cNvSpPr/>
            <p:nvPr/>
          </p:nvSpPr>
          <p:spPr>
            <a:xfrm>
              <a:off x="3510688" y="2136317"/>
              <a:ext cx="86374" cy="86457"/>
            </a:xfrm>
            <a:custGeom>
              <a:avLst/>
              <a:gdLst/>
              <a:ahLst/>
              <a:cxnLst/>
              <a:rect l="l" t="t" r="r" b="b"/>
              <a:pathLst>
                <a:path w="1041" h="1042" extrusionOk="0">
                  <a:moveTo>
                    <a:pt x="520" y="151"/>
                  </a:moveTo>
                  <a:cubicBezTo>
                    <a:pt x="724" y="151"/>
                    <a:pt x="892" y="317"/>
                    <a:pt x="892" y="521"/>
                  </a:cubicBezTo>
                  <a:cubicBezTo>
                    <a:pt x="892" y="725"/>
                    <a:pt x="724" y="892"/>
                    <a:pt x="520" y="892"/>
                  </a:cubicBezTo>
                  <a:cubicBezTo>
                    <a:pt x="316" y="892"/>
                    <a:pt x="150" y="725"/>
                    <a:pt x="150" y="521"/>
                  </a:cubicBezTo>
                  <a:cubicBezTo>
                    <a:pt x="150" y="317"/>
                    <a:pt x="316" y="151"/>
                    <a:pt x="520" y="151"/>
                  </a:cubicBezTo>
                  <a:close/>
                  <a:moveTo>
                    <a:pt x="520" y="0"/>
                  </a:moveTo>
                  <a:cubicBezTo>
                    <a:pt x="235" y="0"/>
                    <a:pt x="0" y="235"/>
                    <a:pt x="0" y="521"/>
                  </a:cubicBezTo>
                  <a:cubicBezTo>
                    <a:pt x="0" y="807"/>
                    <a:pt x="235" y="1041"/>
                    <a:pt x="520" y="1041"/>
                  </a:cubicBezTo>
                  <a:cubicBezTo>
                    <a:pt x="806" y="1041"/>
                    <a:pt x="1041" y="807"/>
                    <a:pt x="1041" y="521"/>
                  </a:cubicBezTo>
                  <a:cubicBezTo>
                    <a:pt x="1041" y="235"/>
                    <a:pt x="806"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820;p30">
              <a:extLst>
                <a:ext uri="{FF2B5EF4-FFF2-40B4-BE49-F238E27FC236}">
                  <a16:creationId xmlns:a16="http://schemas.microsoft.com/office/drawing/2014/main" id="{04E48D6A-B1AB-40F4-9605-72EA8E628A75}"/>
                </a:ext>
              </a:extLst>
            </p:cNvPr>
            <p:cNvGrpSpPr/>
            <p:nvPr/>
          </p:nvGrpSpPr>
          <p:grpSpPr>
            <a:xfrm>
              <a:off x="757823" y="1122122"/>
              <a:ext cx="3791961" cy="3477867"/>
              <a:chOff x="757823" y="1122122"/>
              <a:chExt cx="3791961" cy="3477867"/>
            </a:xfrm>
          </p:grpSpPr>
          <p:sp>
            <p:nvSpPr>
              <p:cNvPr id="365" name="Google Shape;821;p30">
                <a:extLst>
                  <a:ext uri="{FF2B5EF4-FFF2-40B4-BE49-F238E27FC236}">
                    <a16:creationId xmlns:a16="http://schemas.microsoft.com/office/drawing/2014/main" id="{D8898B74-4FFA-4890-A14D-524EFF9FD6DA}"/>
                  </a:ext>
                </a:extLst>
              </p:cNvPr>
              <p:cNvSpPr/>
              <p:nvPr/>
            </p:nvSpPr>
            <p:spPr>
              <a:xfrm>
                <a:off x="3275664" y="3075371"/>
                <a:ext cx="9864" cy="106991"/>
              </a:xfrm>
              <a:custGeom>
                <a:avLst/>
                <a:gdLst/>
                <a:ahLst/>
                <a:cxnLst/>
                <a:rect l="l" t="t" r="r" b="b"/>
                <a:pathLst>
                  <a:path w="208" h="2256" extrusionOk="0">
                    <a:moveTo>
                      <a:pt x="106" y="0"/>
                    </a:moveTo>
                    <a:cubicBezTo>
                      <a:pt x="48" y="0"/>
                      <a:pt x="1" y="48"/>
                      <a:pt x="1" y="106"/>
                    </a:cubicBezTo>
                    <a:lnTo>
                      <a:pt x="1" y="2154"/>
                    </a:lnTo>
                    <a:cubicBezTo>
                      <a:pt x="1" y="2208"/>
                      <a:pt x="48" y="2256"/>
                      <a:pt x="106" y="2256"/>
                    </a:cubicBezTo>
                    <a:cubicBezTo>
                      <a:pt x="161" y="2256"/>
                      <a:pt x="208" y="2208"/>
                      <a:pt x="208" y="2154"/>
                    </a:cubicBezTo>
                    <a:lnTo>
                      <a:pt x="208" y="106"/>
                    </a:lnTo>
                    <a:cubicBezTo>
                      <a:pt x="208" y="48"/>
                      <a:pt x="161" y="0"/>
                      <a:pt x="106"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822;p30">
                <a:extLst>
                  <a:ext uri="{FF2B5EF4-FFF2-40B4-BE49-F238E27FC236}">
                    <a16:creationId xmlns:a16="http://schemas.microsoft.com/office/drawing/2014/main" id="{DFB9476A-6946-41FA-9EB7-C12618BC98EA}"/>
                  </a:ext>
                </a:extLst>
              </p:cNvPr>
              <p:cNvSpPr/>
              <p:nvPr/>
            </p:nvSpPr>
            <p:spPr>
              <a:xfrm>
                <a:off x="3227148" y="3123934"/>
                <a:ext cx="106943" cy="9864"/>
              </a:xfrm>
              <a:custGeom>
                <a:avLst/>
                <a:gdLst/>
                <a:ahLst/>
                <a:cxnLst/>
                <a:rect l="l" t="t" r="r" b="b"/>
                <a:pathLst>
                  <a:path w="2255" h="208" extrusionOk="0">
                    <a:moveTo>
                      <a:pt x="105" y="0"/>
                    </a:moveTo>
                    <a:cubicBezTo>
                      <a:pt x="47" y="0"/>
                      <a:pt x="0" y="48"/>
                      <a:pt x="0" y="105"/>
                    </a:cubicBezTo>
                    <a:cubicBezTo>
                      <a:pt x="0" y="163"/>
                      <a:pt x="47" y="207"/>
                      <a:pt x="105" y="207"/>
                    </a:cubicBezTo>
                    <a:lnTo>
                      <a:pt x="2149" y="207"/>
                    </a:lnTo>
                    <a:cubicBezTo>
                      <a:pt x="2207" y="207"/>
                      <a:pt x="2255" y="163"/>
                      <a:pt x="2255" y="105"/>
                    </a:cubicBezTo>
                    <a:cubicBezTo>
                      <a:pt x="2255" y="48"/>
                      <a:pt x="2207" y="0"/>
                      <a:pt x="2149"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823;p30">
                <a:extLst>
                  <a:ext uri="{FF2B5EF4-FFF2-40B4-BE49-F238E27FC236}">
                    <a16:creationId xmlns:a16="http://schemas.microsoft.com/office/drawing/2014/main" id="{73A2BD0A-7451-4BA0-AEFA-DB61562670BE}"/>
                  </a:ext>
                </a:extLst>
              </p:cNvPr>
              <p:cNvSpPr/>
              <p:nvPr/>
            </p:nvSpPr>
            <p:spPr>
              <a:xfrm>
                <a:off x="2293397" y="4265740"/>
                <a:ext cx="9864" cy="106991"/>
              </a:xfrm>
              <a:custGeom>
                <a:avLst/>
                <a:gdLst/>
                <a:ahLst/>
                <a:cxnLst/>
                <a:rect l="l" t="t" r="r" b="b"/>
                <a:pathLst>
                  <a:path w="208" h="2256" extrusionOk="0">
                    <a:moveTo>
                      <a:pt x="106" y="0"/>
                    </a:moveTo>
                    <a:cubicBezTo>
                      <a:pt x="48" y="0"/>
                      <a:pt x="0" y="48"/>
                      <a:pt x="0" y="102"/>
                    </a:cubicBezTo>
                    <a:lnTo>
                      <a:pt x="0" y="2149"/>
                    </a:lnTo>
                    <a:cubicBezTo>
                      <a:pt x="0" y="2207"/>
                      <a:pt x="48" y="2256"/>
                      <a:pt x="106" y="2256"/>
                    </a:cubicBezTo>
                    <a:cubicBezTo>
                      <a:pt x="160" y="2256"/>
                      <a:pt x="208" y="2207"/>
                      <a:pt x="208" y="2149"/>
                    </a:cubicBezTo>
                    <a:lnTo>
                      <a:pt x="208" y="102"/>
                    </a:lnTo>
                    <a:cubicBezTo>
                      <a:pt x="208" y="48"/>
                      <a:pt x="160" y="0"/>
                      <a:pt x="106"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824;p30">
                <a:extLst>
                  <a:ext uri="{FF2B5EF4-FFF2-40B4-BE49-F238E27FC236}">
                    <a16:creationId xmlns:a16="http://schemas.microsoft.com/office/drawing/2014/main" id="{6C0ECDAB-45F4-4075-A53C-1AEF5561D635}"/>
                  </a:ext>
                </a:extLst>
              </p:cNvPr>
              <p:cNvSpPr/>
              <p:nvPr/>
            </p:nvSpPr>
            <p:spPr>
              <a:xfrm>
                <a:off x="2244834" y="4314256"/>
                <a:ext cx="106991" cy="9912"/>
              </a:xfrm>
              <a:custGeom>
                <a:avLst/>
                <a:gdLst/>
                <a:ahLst/>
                <a:cxnLst/>
                <a:rect l="l" t="t" r="r" b="b"/>
                <a:pathLst>
                  <a:path w="2256" h="209" extrusionOk="0">
                    <a:moveTo>
                      <a:pt x="106" y="1"/>
                    </a:moveTo>
                    <a:cubicBezTo>
                      <a:pt x="48" y="1"/>
                      <a:pt x="1" y="49"/>
                      <a:pt x="1" y="103"/>
                    </a:cubicBezTo>
                    <a:cubicBezTo>
                      <a:pt x="1" y="161"/>
                      <a:pt x="48" y="208"/>
                      <a:pt x="106" y="208"/>
                    </a:cubicBezTo>
                    <a:lnTo>
                      <a:pt x="2153" y="208"/>
                    </a:lnTo>
                    <a:cubicBezTo>
                      <a:pt x="2208" y="208"/>
                      <a:pt x="2255" y="161"/>
                      <a:pt x="2255" y="103"/>
                    </a:cubicBezTo>
                    <a:cubicBezTo>
                      <a:pt x="2255" y="49"/>
                      <a:pt x="2208" y="1"/>
                      <a:pt x="2153" y="1"/>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825;p30">
                <a:extLst>
                  <a:ext uri="{FF2B5EF4-FFF2-40B4-BE49-F238E27FC236}">
                    <a16:creationId xmlns:a16="http://schemas.microsoft.com/office/drawing/2014/main" id="{94DC99E7-EC72-403E-8DE8-97E7D5B8C8FC}"/>
                  </a:ext>
                </a:extLst>
              </p:cNvPr>
              <p:cNvSpPr/>
              <p:nvPr/>
            </p:nvSpPr>
            <p:spPr>
              <a:xfrm>
                <a:off x="4013551" y="1287038"/>
                <a:ext cx="55807" cy="55210"/>
              </a:xfrm>
              <a:custGeom>
                <a:avLst/>
                <a:gdLst/>
                <a:ahLst/>
                <a:cxnLst/>
                <a:rect l="l" t="t" r="r" b="b"/>
                <a:pathLst>
                  <a:path w="1487" h="1471" extrusionOk="0">
                    <a:moveTo>
                      <a:pt x="1375" y="1"/>
                    </a:moveTo>
                    <a:cubicBezTo>
                      <a:pt x="1348" y="1"/>
                      <a:pt x="1322" y="11"/>
                      <a:pt x="1303" y="31"/>
                    </a:cubicBezTo>
                    <a:lnTo>
                      <a:pt x="38" y="1293"/>
                    </a:lnTo>
                    <a:cubicBezTo>
                      <a:pt x="0" y="1334"/>
                      <a:pt x="0" y="1402"/>
                      <a:pt x="38" y="1439"/>
                    </a:cubicBezTo>
                    <a:cubicBezTo>
                      <a:pt x="58" y="1460"/>
                      <a:pt x="85" y="1470"/>
                      <a:pt x="112" y="1470"/>
                    </a:cubicBezTo>
                    <a:cubicBezTo>
                      <a:pt x="140" y="1470"/>
                      <a:pt x="164" y="1460"/>
                      <a:pt x="184" y="1439"/>
                    </a:cubicBezTo>
                    <a:lnTo>
                      <a:pt x="1446" y="177"/>
                    </a:lnTo>
                    <a:cubicBezTo>
                      <a:pt x="1487" y="136"/>
                      <a:pt x="1487" y="72"/>
                      <a:pt x="1446" y="31"/>
                    </a:cubicBezTo>
                    <a:cubicBezTo>
                      <a:pt x="1427" y="11"/>
                      <a:pt x="1401" y="1"/>
                      <a:pt x="1375" y="1"/>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826;p30">
                <a:extLst>
                  <a:ext uri="{FF2B5EF4-FFF2-40B4-BE49-F238E27FC236}">
                    <a16:creationId xmlns:a16="http://schemas.microsoft.com/office/drawing/2014/main" id="{98EA6A5A-28BF-4E93-B54D-776204337A32}"/>
                  </a:ext>
                </a:extLst>
              </p:cNvPr>
              <p:cNvSpPr/>
              <p:nvPr/>
            </p:nvSpPr>
            <p:spPr>
              <a:xfrm>
                <a:off x="3009704" y="2934092"/>
                <a:ext cx="70663" cy="69715"/>
              </a:xfrm>
              <a:custGeom>
                <a:avLst/>
                <a:gdLst/>
                <a:ahLst/>
                <a:cxnLst/>
                <a:rect l="l" t="t" r="r" b="b"/>
                <a:pathLst>
                  <a:path w="1490" h="1470" extrusionOk="0">
                    <a:moveTo>
                      <a:pt x="1376" y="0"/>
                    </a:moveTo>
                    <a:cubicBezTo>
                      <a:pt x="1350" y="0"/>
                      <a:pt x="1323" y="11"/>
                      <a:pt x="1303" y="31"/>
                    </a:cubicBezTo>
                    <a:lnTo>
                      <a:pt x="41" y="1292"/>
                    </a:lnTo>
                    <a:cubicBezTo>
                      <a:pt x="0" y="1333"/>
                      <a:pt x="0" y="1398"/>
                      <a:pt x="41" y="1439"/>
                    </a:cubicBezTo>
                    <a:cubicBezTo>
                      <a:pt x="61" y="1460"/>
                      <a:pt x="85" y="1469"/>
                      <a:pt x="113" y="1469"/>
                    </a:cubicBezTo>
                    <a:cubicBezTo>
                      <a:pt x="140" y="1469"/>
                      <a:pt x="167" y="1460"/>
                      <a:pt x="187" y="1439"/>
                    </a:cubicBezTo>
                    <a:lnTo>
                      <a:pt x="1449" y="177"/>
                    </a:lnTo>
                    <a:cubicBezTo>
                      <a:pt x="1490" y="136"/>
                      <a:pt x="1490" y="72"/>
                      <a:pt x="1449" y="31"/>
                    </a:cubicBezTo>
                    <a:cubicBezTo>
                      <a:pt x="1429" y="11"/>
                      <a:pt x="1402" y="0"/>
                      <a:pt x="1376"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827;p30">
                <a:extLst>
                  <a:ext uri="{FF2B5EF4-FFF2-40B4-BE49-F238E27FC236}">
                    <a16:creationId xmlns:a16="http://schemas.microsoft.com/office/drawing/2014/main" id="{32638FE9-AEF3-40D0-A0CC-67D079C41E66}"/>
                  </a:ext>
                </a:extLst>
              </p:cNvPr>
              <p:cNvSpPr/>
              <p:nvPr/>
            </p:nvSpPr>
            <p:spPr>
              <a:xfrm>
                <a:off x="2659376" y="1989858"/>
                <a:ext cx="70521" cy="69715"/>
              </a:xfrm>
              <a:custGeom>
                <a:avLst/>
                <a:gdLst/>
                <a:ahLst/>
                <a:cxnLst/>
                <a:rect l="l" t="t" r="r" b="b"/>
                <a:pathLst>
                  <a:path w="1487" h="1470" extrusionOk="0">
                    <a:moveTo>
                      <a:pt x="1375" y="0"/>
                    </a:moveTo>
                    <a:cubicBezTo>
                      <a:pt x="1348" y="0"/>
                      <a:pt x="1322" y="11"/>
                      <a:pt x="1303" y="31"/>
                    </a:cubicBezTo>
                    <a:lnTo>
                      <a:pt x="41" y="1293"/>
                    </a:lnTo>
                    <a:cubicBezTo>
                      <a:pt x="0" y="1334"/>
                      <a:pt x="0" y="1401"/>
                      <a:pt x="41" y="1439"/>
                    </a:cubicBezTo>
                    <a:cubicBezTo>
                      <a:pt x="58" y="1459"/>
                      <a:pt x="85" y="1469"/>
                      <a:pt x="113" y="1469"/>
                    </a:cubicBezTo>
                    <a:cubicBezTo>
                      <a:pt x="140" y="1469"/>
                      <a:pt x="167" y="1459"/>
                      <a:pt x="184" y="1439"/>
                    </a:cubicBezTo>
                    <a:lnTo>
                      <a:pt x="1449" y="177"/>
                    </a:lnTo>
                    <a:cubicBezTo>
                      <a:pt x="1486" y="136"/>
                      <a:pt x="1486" y="72"/>
                      <a:pt x="1449" y="31"/>
                    </a:cubicBezTo>
                    <a:cubicBezTo>
                      <a:pt x="1428" y="11"/>
                      <a:pt x="1401" y="0"/>
                      <a:pt x="1375"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28;p30">
                <a:extLst>
                  <a:ext uri="{FF2B5EF4-FFF2-40B4-BE49-F238E27FC236}">
                    <a16:creationId xmlns:a16="http://schemas.microsoft.com/office/drawing/2014/main" id="{66E2BA77-095A-48F9-8E18-399CF2774FF0}"/>
                  </a:ext>
                </a:extLst>
              </p:cNvPr>
              <p:cNvSpPr/>
              <p:nvPr/>
            </p:nvSpPr>
            <p:spPr>
              <a:xfrm>
                <a:off x="1951463" y="3959564"/>
                <a:ext cx="70663" cy="69620"/>
              </a:xfrm>
              <a:custGeom>
                <a:avLst/>
                <a:gdLst/>
                <a:ahLst/>
                <a:cxnLst/>
                <a:rect l="l" t="t" r="r" b="b"/>
                <a:pathLst>
                  <a:path w="1490" h="1468" extrusionOk="0">
                    <a:moveTo>
                      <a:pt x="1376" y="0"/>
                    </a:moveTo>
                    <a:cubicBezTo>
                      <a:pt x="1350" y="0"/>
                      <a:pt x="1323" y="9"/>
                      <a:pt x="1303" y="28"/>
                    </a:cubicBezTo>
                    <a:lnTo>
                      <a:pt x="41" y="1293"/>
                    </a:lnTo>
                    <a:cubicBezTo>
                      <a:pt x="0" y="1331"/>
                      <a:pt x="0" y="1399"/>
                      <a:pt x="41" y="1440"/>
                    </a:cubicBezTo>
                    <a:cubicBezTo>
                      <a:pt x="61" y="1457"/>
                      <a:pt x="88" y="1467"/>
                      <a:pt x="112" y="1467"/>
                    </a:cubicBezTo>
                    <a:cubicBezTo>
                      <a:pt x="140" y="1467"/>
                      <a:pt x="167" y="1457"/>
                      <a:pt x="187" y="1440"/>
                    </a:cubicBezTo>
                    <a:lnTo>
                      <a:pt x="1449" y="174"/>
                    </a:lnTo>
                    <a:cubicBezTo>
                      <a:pt x="1490" y="137"/>
                      <a:pt x="1490" y="69"/>
                      <a:pt x="1449" y="28"/>
                    </a:cubicBezTo>
                    <a:cubicBezTo>
                      <a:pt x="1429" y="9"/>
                      <a:pt x="1402" y="0"/>
                      <a:pt x="1376"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829;p30">
                <a:extLst>
                  <a:ext uri="{FF2B5EF4-FFF2-40B4-BE49-F238E27FC236}">
                    <a16:creationId xmlns:a16="http://schemas.microsoft.com/office/drawing/2014/main" id="{D0C3C4EF-3C37-44EE-A16C-655035A24690}"/>
                  </a:ext>
                </a:extLst>
              </p:cNvPr>
              <p:cNvSpPr/>
              <p:nvPr/>
            </p:nvSpPr>
            <p:spPr>
              <a:xfrm>
                <a:off x="3009704" y="3951834"/>
                <a:ext cx="70663" cy="69762"/>
              </a:xfrm>
              <a:custGeom>
                <a:avLst/>
                <a:gdLst/>
                <a:ahLst/>
                <a:cxnLst/>
                <a:rect l="l" t="t" r="r" b="b"/>
                <a:pathLst>
                  <a:path w="1490" h="1471" extrusionOk="0">
                    <a:moveTo>
                      <a:pt x="1376" y="1"/>
                    </a:moveTo>
                    <a:cubicBezTo>
                      <a:pt x="1350" y="1"/>
                      <a:pt x="1323" y="11"/>
                      <a:pt x="1303" y="31"/>
                    </a:cubicBezTo>
                    <a:lnTo>
                      <a:pt x="41" y="1293"/>
                    </a:lnTo>
                    <a:cubicBezTo>
                      <a:pt x="0" y="1334"/>
                      <a:pt x="0" y="1399"/>
                      <a:pt x="41" y="1439"/>
                    </a:cubicBezTo>
                    <a:cubicBezTo>
                      <a:pt x="61" y="1460"/>
                      <a:pt x="85" y="1470"/>
                      <a:pt x="113" y="1470"/>
                    </a:cubicBezTo>
                    <a:cubicBezTo>
                      <a:pt x="140" y="1470"/>
                      <a:pt x="167" y="1460"/>
                      <a:pt x="187" y="1439"/>
                    </a:cubicBezTo>
                    <a:lnTo>
                      <a:pt x="1449" y="177"/>
                    </a:lnTo>
                    <a:cubicBezTo>
                      <a:pt x="1490" y="137"/>
                      <a:pt x="1490" y="72"/>
                      <a:pt x="1449" y="31"/>
                    </a:cubicBezTo>
                    <a:cubicBezTo>
                      <a:pt x="1429" y="11"/>
                      <a:pt x="1402" y="1"/>
                      <a:pt x="1376" y="1"/>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30;p30">
                <a:extLst>
                  <a:ext uri="{FF2B5EF4-FFF2-40B4-BE49-F238E27FC236}">
                    <a16:creationId xmlns:a16="http://schemas.microsoft.com/office/drawing/2014/main" id="{79A770E7-F2A4-4934-8745-BC20649687B1}"/>
                  </a:ext>
                </a:extLst>
              </p:cNvPr>
              <p:cNvSpPr/>
              <p:nvPr/>
            </p:nvSpPr>
            <p:spPr>
              <a:xfrm>
                <a:off x="2457440" y="3461696"/>
                <a:ext cx="70711" cy="69715"/>
              </a:xfrm>
              <a:custGeom>
                <a:avLst/>
                <a:gdLst/>
                <a:ahLst/>
                <a:cxnLst/>
                <a:rect l="l" t="t" r="r" b="b"/>
                <a:pathLst>
                  <a:path w="1491" h="1470" extrusionOk="0">
                    <a:moveTo>
                      <a:pt x="114" y="0"/>
                    </a:moveTo>
                    <a:cubicBezTo>
                      <a:pt x="88" y="0"/>
                      <a:pt x="62" y="10"/>
                      <a:pt x="41" y="31"/>
                    </a:cubicBezTo>
                    <a:cubicBezTo>
                      <a:pt x="0" y="72"/>
                      <a:pt x="0" y="136"/>
                      <a:pt x="41" y="177"/>
                    </a:cubicBezTo>
                    <a:lnTo>
                      <a:pt x="1302" y="1439"/>
                    </a:lnTo>
                    <a:cubicBezTo>
                      <a:pt x="1323" y="1459"/>
                      <a:pt x="1351" y="1469"/>
                      <a:pt x="1377" y="1469"/>
                    </a:cubicBezTo>
                    <a:cubicBezTo>
                      <a:pt x="1404" y="1469"/>
                      <a:pt x="1429" y="1459"/>
                      <a:pt x="1449" y="1439"/>
                    </a:cubicBezTo>
                    <a:cubicBezTo>
                      <a:pt x="1490" y="1398"/>
                      <a:pt x="1490" y="1334"/>
                      <a:pt x="1449" y="1293"/>
                    </a:cubicBezTo>
                    <a:lnTo>
                      <a:pt x="187" y="31"/>
                    </a:lnTo>
                    <a:cubicBezTo>
                      <a:pt x="167" y="10"/>
                      <a:pt x="141" y="0"/>
                      <a:pt x="114"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831;p30">
                <a:extLst>
                  <a:ext uri="{FF2B5EF4-FFF2-40B4-BE49-F238E27FC236}">
                    <a16:creationId xmlns:a16="http://schemas.microsoft.com/office/drawing/2014/main" id="{ADCE444A-F933-45AC-9730-86F8E5A9689A}"/>
                  </a:ext>
                </a:extLst>
              </p:cNvPr>
              <p:cNvSpPr/>
              <p:nvPr/>
            </p:nvSpPr>
            <p:spPr>
              <a:xfrm>
                <a:off x="2375490" y="2552130"/>
                <a:ext cx="70711" cy="69715"/>
              </a:xfrm>
              <a:custGeom>
                <a:avLst/>
                <a:gdLst/>
                <a:ahLst/>
                <a:cxnLst/>
                <a:rect l="l" t="t" r="r" b="b"/>
                <a:pathLst>
                  <a:path w="1491" h="1470" extrusionOk="0">
                    <a:moveTo>
                      <a:pt x="114" y="0"/>
                    </a:moveTo>
                    <a:cubicBezTo>
                      <a:pt x="88" y="0"/>
                      <a:pt x="62" y="11"/>
                      <a:pt x="41" y="31"/>
                    </a:cubicBezTo>
                    <a:cubicBezTo>
                      <a:pt x="0" y="72"/>
                      <a:pt x="0" y="136"/>
                      <a:pt x="41" y="177"/>
                    </a:cubicBezTo>
                    <a:lnTo>
                      <a:pt x="1303" y="1439"/>
                    </a:lnTo>
                    <a:cubicBezTo>
                      <a:pt x="1324" y="1460"/>
                      <a:pt x="1351" y="1469"/>
                      <a:pt x="1377" y="1469"/>
                    </a:cubicBezTo>
                    <a:cubicBezTo>
                      <a:pt x="1402" y="1469"/>
                      <a:pt x="1429" y="1460"/>
                      <a:pt x="1449" y="1439"/>
                    </a:cubicBezTo>
                    <a:cubicBezTo>
                      <a:pt x="1490" y="1398"/>
                      <a:pt x="1490" y="1334"/>
                      <a:pt x="1449" y="1293"/>
                    </a:cubicBezTo>
                    <a:lnTo>
                      <a:pt x="187" y="31"/>
                    </a:lnTo>
                    <a:cubicBezTo>
                      <a:pt x="167" y="11"/>
                      <a:pt x="141" y="0"/>
                      <a:pt x="114"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32;p30">
                <a:extLst>
                  <a:ext uri="{FF2B5EF4-FFF2-40B4-BE49-F238E27FC236}">
                    <a16:creationId xmlns:a16="http://schemas.microsoft.com/office/drawing/2014/main" id="{265D54F8-686E-4752-9597-F2A47C6CF7BD}"/>
                  </a:ext>
                </a:extLst>
              </p:cNvPr>
              <p:cNvSpPr/>
              <p:nvPr/>
            </p:nvSpPr>
            <p:spPr>
              <a:xfrm>
                <a:off x="3091323" y="2640009"/>
                <a:ext cx="43916" cy="43963"/>
              </a:xfrm>
              <a:custGeom>
                <a:avLst/>
                <a:gdLst/>
                <a:ahLst/>
                <a:cxnLst/>
                <a:rect l="l" t="t" r="r" b="b"/>
                <a:pathLst>
                  <a:path w="926" h="927" extrusionOk="0">
                    <a:moveTo>
                      <a:pt x="463" y="1"/>
                    </a:moveTo>
                    <a:cubicBezTo>
                      <a:pt x="208" y="1"/>
                      <a:pt x="1" y="208"/>
                      <a:pt x="1" y="464"/>
                    </a:cubicBezTo>
                    <a:cubicBezTo>
                      <a:pt x="1" y="718"/>
                      <a:pt x="208" y="926"/>
                      <a:pt x="463" y="926"/>
                    </a:cubicBezTo>
                    <a:cubicBezTo>
                      <a:pt x="718" y="926"/>
                      <a:pt x="925" y="718"/>
                      <a:pt x="925" y="464"/>
                    </a:cubicBezTo>
                    <a:cubicBezTo>
                      <a:pt x="925" y="208"/>
                      <a:pt x="718" y="1"/>
                      <a:pt x="463" y="1"/>
                    </a:cubicBezTo>
                    <a:close/>
                  </a:path>
                </a:pathLst>
              </a:custGeom>
              <a:solidFill>
                <a:srgbClr val="FF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833;p30">
                <a:extLst>
                  <a:ext uri="{FF2B5EF4-FFF2-40B4-BE49-F238E27FC236}">
                    <a16:creationId xmlns:a16="http://schemas.microsoft.com/office/drawing/2014/main" id="{75C148C5-B0C9-459C-8276-2E5351AD6892}"/>
                  </a:ext>
                </a:extLst>
              </p:cNvPr>
              <p:cNvSpPr/>
              <p:nvPr/>
            </p:nvSpPr>
            <p:spPr>
              <a:xfrm>
                <a:off x="3098863" y="2626303"/>
                <a:ext cx="53780" cy="53780"/>
              </a:xfrm>
              <a:custGeom>
                <a:avLst/>
                <a:gdLst/>
                <a:ahLst/>
                <a:cxnLst/>
                <a:rect l="l" t="t" r="r" b="b"/>
                <a:pathLst>
                  <a:path w="1134" h="1134" extrusionOk="0">
                    <a:moveTo>
                      <a:pt x="566" y="208"/>
                    </a:moveTo>
                    <a:cubicBezTo>
                      <a:pt x="766" y="208"/>
                      <a:pt x="926" y="368"/>
                      <a:pt x="926" y="566"/>
                    </a:cubicBezTo>
                    <a:cubicBezTo>
                      <a:pt x="926" y="766"/>
                      <a:pt x="766" y="926"/>
                      <a:pt x="566" y="926"/>
                    </a:cubicBezTo>
                    <a:cubicBezTo>
                      <a:pt x="368" y="926"/>
                      <a:pt x="209" y="766"/>
                      <a:pt x="209" y="566"/>
                    </a:cubicBezTo>
                    <a:cubicBezTo>
                      <a:pt x="209" y="368"/>
                      <a:pt x="368" y="208"/>
                      <a:pt x="566" y="208"/>
                    </a:cubicBezTo>
                    <a:close/>
                    <a:moveTo>
                      <a:pt x="566" y="1"/>
                    </a:moveTo>
                    <a:cubicBezTo>
                      <a:pt x="256" y="1"/>
                      <a:pt x="1" y="256"/>
                      <a:pt x="1" y="566"/>
                    </a:cubicBezTo>
                    <a:cubicBezTo>
                      <a:pt x="1" y="878"/>
                      <a:pt x="256" y="1134"/>
                      <a:pt x="566" y="1134"/>
                    </a:cubicBezTo>
                    <a:cubicBezTo>
                      <a:pt x="878" y="1134"/>
                      <a:pt x="1134" y="878"/>
                      <a:pt x="1134" y="566"/>
                    </a:cubicBezTo>
                    <a:cubicBezTo>
                      <a:pt x="1134" y="256"/>
                      <a:pt x="878" y="1"/>
                      <a:pt x="566" y="1"/>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34;p30">
                <a:extLst>
                  <a:ext uri="{FF2B5EF4-FFF2-40B4-BE49-F238E27FC236}">
                    <a16:creationId xmlns:a16="http://schemas.microsoft.com/office/drawing/2014/main" id="{137FAE8C-93E9-4A6F-8A6A-32A1A52D8EFA}"/>
                  </a:ext>
                </a:extLst>
              </p:cNvPr>
              <p:cNvSpPr/>
              <p:nvPr/>
            </p:nvSpPr>
            <p:spPr>
              <a:xfrm>
                <a:off x="2962421" y="3561715"/>
                <a:ext cx="43773" cy="43868"/>
              </a:xfrm>
              <a:custGeom>
                <a:avLst/>
                <a:gdLst/>
                <a:ahLst/>
                <a:cxnLst/>
                <a:rect l="l" t="t" r="r" b="b"/>
                <a:pathLst>
                  <a:path w="923" h="925" extrusionOk="0">
                    <a:moveTo>
                      <a:pt x="460" y="0"/>
                    </a:moveTo>
                    <a:cubicBezTo>
                      <a:pt x="205" y="0"/>
                      <a:pt x="0" y="207"/>
                      <a:pt x="0" y="462"/>
                    </a:cubicBezTo>
                    <a:cubicBezTo>
                      <a:pt x="0" y="718"/>
                      <a:pt x="205" y="925"/>
                      <a:pt x="460" y="925"/>
                    </a:cubicBezTo>
                    <a:cubicBezTo>
                      <a:pt x="719" y="925"/>
                      <a:pt x="923" y="718"/>
                      <a:pt x="923" y="462"/>
                    </a:cubicBezTo>
                    <a:cubicBezTo>
                      <a:pt x="923" y="207"/>
                      <a:pt x="719" y="0"/>
                      <a:pt x="460" y="0"/>
                    </a:cubicBezTo>
                    <a:close/>
                  </a:path>
                </a:pathLst>
              </a:custGeom>
              <a:solidFill>
                <a:srgbClr val="FF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835;p30">
                <a:extLst>
                  <a:ext uri="{FF2B5EF4-FFF2-40B4-BE49-F238E27FC236}">
                    <a16:creationId xmlns:a16="http://schemas.microsoft.com/office/drawing/2014/main" id="{BCEF1307-D68A-482F-BB89-79E4C915E977}"/>
                  </a:ext>
                </a:extLst>
              </p:cNvPr>
              <p:cNvSpPr/>
              <p:nvPr/>
            </p:nvSpPr>
            <p:spPr>
              <a:xfrm>
                <a:off x="2970009" y="3547962"/>
                <a:ext cx="53638" cy="53780"/>
              </a:xfrm>
              <a:custGeom>
                <a:avLst/>
                <a:gdLst/>
                <a:ahLst/>
                <a:cxnLst/>
                <a:rect l="l" t="t" r="r" b="b"/>
                <a:pathLst>
                  <a:path w="1131" h="1134" extrusionOk="0">
                    <a:moveTo>
                      <a:pt x="565" y="208"/>
                    </a:moveTo>
                    <a:cubicBezTo>
                      <a:pt x="763" y="208"/>
                      <a:pt x="922" y="368"/>
                      <a:pt x="922" y="568"/>
                    </a:cubicBezTo>
                    <a:cubicBezTo>
                      <a:pt x="922" y="766"/>
                      <a:pt x="763" y="926"/>
                      <a:pt x="565" y="926"/>
                    </a:cubicBezTo>
                    <a:cubicBezTo>
                      <a:pt x="368" y="926"/>
                      <a:pt x="205" y="766"/>
                      <a:pt x="205" y="568"/>
                    </a:cubicBezTo>
                    <a:cubicBezTo>
                      <a:pt x="205" y="368"/>
                      <a:pt x="368" y="208"/>
                      <a:pt x="565" y="208"/>
                    </a:cubicBezTo>
                    <a:close/>
                    <a:moveTo>
                      <a:pt x="565" y="0"/>
                    </a:moveTo>
                    <a:cubicBezTo>
                      <a:pt x="253" y="0"/>
                      <a:pt x="0" y="256"/>
                      <a:pt x="0" y="568"/>
                    </a:cubicBezTo>
                    <a:cubicBezTo>
                      <a:pt x="0" y="878"/>
                      <a:pt x="253" y="1133"/>
                      <a:pt x="565" y="1133"/>
                    </a:cubicBezTo>
                    <a:cubicBezTo>
                      <a:pt x="875" y="1133"/>
                      <a:pt x="1130" y="878"/>
                      <a:pt x="1130" y="568"/>
                    </a:cubicBezTo>
                    <a:cubicBezTo>
                      <a:pt x="1130" y="256"/>
                      <a:pt x="875" y="0"/>
                      <a:pt x="565"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36;p30">
                <a:extLst>
                  <a:ext uri="{FF2B5EF4-FFF2-40B4-BE49-F238E27FC236}">
                    <a16:creationId xmlns:a16="http://schemas.microsoft.com/office/drawing/2014/main" id="{A36EA6A7-62AD-4D63-B2C9-BAEC57DD436A}"/>
                  </a:ext>
                </a:extLst>
              </p:cNvPr>
              <p:cNvSpPr/>
              <p:nvPr/>
            </p:nvSpPr>
            <p:spPr>
              <a:xfrm>
                <a:off x="2794679" y="4350062"/>
                <a:ext cx="43916" cy="43963"/>
              </a:xfrm>
              <a:custGeom>
                <a:avLst/>
                <a:gdLst/>
                <a:ahLst/>
                <a:cxnLst/>
                <a:rect l="l" t="t" r="r" b="b"/>
                <a:pathLst>
                  <a:path w="926" h="927" extrusionOk="0">
                    <a:moveTo>
                      <a:pt x="463" y="1"/>
                    </a:moveTo>
                    <a:cubicBezTo>
                      <a:pt x="208" y="1"/>
                      <a:pt x="1" y="208"/>
                      <a:pt x="1" y="464"/>
                    </a:cubicBezTo>
                    <a:cubicBezTo>
                      <a:pt x="1" y="718"/>
                      <a:pt x="208" y="927"/>
                      <a:pt x="463" y="927"/>
                    </a:cubicBezTo>
                    <a:cubicBezTo>
                      <a:pt x="718" y="927"/>
                      <a:pt x="925" y="718"/>
                      <a:pt x="925" y="464"/>
                    </a:cubicBezTo>
                    <a:cubicBezTo>
                      <a:pt x="925" y="208"/>
                      <a:pt x="718" y="1"/>
                      <a:pt x="463" y="1"/>
                    </a:cubicBezTo>
                    <a:close/>
                  </a:path>
                </a:pathLst>
              </a:custGeom>
              <a:solidFill>
                <a:srgbClr val="FF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837;p30">
                <a:extLst>
                  <a:ext uri="{FF2B5EF4-FFF2-40B4-BE49-F238E27FC236}">
                    <a16:creationId xmlns:a16="http://schemas.microsoft.com/office/drawing/2014/main" id="{FE185D8A-3B86-48C3-B543-BC1C7260B906}"/>
                  </a:ext>
                </a:extLst>
              </p:cNvPr>
              <p:cNvSpPr/>
              <p:nvPr/>
            </p:nvSpPr>
            <p:spPr>
              <a:xfrm>
                <a:off x="2802267" y="4336546"/>
                <a:ext cx="53733" cy="53590"/>
              </a:xfrm>
              <a:custGeom>
                <a:avLst/>
                <a:gdLst/>
                <a:ahLst/>
                <a:cxnLst/>
                <a:rect l="l" t="t" r="r" b="b"/>
                <a:pathLst>
                  <a:path w="1133" h="1130" extrusionOk="0">
                    <a:moveTo>
                      <a:pt x="566" y="204"/>
                    </a:moveTo>
                    <a:cubicBezTo>
                      <a:pt x="765" y="204"/>
                      <a:pt x="925" y="368"/>
                      <a:pt x="925" y="565"/>
                    </a:cubicBezTo>
                    <a:cubicBezTo>
                      <a:pt x="925" y="763"/>
                      <a:pt x="765" y="926"/>
                      <a:pt x="566" y="926"/>
                    </a:cubicBezTo>
                    <a:cubicBezTo>
                      <a:pt x="368" y="926"/>
                      <a:pt x="208" y="763"/>
                      <a:pt x="208" y="565"/>
                    </a:cubicBezTo>
                    <a:cubicBezTo>
                      <a:pt x="208" y="368"/>
                      <a:pt x="368" y="204"/>
                      <a:pt x="566" y="204"/>
                    </a:cubicBezTo>
                    <a:close/>
                    <a:moveTo>
                      <a:pt x="566" y="0"/>
                    </a:moveTo>
                    <a:cubicBezTo>
                      <a:pt x="255" y="0"/>
                      <a:pt x="1" y="252"/>
                      <a:pt x="1" y="565"/>
                    </a:cubicBezTo>
                    <a:cubicBezTo>
                      <a:pt x="1" y="878"/>
                      <a:pt x="255" y="1130"/>
                      <a:pt x="566" y="1130"/>
                    </a:cubicBezTo>
                    <a:cubicBezTo>
                      <a:pt x="878" y="1130"/>
                      <a:pt x="1133" y="878"/>
                      <a:pt x="1133" y="565"/>
                    </a:cubicBezTo>
                    <a:cubicBezTo>
                      <a:pt x="1133" y="252"/>
                      <a:pt x="878" y="0"/>
                      <a:pt x="566"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838;p30">
                <a:extLst>
                  <a:ext uri="{FF2B5EF4-FFF2-40B4-BE49-F238E27FC236}">
                    <a16:creationId xmlns:a16="http://schemas.microsoft.com/office/drawing/2014/main" id="{5911B7FE-9EBE-4ABB-A409-0EE0E8179512}"/>
                  </a:ext>
                </a:extLst>
              </p:cNvPr>
              <p:cNvSpPr/>
              <p:nvPr/>
            </p:nvSpPr>
            <p:spPr>
              <a:xfrm>
                <a:off x="2508374" y="3877661"/>
                <a:ext cx="43963" cy="43916"/>
              </a:xfrm>
              <a:custGeom>
                <a:avLst/>
                <a:gdLst/>
                <a:ahLst/>
                <a:cxnLst/>
                <a:rect l="l" t="t" r="r" b="b"/>
                <a:pathLst>
                  <a:path w="927" h="926" extrusionOk="0">
                    <a:moveTo>
                      <a:pt x="463" y="0"/>
                    </a:moveTo>
                    <a:cubicBezTo>
                      <a:pt x="208" y="0"/>
                      <a:pt x="1" y="208"/>
                      <a:pt x="1" y="463"/>
                    </a:cubicBezTo>
                    <a:cubicBezTo>
                      <a:pt x="1" y="718"/>
                      <a:pt x="208" y="925"/>
                      <a:pt x="463" y="925"/>
                    </a:cubicBezTo>
                    <a:cubicBezTo>
                      <a:pt x="718" y="925"/>
                      <a:pt x="926" y="718"/>
                      <a:pt x="926" y="463"/>
                    </a:cubicBezTo>
                    <a:cubicBezTo>
                      <a:pt x="926" y="208"/>
                      <a:pt x="718" y="0"/>
                      <a:pt x="463" y="0"/>
                    </a:cubicBezTo>
                    <a:close/>
                  </a:path>
                </a:pathLst>
              </a:custGeom>
              <a:solidFill>
                <a:srgbClr val="FF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839;p30">
                <a:extLst>
                  <a:ext uri="{FF2B5EF4-FFF2-40B4-BE49-F238E27FC236}">
                    <a16:creationId xmlns:a16="http://schemas.microsoft.com/office/drawing/2014/main" id="{62F7D31C-9382-4930-95C2-0599D08EA160}"/>
                  </a:ext>
                </a:extLst>
              </p:cNvPr>
              <p:cNvSpPr/>
              <p:nvPr/>
            </p:nvSpPr>
            <p:spPr>
              <a:xfrm>
                <a:off x="2515962" y="3863955"/>
                <a:ext cx="53780" cy="53733"/>
              </a:xfrm>
              <a:custGeom>
                <a:avLst/>
                <a:gdLst/>
                <a:ahLst/>
                <a:cxnLst/>
                <a:rect l="l" t="t" r="r" b="b"/>
                <a:pathLst>
                  <a:path w="1134" h="1133" extrusionOk="0">
                    <a:moveTo>
                      <a:pt x="569" y="208"/>
                    </a:moveTo>
                    <a:cubicBezTo>
                      <a:pt x="766" y="208"/>
                      <a:pt x="925" y="368"/>
                      <a:pt x="925" y="568"/>
                    </a:cubicBezTo>
                    <a:cubicBezTo>
                      <a:pt x="925" y="765"/>
                      <a:pt x="766" y="925"/>
                      <a:pt x="569" y="925"/>
                    </a:cubicBezTo>
                    <a:cubicBezTo>
                      <a:pt x="368" y="925"/>
                      <a:pt x="208" y="765"/>
                      <a:pt x="208" y="568"/>
                    </a:cubicBezTo>
                    <a:cubicBezTo>
                      <a:pt x="208" y="368"/>
                      <a:pt x="368" y="208"/>
                      <a:pt x="569" y="208"/>
                    </a:cubicBezTo>
                    <a:close/>
                    <a:moveTo>
                      <a:pt x="569" y="0"/>
                    </a:moveTo>
                    <a:cubicBezTo>
                      <a:pt x="256" y="0"/>
                      <a:pt x="1" y="255"/>
                      <a:pt x="1" y="568"/>
                    </a:cubicBezTo>
                    <a:cubicBezTo>
                      <a:pt x="1" y="878"/>
                      <a:pt x="256" y="1133"/>
                      <a:pt x="569" y="1133"/>
                    </a:cubicBezTo>
                    <a:cubicBezTo>
                      <a:pt x="878" y="1133"/>
                      <a:pt x="1134" y="878"/>
                      <a:pt x="1134" y="568"/>
                    </a:cubicBezTo>
                    <a:cubicBezTo>
                      <a:pt x="1134" y="255"/>
                      <a:pt x="878" y="0"/>
                      <a:pt x="569"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40;p30">
                <a:extLst>
                  <a:ext uri="{FF2B5EF4-FFF2-40B4-BE49-F238E27FC236}">
                    <a16:creationId xmlns:a16="http://schemas.microsoft.com/office/drawing/2014/main" id="{12FD4BAF-5CBE-4FA8-8DC2-BFDBBA7F5D7F}"/>
                  </a:ext>
                </a:extLst>
              </p:cNvPr>
              <p:cNvSpPr/>
              <p:nvPr/>
            </p:nvSpPr>
            <p:spPr>
              <a:xfrm>
                <a:off x="2298377" y="2925887"/>
                <a:ext cx="43963" cy="43868"/>
              </a:xfrm>
              <a:custGeom>
                <a:avLst/>
                <a:gdLst/>
                <a:ahLst/>
                <a:cxnLst/>
                <a:rect l="l" t="t" r="r" b="b"/>
                <a:pathLst>
                  <a:path w="927" h="925" extrusionOk="0">
                    <a:moveTo>
                      <a:pt x="463" y="0"/>
                    </a:moveTo>
                    <a:cubicBezTo>
                      <a:pt x="208" y="0"/>
                      <a:pt x="1" y="207"/>
                      <a:pt x="1" y="462"/>
                    </a:cubicBezTo>
                    <a:cubicBezTo>
                      <a:pt x="1" y="718"/>
                      <a:pt x="208" y="925"/>
                      <a:pt x="463" y="925"/>
                    </a:cubicBezTo>
                    <a:cubicBezTo>
                      <a:pt x="718" y="925"/>
                      <a:pt x="926" y="718"/>
                      <a:pt x="926" y="462"/>
                    </a:cubicBezTo>
                    <a:cubicBezTo>
                      <a:pt x="926" y="207"/>
                      <a:pt x="718" y="0"/>
                      <a:pt x="463" y="0"/>
                    </a:cubicBezTo>
                    <a:close/>
                  </a:path>
                </a:pathLst>
              </a:custGeom>
              <a:solidFill>
                <a:srgbClr val="FF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841;p30">
                <a:extLst>
                  <a:ext uri="{FF2B5EF4-FFF2-40B4-BE49-F238E27FC236}">
                    <a16:creationId xmlns:a16="http://schemas.microsoft.com/office/drawing/2014/main" id="{3692D4A8-EFA2-4148-8A71-78B3CE1316AD}"/>
                  </a:ext>
                </a:extLst>
              </p:cNvPr>
              <p:cNvSpPr/>
              <p:nvPr/>
            </p:nvSpPr>
            <p:spPr>
              <a:xfrm>
                <a:off x="2305965" y="2912134"/>
                <a:ext cx="53590" cy="53780"/>
              </a:xfrm>
              <a:custGeom>
                <a:avLst/>
                <a:gdLst/>
                <a:ahLst/>
                <a:cxnLst/>
                <a:rect l="l" t="t" r="r" b="b"/>
                <a:pathLst>
                  <a:path w="1130" h="1134" extrusionOk="0">
                    <a:moveTo>
                      <a:pt x="565" y="208"/>
                    </a:moveTo>
                    <a:cubicBezTo>
                      <a:pt x="762" y="208"/>
                      <a:pt x="922" y="368"/>
                      <a:pt x="922" y="565"/>
                    </a:cubicBezTo>
                    <a:cubicBezTo>
                      <a:pt x="922" y="766"/>
                      <a:pt x="762" y="926"/>
                      <a:pt x="565" y="926"/>
                    </a:cubicBezTo>
                    <a:cubicBezTo>
                      <a:pt x="368" y="926"/>
                      <a:pt x="205" y="766"/>
                      <a:pt x="205" y="565"/>
                    </a:cubicBezTo>
                    <a:cubicBezTo>
                      <a:pt x="205" y="368"/>
                      <a:pt x="368" y="208"/>
                      <a:pt x="565" y="208"/>
                    </a:cubicBezTo>
                    <a:close/>
                    <a:moveTo>
                      <a:pt x="565" y="0"/>
                    </a:moveTo>
                    <a:cubicBezTo>
                      <a:pt x="252" y="0"/>
                      <a:pt x="0" y="256"/>
                      <a:pt x="0" y="565"/>
                    </a:cubicBezTo>
                    <a:cubicBezTo>
                      <a:pt x="0" y="878"/>
                      <a:pt x="252" y="1133"/>
                      <a:pt x="565" y="1133"/>
                    </a:cubicBezTo>
                    <a:cubicBezTo>
                      <a:pt x="878" y="1133"/>
                      <a:pt x="1129" y="878"/>
                      <a:pt x="1129" y="565"/>
                    </a:cubicBezTo>
                    <a:cubicBezTo>
                      <a:pt x="1129" y="256"/>
                      <a:pt x="878" y="0"/>
                      <a:pt x="565"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842;p30">
                <a:extLst>
                  <a:ext uri="{FF2B5EF4-FFF2-40B4-BE49-F238E27FC236}">
                    <a16:creationId xmlns:a16="http://schemas.microsoft.com/office/drawing/2014/main" id="{3C2F2B0E-1747-4DCB-8584-F6FF85182831}"/>
                  </a:ext>
                </a:extLst>
              </p:cNvPr>
              <p:cNvSpPr/>
              <p:nvPr/>
            </p:nvSpPr>
            <p:spPr>
              <a:xfrm>
                <a:off x="1873875" y="3566031"/>
                <a:ext cx="43916" cy="43916"/>
              </a:xfrm>
              <a:custGeom>
                <a:avLst/>
                <a:gdLst/>
                <a:ahLst/>
                <a:cxnLst/>
                <a:rect l="l" t="t" r="r" b="b"/>
                <a:pathLst>
                  <a:path w="926" h="926" extrusionOk="0">
                    <a:moveTo>
                      <a:pt x="462" y="0"/>
                    </a:moveTo>
                    <a:cubicBezTo>
                      <a:pt x="208" y="0"/>
                      <a:pt x="0" y="208"/>
                      <a:pt x="0" y="463"/>
                    </a:cubicBezTo>
                    <a:cubicBezTo>
                      <a:pt x="0" y="718"/>
                      <a:pt x="208" y="925"/>
                      <a:pt x="462" y="925"/>
                    </a:cubicBezTo>
                    <a:cubicBezTo>
                      <a:pt x="718" y="925"/>
                      <a:pt x="925" y="718"/>
                      <a:pt x="925" y="463"/>
                    </a:cubicBezTo>
                    <a:cubicBezTo>
                      <a:pt x="925" y="208"/>
                      <a:pt x="718" y="0"/>
                      <a:pt x="462" y="0"/>
                    </a:cubicBezTo>
                    <a:close/>
                  </a:path>
                </a:pathLst>
              </a:custGeom>
              <a:solidFill>
                <a:srgbClr val="FF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843;p30">
                <a:extLst>
                  <a:ext uri="{FF2B5EF4-FFF2-40B4-BE49-F238E27FC236}">
                    <a16:creationId xmlns:a16="http://schemas.microsoft.com/office/drawing/2014/main" id="{8B1C8D0B-2A09-43BD-98B8-B7F68F4FC574}"/>
                  </a:ext>
                </a:extLst>
              </p:cNvPr>
              <p:cNvSpPr/>
              <p:nvPr/>
            </p:nvSpPr>
            <p:spPr>
              <a:xfrm>
                <a:off x="1881416" y="3552467"/>
                <a:ext cx="53780" cy="53590"/>
              </a:xfrm>
              <a:custGeom>
                <a:avLst/>
                <a:gdLst/>
                <a:ahLst/>
                <a:cxnLst/>
                <a:rect l="l" t="t" r="r" b="b"/>
                <a:pathLst>
                  <a:path w="1134" h="1130" extrusionOk="0">
                    <a:moveTo>
                      <a:pt x="565" y="205"/>
                    </a:moveTo>
                    <a:cubicBezTo>
                      <a:pt x="766" y="205"/>
                      <a:pt x="926" y="368"/>
                      <a:pt x="926" y="566"/>
                    </a:cubicBezTo>
                    <a:cubicBezTo>
                      <a:pt x="926" y="762"/>
                      <a:pt x="766" y="922"/>
                      <a:pt x="565" y="922"/>
                    </a:cubicBezTo>
                    <a:cubicBezTo>
                      <a:pt x="368" y="922"/>
                      <a:pt x="209" y="762"/>
                      <a:pt x="209" y="566"/>
                    </a:cubicBezTo>
                    <a:cubicBezTo>
                      <a:pt x="209" y="368"/>
                      <a:pt x="368" y="205"/>
                      <a:pt x="565" y="205"/>
                    </a:cubicBezTo>
                    <a:close/>
                    <a:moveTo>
                      <a:pt x="565" y="1"/>
                    </a:moveTo>
                    <a:cubicBezTo>
                      <a:pt x="256" y="1"/>
                      <a:pt x="1" y="252"/>
                      <a:pt x="1" y="566"/>
                    </a:cubicBezTo>
                    <a:cubicBezTo>
                      <a:pt x="1" y="878"/>
                      <a:pt x="256" y="1130"/>
                      <a:pt x="565" y="1130"/>
                    </a:cubicBezTo>
                    <a:cubicBezTo>
                      <a:pt x="878" y="1130"/>
                      <a:pt x="1134" y="878"/>
                      <a:pt x="1134" y="566"/>
                    </a:cubicBezTo>
                    <a:cubicBezTo>
                      <a:pt x="1134" y="252"/>
                      <a:pt x="878" y="1"/>
                      <a:pt x="565" y="1"/>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844;p30">
                <a:extLst>
                  <a:ext uri="{FF2B5EF4-FFF2-40B4-BE49-F238E27FC236}">
                    <a16:creationId xmlns:a16="http://schemas.microsoft.com/office/drawing/2014/main" id="{267C53B1-A175-4874-8231-34FBA47EDC37}"/>
                  </a:ext>
                </a:extLst>
              </p:cNvPr>
              <p:cNvSpPr/>
              <p:nvPr/>
            </p:nvSpPr>
            <p:spPr>
              <a:xfrm>
                <a:off x="1632909" y="2492706"/>
                <a:ext cx="2101829" cy="2103726"/>
              </a:xfrm>
              <a:custGeom>
                <a:avLst/>
                <a:gdLst/>
                <a:ahLst/>
                <a:cxnLst/>
                <a:rect l="l" t="t" r="r" b="b"/>
                <a:pathLst>
                  <a:path w="44319" h="44359" extrusionOk="0">
                    <a:moveTo>
                      <a:pt x="23599" y="1"/>
                    </a:moveTo>
                    <a:cubicBezTo>
                      <a:pt x="23017" y="1"/>
                      <a:pt x="22456" y="34"/>
                      <a:pt x="21923" y="101"/>
                    </a:cubicBezTo>
                    <a:cubicBezTo>
                      <a:pt x="21923" y="101"/>
                      <a:pt x="3853" y="393"/>
                      <a:pt x="952" y="21361"/>
                    </a:cubicBezTo>
                    <a:cubicBezTo>
                      <a:pt x="0" y="28255"/>
                      <a:pt x="3551" y="33135"/>
                      <a:pt x="8747" y="36577"/>
                    </a:cubicBezTo>
                    <a:lnTo>
                      <a:pt x="8574" y="44359"/>
                    </a:lnTo>
                    <a:lnTo>
                      <a:pt x="37347" y="44359"/>
                    </a:lnTo>
                    <a:lnTo>
                      <a:pt x="36405" y="32526"/>
                    </a:lnTo>
                    <a:cubicBezTo>
                      <a:pt x="40228" y="29938"/>
                      <a:pt x="44319" y="25475"/>
                      <a:pt x="43951" y="18341"/>
                    </a:cubicBezTo>
                    <a:cubicBezTo>
                      <a:pt x="43321" y="6079"/>
                      <a:pt x="31470" y="1"/>
                      <a:pt x="23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845;p30">
                <a:extLst>
                  <a:ext uri="{FF2B5EF4-FFF2-40B4-BE49-F238E27FC236}">
                    <a16:creationId xmlns:a16="http://schemas.microsoft.com/office/drawing/2014/main" id="{58A4D5CE-74F0-4F89-8F45-BDE60B06D8F8}"/>
                  </a:ext>
                </a:extLst>
              </p:cNvPr>
              <p:cNvSpPr/>
              <p:nvPr/>
            </p:nvSpPr>
            <p:spPr>
              <a:xfrm>
                <a:off x="1634332" y="2489244"/>
                <a:ext cx="2104484" cy="2110744"/>
              </a:xfrm>
              <a:custGeom>
                <a:avLst/>
                <a:gdLst/>
                <a:ahLst/>
                <a:cxnLst/>
                <a:rect l="l" t="t" r="r" b="b"/>
                <a:pathLst>
                  <a:path w="44375" h="44507" extrusionOk="0">
                    <a:moveTo>
                      <a:pt x="23550" y="154"/>
                    </a:moveTo>
                    <a:cubicBezTo>
                      <a:pt x="27499" y="154"/>
                      <a:pt x="32839" y="1679"/>
                      <a:pt x="37228" y="5357"/>
                    </a:cubicBezTo>
                    <a:cubicBezTo>
                      <a:pt x="40061" y="7734"/>
                      <a:pt x="43513" y="11928"/>
                      <a:pt x="43847" y="18417"/>
                    </a:cubicBezTo>
                    <a:cubicBezTo>
                      <a:pt x="44218" y="25630"/>
                      <a:pt x="39963" y="30075"/>
                      <a:pt x="36330" y="32535"/>
                    </a:cubicBezTo>
                    <a:cubicBezTo>
                      <a:pt x="36307" y="32552"/>
                      <a:pt x="36294" y="32579"/>
                      <a:pt x="36297" y="32606"/>
                    </a:cubicBezTo>
                    <a:lnTo>
                      <a:pt x="37232" y="44353"/>
                    </a:lnTo>
                    <a:lnTo>
                      <a:pt x="8626" y="44353"/>
                    </a:lnTo>
                    <a:lnTo>
                      <a:pt x="8796" y="36650"/>
                    </a:lnTo>
                    <a:cubicBezTo>
                      <a:pt x="8796" y="36626"/>
                      <a:pt x="8782" y="36599"/>
                      <a:pt x="8758" y="36585"/>
                    </a:cubicBezTo>
                    <a:cubicBezTo>
                      <a:pt x="2772" y="32616"/>
                      <a:pt x="160" y="27521"/>
                      <a:pt x="1000" y="21444"/>
                    </a:cubicBezTo>
                    <a:cubicBezTo>
                      <a:pt x="2493" y="10649"/>
                      <a:pt x="8092" y="5462"/>
                      <a:pt x="12527" y="3013"/>
                    </a:cubicBezTo>
                    <a:cubicBezTo>
                      <a:pt x="17332" y="357"/>
                      <a:pt x="21849" y="252"/>
                      <a:pt x="21900" y="252"/>
                    </a:cubicBezTo>
                    <a:cubicBezTo>
                      <a:pt x="22414" y="188"/>
                      <a:pt x="22967" y="154"/>
                      <a:pt x="23550" y="154"/>
                    </a:cubicBezTo>
                    <a:close/>
                    <a:moveTo>
                      <a:pt x="23549" y="0"/>
                    </a:moveTo>
                    <a:cubicBezTo>
                      <a:pt x="22963" y="0"/>
                      <a:pt x="22407" y="34"/>
                      <a:pt x="21890" y="98"/>
                    </a:cubicBezTo>
                    <a:cubicBezTo>
                      <a:pt x="21846" y="98"/>
                      <a:pt x="17299" y="200"/>
                      <a:pt x="12459" y="2874"/>
                    </a:cubicBezTo>
                    <a:cubicBezTo>
                      <a:pt x="7990" y="5340"/>
                      <a:pt x="2350" y="10560"/>
                      <a:pt x="848" y="21423"/>
                    </a:cubicBezTo>
                    <a:cubicBezTo>
                      <a:pt x="1" y="27552"/>
                      <a:pt x="2619" y="32691"/>
                      <a:pt x="8639" y="36690"/>
                    </a:cubicBezTo>
                    <a:lnTo>
                      <a:pt x="8469" y="44428"/>
                    </a:lnTo>
                    <a:cubicBezTo>
                      <a:pt x="8466" y="44449"/>
                      <a:pt x="8476" y="44469"/>
                      <a:pt x="8490" y="44486"/>
                    </a:cubicBezTo>
                    <a:cubicBezTo>
                      <a:pt x="8503" y="44499"/>
                      <a:pt x="8524" y="44506"/>
                      <a:pt x="8544" y="44506"/>
                    </a:cubicBezTo>
                    <a:lnTo>
                      <a:pt x="37317" y="44506"/>
                    </a:lnTo>
                    <a:cubicBezTo>
                      <a:pt x="37338" y="44506"/>
                      <a:pt x="37358" y="44499"/>
                      <a:pt x="37371" y="44482"/>
                    </a:cubicBezTo>
                    <a:cubicBezTo>
                      <a:pt x="37388" y="44465"/>
                      <a:pt x="37395" y="44445"/>
                      <a:pt x="37391" y="44424"/>
                    </a:cubicBezTo>
                    <a:lnTo>
                      <a:pt x="36453" y="32640"/>
                    </a:lnTo>
                    <a:cubicBezTo>
                      <a:pt x="40113" y="30151"/>
                      <a:pt x="44374" y="25671"/>
                      <a:pt x="44000" y="18410"/>
                    </a:cubicBezTo>
                    <a:cubicBezTo>
                      <a:pt x="43663" y="11863"/>
                      <a:pt x="40187" y="7636"/>
                      <a:pt x="37327" y="5238"/>
                    </a:cubicBezTo>
                    <a:cubicBezTo>
                      <a:pt x="32908" y="1533"/>
                      <a:pt x="27523" y="0"/>
                      <a:pt x="23549" y="0"/>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846;p30">
                <a:extLst>
                  <a:ext uri="{FF2B5EF4-FFF2-40B4-BE49-F238E27FC236}">
                    <a16:creationId xmlns:a16="http://schemas.microsoft.com/office/drawing/2014/main" id="{07AFB204-9DE4-4BCA-8010-8FCA9082A8ED}"/>
                  </a:ext>
                </a:extLst>
              </p:cNvPr>
              <p:cNvSpPr/>
              <p:nvPr/>
            </p:nvSpPr>
            <p:spPr>
              <a:xfrm>
                <a:off x="2541619" y="2492801"/>
                <a:ext cx="281325" cy="128522"/>
              </a:xfrm>
              <a:custGeom>
                <a:avLst/>
                <a:gdLst/>
                <a:ahLst/>
                <a:cxnLst/>
                <a:rect l="l" t="t" r="r" b="b"/>
                <a:pathLst>
                  <a:path w="5932" h="2710" extrusionOk="0">
                    <a:moveTo>
                      <a:pt x="4440" y="1"/>
                    </a:moveTo>
                    <a:cubicBezTo>
                      <a:pt x="3856" y="1"/>
                      <a:pt x="3294" y="33"/>
                      <a:pt x="2762" y="99"/>
                    </a:cubicBezTo>
                    <a:cubicBezTo>
                      <a:pt x="2762" y="99"/>
                      <a:pt x="1677" y="119"/>
                      <a:pt x="1" y="452"/>
                    </a:cubicBezTo>
                    <a:cubicBezTo>
                      <a:pt x="296" y="1251"/>
                      <a:pt x="1037" y="2564"/>
                      <a:pt x="2715" y="2700"/>
                    </a:cubicBezTo>
                    <a:cubicBezTo>
                      <a:pt x="2790" y="2706"/>
                      <a:pt x="2863" y="2709"/>
                      <a:pt x="2935" y="2709"/>
                    </a:cubicBezTo>
                    <a:cubicBezTo>
                      <a:pt x="4717" y="2709"/>
                      <a:pt x="5625" y="859"/>
                      <a:pt x="5932" y="68"/>
                    </a:cubicBezTo>
                    <a:cubicBezTo>
                      <a:pt x="5422" y="23"/>
                      <a:pt x="4923" y="1"/>
                      <a:pt x="4440" y="1"/>
                    </a:cubicBezTo>
                    <a:close/>
                  </a:path>
                </a:pathLst>
              </a:custGeom>
              <a:solidFill>
                <a:srgbClr val="FF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847;p30">
                <a:extLst>
                  <a:ext uri="{FF2B5EF4-FFF2-40B4-BE49-F238E27FC236}">
                    <a16:creationId xmlns:a16="http://schemas.microsoft.com/office/drawing/2014/main" id="{5CE5BD62-D59A-41F7-86B8-31CA937AD8D1}"/>
                  </a:ext>
                </a:extLst>
              </p:cNvPr>
              <p:cNvSpPr/>
              <p:nvPr/>
            </p:nvSpPr>
            <p:spPr>
              <a:xfrm>
                <a:off x="2537920" y="2489150"/>
                <a:ext cx="288913" cy="135920"/>
              </a:xfrm>
              <a:custGeom>
                <a:avLst/>
                <a:gdLst/>
                <a:ahLst/>
                <a:cxnLst/>
                <a:rect l="l" t="t" r="r" b="b"/>
                <a:pathLst>
                  <a:path w="6092" h="2866" extrusionOk="0">
                    <a:moveTo>
                      <a:pt x="4508" y="156"/>
                    </a:moveTo>
                    <a:cubicBezTo>
                      <a:pt x="4959" y="156"/>
                      <a:pt x="5422" y="176"/>
                      <a:pt x="5898" y="216"/>
                    </a:cubicBezTo>
                    <a:cubicBezTo>
                      <a:pt x="5558" y="1049"/>
                      <a:pt x="4666" y="2711"/>
                      <a:pt x="3007" y="2711"/>
                    </a:cubicBezTo>
                    <a:cubicBezTo>
                      <a:pt x="2939" y="2711"/>
                      <a:pt x="2870" y="2708"/>
                      <a:pt x="2799" y="2703"/>
                    </a:cubicBezTo>
                    <a:cubicBezTo>
                      <a:pt x="1214" y="2570"/>
                      <a:pt x="490" y="1359"/>
                      <a:pt x="184" y="587"/>
                    </a:cubicBezTo>
                    <a:cubicBezTo>
                      <a:pt x="1782" y="278"/>
                      <a:pt x="2830" y="254"/>
                      <a:pt x="2847" y="254"/>
                    </a:cubicBezTo>
                    <a:cubicBezTo>
                      <a:pt x="3376" y="189"/>
                      <a:pt x="3931" y="156"/>
                      <a:pt x="4508" y="156"/>
                    </a:cubicBezTo>
                    <a:close/>
                    <a:moveTo>
                      <a:pt x="4509" y="0"/>
                    </a:moveTo>
                    <a:cubicBezTo>
                      <a:pt x="3926" y="0"/>
                      <a:pt x="3366" y="34"/>
                      <a:pt x="2837" y="100"/>
                    </a:cubicBezTo>
                    <a:cubicBezTo>
                      <a:pt x="2826" y="100"/>
                      <a:pt x="1728" y="121"/>
                      <a:pt x="65" y="455"/>
                    </a:cubicBezTo>
                    <a:cubicBezTo>
                      <a:pt x="41" y="458"/>
                      <a:pt x="24" y="471"/>
                      <a:pt x="10" y="491"/>
                    </a:cubicBezTo>
                    <a:cubicBezTo>
                      <a:pt x="0" y="512"/>
                      <a:pt x="0" y="536"/>
                      <a:pt x="7" y="557"/>
                    </a:cubicBezTo>
                    <a:cubicBezTo>
                      <a:pt x="303" y="1353"/>
                      <a:pt x="1058" y="2712"/>
                      <a:pt x="2789" y="2855"/>
                    </a:cubicBezTo>
                    <a:cubicBezTo>
                      <a:pt x="2864" y="2863"/>
                      <a:pt x="2939" y="2866"/>
                      <a:pt x="3013" y="2866"/>
                    </a:cubicBezTo>
                    <a:cubicBezTo>
                      <a:pt x="4834" y="2866"/>
                      <a:pt x="5762" y="1002"/>
                      <a:pt x="6082" y="176"/>
                    </a:cubicBezTo>
                    <a:cubicBezTo>
                      <a:pt x="6091" y="152"/>
                      <a:pt x="6088" y="128"/>
                      <a:pt x="6074" y="104"/>
                    </a:cubicBezTo>
                    <a:cubicBezTo>
                      <a:pt x="6061" y="83"/>
                      <a:pt x="6041" y="70"/>
                      <a:pt x="6017" y="70"/>
                    </a:cubicBezTo>
                    <a:cubicBezTo>
                      <a:pt x="5501" y="24"/>
                      <a:pt x="4997" y="0"/>
                      <a:pt x="450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848;p30">
                <a:extLst>
                  <a:ext uri="{FF2B5EF4-FFF2-40B4-BE49-F238E27FC236}">
                    <a16:creationId xmlns:a16="http://schemas.microsoft.com/office/drawing/2014/main" id="{AF055ADE-626E-42CB-AC10-C4E922B2610F}"/>
                  </a:ext>
                </a:extLst>
              </p:cNvPr>
              <p:cNvSpPr/>
              <p:nvPr/>
            </p:nvSpPr>
            <p:spPr>
              <a:xfrm>
                <a:off x="2839069" y="2497781"/>
                <a:ext cx="895669" cy="2098651"/>
              </a:xfrm>
              <a:custGeom>
                <a:avLst/>
                <a:gdLst/>
                <a:ahLst/>
                <a:cxnLst/>
                <a:rect l="l" t="t" r="r" b="b"/>
                <a:pathLst>
                  <a:path w="18886" h="44252" extrusionOk="0">
                    <a:moveTo>
                      <a:pt x="0" y="0"/>
                    </a:moveTo>
                    <a:lnTo>
                      <a:pt x="2218" y="44252"/>
                    </a:lnTo>
                    <a:lnTo>
                      <a:pt x="11914" y="44252"/>
                    </a:lnTo>
                    <a:lnTo>
                      <a:pt x="10972" y="32419"/>
                    </a:lnTo>
                    <a:cubicBezTo>
                      <a:pt x="14795" y="29831"/>
                      <a:pt x="18886" y="25373"/>
                      <a:pt x="18518" y="18234"/>
                    </a:cubicBezTo>
                    <a:cubicBezTo>
                      <a:pt x="17937" y="6894"/>
                      <a:pt x="7754" y="844"/>
                      <a:pt x="0" y="0"/>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849;p30">
                <a:extLst>
                  <a:ext uri="{FF2B5EF4-FFF2-40B4-BE49-F238E27FC236}">
                    <a16:creationId xmlns:a16="http://schemas.microsoft.com/office/drawing/2014/main" id="{00F3D7A1-A773-472E-AD56-F603753475C1}"/>
                  </a:ext>
                </a:extLst>
              </p:cNvPr>
              <p:cNvSpPr/>
              <p:nvPr/>
            </p:nvSpPr>
            <p:spPr>
              <a:xfrm>
                <a:off x="2835322" y="2493987"/>
                <a:ext cx="903494" cy="2106002"/>
              </a:xfrm>
              <a:custGeom>
                <a:avLst/>
                <a:gdLst/>
                <a:ahLst/>
                <a:cxnLst/>
                <a:rect l="l" t="t" r="r" b="b"/>
                <a:pathLst>
                  <a:path w="19051" h="44407" extrusionOk="0">
                    <a:moveTo>
                      <a:pt x="161" y="165"/>
                    </a:moveTo>
                    <a:lnTo>
                      <a:pt x="161" y="165"/>
                    </a:lnTo>
                    <a:cubicBezTo>
                      <a:pt x="8677" y="1135"/>
                      <a:pt x="17982" y="7804"/>
                      <a:pt x="18523" y="18317"/>
                    </a:cubicBezTo>
                    <a:cubicBezTo>
                      <a:pt x="18894" y="25530"/>
                      <a:pt x="14639" y="29975"/>
                      <a:pt x="11006" y="32435"/>
                    </a:cubicBezTo>
                    <a:cubicBezTo>
                      <a:pt x="10983" y="32452"/>
                      <a:pt x="10970" y="32479"/>
                      <a:pt x="10973" y="32506"/>
                    </a:cubicBezTo>
                    <a:lnTo>
                      <a:pt x="11908" y="44253"/>
                    </a:lnTo>
                    <a:lnTo>
                      <a:pt x="2371" y="44253"/>
                    </a:lnTo>
                    <a:lnTo>
                      <a:pt x="161" y="165"/>
                    </a:lnTo>
                    <a:close/>
                    <a:moveTo>
                      <a:pt x="78" y="1"/>
                    </a:moveTo>
                    <a:cubicBezTo>
                      <a:pt x="58" y="1"/>
                      <a:pt x="39" y="8"/>
                      <a:pt x="28" y="22"/>
                    </a:cubicBezTo>
                    <a:cubicBezTo>
                      <a:pt x="11" y="39"/>
                      <a:pt x="1" y="60"/>
                      <a:pt x="1" y="83"/>
                    </a:cubicBezTo>
                    <a:lnTo>
                      <a:pt x="2218" y="44335"/>
                    </a:lnTo>
                    <a:cubicBezTo>
                      <a:pt x="2222" y="44376"/>
                      <a:pt x="2256" y="44406"/>
                      <a:pt x="2297" y="44406"/>
                    </a:cubicBezTo>
                    <a:lnTo>
                      <a:pt x="11993" y="44406"/>
                    </a:lnTo>
                    <a:cubicBezTo>
                      <a:pt x="12014" y="44406"/>
                      <a:pt x="12034" y="44399"/>
                      <a:pt x="12047" y="44382"/>
                    </a:cubicBezTo>
                    <a:cubicBezTo>
                      <a:pt x="12064" y="44365"/>
                      <a:pt x="12071" y="44345"/>
                      <a:pt x="12067" y="44324"/>
                    </a:cubicBezTo>
                    <a:lnTo>
                      <a:pt x="11129" y="32540"/>
                    </a:lnTo>
                    <a:cubicBezTo>
                      <a:pt x="14789" y="30051"/>
                      <a:pt x="19050" y="25571"/>
                      <a:pt x="18676" y="18310"/>
                    </a:cubicBezTo>
                    <a:cubicBezTo>
                      <a:pt x="18343" y="11807"/>
                      <a:pt x="14904" y="7593"/>
                      <a:pt x="12078" y="5202"/>
                    </a:cubicBezTo>
                    <a:cubicBezTo>
                      <a:pt x="8721" y="2362"/>
                      <a:pt x="4351" y="468"/>
                      <a:pt x="89" y="2"/>
                    </a:cubicBezTo>
                    <a:cubicBezTo>
                      <a:pt x="85" y="1"/>
                      <a:pt x="82" y="1"/>
                      <a:pt x="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850;p30">
                <a:extLst>
                  <a:ext uri="{FF2B5EF4-FFF2-40B4-BE49-F238E27FC236}">
                    <a16:creationId xmlns:a16="http://schemas.microsoft.com/office/drawing/2014/main" id="{6F4D35E8-BD86-4625-B269-D3792721711F}"/>
                  </a:ext>
                </a:extLst>
              </p:cNvPr>
              <p:cNvSpPr/>
              <p:nvPr/>
            </p:nvSpPr>
            <p:spPr>
              <a:xfrm>
                <a:off x="2835322" y="2493987"/>
                <a:ext cx="160059" cy="1260651"/>
              </a:xfrm>
              <a:custGeom>
                <a:avLst/>
                <a:gdLst/>
                <a:ahLst/>
                <a:cxnLst/>
                <a:rect l="l" t="t" r="r" b="b"/>
                <a:pathLst>
                  <a:path w="3375" h="26582" extrusionOk="0">
                    <a:moveTo>
                      <a:pt x="161" y="165"/>
                    </a:moveTo>
                    <a:lnTo>
                      <a:pt x="161" y="165"/>
                    </a:lnTo>
                    <a:cubicBezTo>
                      <a:pt x="415" y="196"/>
                      <a:pt x="681" y="230"/>
                      <a:pt x="957" y="274"/>
                    </a:cubicBezTo>
                    <a:lnTo>
                      <a:pt x="3027" y="8137"/>
                    </a:lnTo>
                    <a:lnTo>
                      <a:pt x="1909" y="8974"/>
                    </a:lnTo>
                    <a:cubicBezTo>
                      <a:pt x="1878" y="8998"/>
                      <a:pt x="1868" y="9038"/>
                      <a:pt x="1885" y="9073"/>
                    </a:cubicBezTo>
                    <a:lnTo>
                      <a:pt x="3215" y="11722"/>
                    </a:lnTo>
                    <a:lnTo>
                      <a:pt x="1436" y="25629"/>
                    </a:lnTo>
                    <a:lnTo>
                      <a:pt x="161" y="165"/>
                    </a:lnTo>
                    <a:close/>
                    <a:moveTo>
                      <a:pt x="78" y="1"/>
                    </a:moveTo>
                    <a:cubicBezTo>
                      <a:pt x="58" y="1"/>
                      <a:pt x="39" y="8"/>
                      <a:pt x="28" y="22"/>
                    </a:cubicBezTo>
                    <a:cubicBezTo>
                      <a:pt x="11" y="39"/>
                      <a:pt x="1" y="60"/>
                      <a:pt x="1" y="83"/>
                    </a:cubicBezTo>
                    <a:lnTo>
                      <a:pt x="1327" y="26506"/>
                    </a:lnTo>
                    <a:cubicBezTo>
                      <a:pt x="1327" y="26547"/>
                      <a:pt x="1361" y="26578"/>
                      <a:pt x="1399" y="26581"/>
                    </a:cubicBezTo>
                    <a:lnTo>
                      <a:pt x="1402" y="26581"/>
                    </a:lnTo>
                    <a:cubicBezTo>
                      <a:pt x="1443" y="26581"/>
                      <a:pt x="1473" y="26550"/>
                      <a:pt x="1481" y="26514"/>
                    </a:cubicBezTo>
                    <a:lnTo>
                      <a:pt x="3371" y="11715"/>
                    </a:lnTo>
                    <a:cubicBezTo>
                      <a:pt x="3374" y="11702"/>
                      <a:pt x="3371" y="11685"/>
                      <a:pt x="3365" y="11671"/>
                    </a:cubicBezTo>
                    <a:lnTo>
                      <a:pt x="2052" y="9059"/>
                    </a:lnTo>
                    <a:lnTo>
                      <a:pt x="3160" y="8230"/>
                    </a:lnTo>
                    <a:cubicBezTo>
                      <a:pt x="3187" y="8212"/>
                      <a:pt x="3198" y="8178"/>
                      <a:pt x="3187" y="8148"/>
                    </a:cubicBezTo>
                    <a:lnTo>
                      <a:pt x="1093" y="185"/>
                    </a:lnTo>
                    <a:cubicBezTo>
                      <a:pt x="1086" y="155"/>
                      <a:pt x="1059" y="135"/>
                      <a:pt x="1028" y="128"/>
                    </a:cubicBezTo>
                    <a:cubicBezTo>
                      <a:pt x="701" y="77"/>
                      <a:pt x="385" y="33"/>
                      <a:pt x="89" y="2"/>
                    </a:cubicBezTo>
                    <a:cubicBezTo>
                      <a:pt x="85" y="1"/>
                      <a:pt x="82" y="1"/>
                      <a:pt x="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851;p30">
                <a:extLst>
                  <a:ext uri="{FF2B5EF4-FFF2-40B4-BE49-F238E27FC236}">
                    <a16:creationId xmlns:a16="http://schemas.microsoft.com/office/drawing/2014/main" id="{6AF5E81C-B933-419B-8EE5-E8D58626299D}"/>
                  </a:ext>
                </a:extLst>
              </p:cNvPr>
              <p:cNvSpPr/>
              <p:nvPr/>
            </p:nvSpPr>
            <p:spPr>
              <a:xfrm>
                <a:off x="1632909" y="2518221"/>
                <a:ext cx="889076" cy="2078211"/>
              </a:xfrm>
              <a:custGeom>
                <a:avLst/>
                <a:gdLst/>
                <a:ahLst/>
                <a:cxnLst/>
                <a:rect l="l" t="t" r="r" b="b"/>
                <a:pathLst>
                  <a:path w="18747" h="43821" extrusionOk="0">
                    <a:moveTo>
                      <a:pt x="18746" y="1"/>
                    </a:moveTo>
                    <a:cubicBezTo>
                      <a:pt x="13428" y="1161"/>
                      <a:pt x="3088" y="5395"/>
                      <a:pt x="952" y="20823"/>
                    </a:cubicBezTo>
                    <a:cubicBezTo>
                      <a:pt x="0" y="27717"/>
                      <a:pt x="3551" y="32597"/>
                      <a:pt x="8747" y="36039"/>
                    </a:cubicBezTo>
                    <a:lnTo>
                      <a:pt x="8574" y="43821"/>
                    </a:lnTo>
                    <a:lnTo>
                      <a:pt x="18746" y="43821"/>
                    </a:lnTo>
                    <a:lnTo>
                      <a:pt x="18746"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852;p30">
                <a:extLst>
                  <a:ext uri="{FF2B5EF4-FFF2-40B4-BE49-F238E27FC236}">
                    <a16:creationId xmlns:a16="http://schemas.microsoft.com/office/drawing/2014/main" id="{11A778E5-884C-4168-86F9-87C9943762D4}"/>
                  </a:ext>
                </a:extLst>
              </p:cNvPr>
              <p:cNvSpPr/>
              <p:nvPr/>
            </p:nvSpPr>
            <p:spPr>
              <a:xfrm rot="-686960">
                <a:off x="2455462" y="3192808"/>
                <a:ext cx="773798" cy="1174524"/>
              </a:xfrm>
              <a:prstGeom prst="roundRect">
                <a:avLst>
                  <a:gd name="adj" fmla="val 545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853;p30">
                <a:extLst>
                  <a:ext uri="{FF2B5EF4-FFF2-40B4-BE49-F238E27FC236}">
                    <a16:creationId xmlns:a16="http://schemas.microsoft.com/office/drawing/2014/main" id="{0E2B170C-DD6F-4A41-BA27-6DB9C0F595C0}"/>
                  </a:ext>
                </a:extLst>
              </p:cNvPr>
              <p:cNvSpPr/>
              <p:nvPr/>
            </p:nvSpPr>
            <p:spPr>
              <a:xfrm>
                <a:off x="1634332" y="2514569"/>
                <a:ext cx="891353" cy="2085420"/>
              </a:xfrm>
              <a:custGeom>
                <a:avLst/>
                <a:gdLst/>
                <a:ahLst/>
                <a:cxnLst/>
                <a:rect l="l" t="t" r="r" b="b"/>
                <a:pathLst>
                  <a:path w="18795" h="43973" extrusionOk="0">
                    <a:moveTo>
                      <a:pt x="18642" y="173"/>
                    </a:moveTo>
                    <a:lnTo>
                      <a:pt x="18642" y="43819"/>
                    </a:lnTo>
                    <a:lnTo>
                      <a:pt x="8626" y="43819"/>
                    </a:lnTo>
                    <a:lnTo>
                      <a:pt x="8796" y="36120"/>
                    </a:lnTo>
                    <a:cubicBezTo>
                      <a:pt x="8796" y="36092"/>
                      <a:pt x="8782" y="36065"/>
                      <a:pt x="8758" y="36051"/>
                    </a:cubicBezTo>
                    <a:cubicBezTo>
                      <a:pt x="2772" y="32082"/>
                      <a:pt x="160" y="26987"/>
                      <a:pt x="1000" y="20910"/>
                    </a:cubicBezTo>
                    <a:cubicBezTo>
                      <a:pt x="3082" y="5843"/>
                      <a:pt x="12901" y="1452"/>
                      <a:pt x="18642" y="173"/>
                    </a:cubicBezTo>
                    <a:close/>
                    <a:moveTo>
                      <a:pt x="18721" y="1"/>
                    </a:moveTo>
                    <a:cubicBezTo>
                      <a:pt x="18715" y="1"/>
                      <a:pt x="18709" y="2"/>
                      <a:pt x="18703" y="4"/>
                    </a:cubicBezTo>
                    <a:cubicBezTo>
                      <a:pt x="16030" y="585"/>
                      <a:pt x="12101" y="1942"/>
                      <a:pt x="8574" y="5082"/>
                    </a:cubicBezTo>
                    <a:cubicBezTo>
                      <a:pt x="4381" y="8816"/>
                      <a:pt x="1782" y="14135"/>
                      <a:pt x="848" y="20889"/>
                    </a:cubicBezTo>
                    <a:cubicBezTo>
                      <a:pt x="1" y="27018"/>
                      <a:pt x="2619" y="32157"/>
                      <a:pt x="8639" y="36156"/>
                    </a:cubicBezTo>
                    <a:lnTo>
                      <a:pt x="8469" y="43894"/>
                    </a:lnTo>
                    <a:cubicBezTo>
                      <a:pt x="8466" y="43915"/>
                      <a:pt x="8476" y="43935"/>
                      <a:pt x="8490" y="43952"/>
                    </a:cubicBezTo>
                    <a:cubicBezTo>
                      <a:pt x="8503" y="43965"/>
                      <a:pt x="8524" y="43972"/>
                      <a:pt x="8544" y="43972"/>
                    </a:cubicBezTo>
                    <a:lnTo>
                      <a:pt x="18716" y="43972"/>
                    </a:lnTo>
                    <a:cubicBezTo>
                      <a:pt x="18760" y="43972"/>
                      <a:pt x="18795" y="43939"/>
                      <a:pt x="18795" y="43898"/>
                    </a:cubicBezTo>
                    <a:lnTo>
                      <a:pt x="18795" y="78"/>
                    </a:lnTo>
                    <a:cubicBezTo>
                      <a:pt x="18795" y="54"/>
                      <a:pt x="18785" y="34"/>
                      <a:pt x="18768" y="17"/>
                    </a:cubicBezTo>
                    <a:cubicBezTo>
                      <a:pt x="18753" y="7"/>
                      <a:pt x="18736" y="1"/>
                      <a:pt x="1872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854;p30">
                <a:extLst>
                  <a:ext uri="{FF2B5EF4-FFF2-40B4-BE49-F238E27FC236}">
                    <a16:creationId xmlns:a16="http://schemas.microsoft.com/office/drawing/2014/main" id="{C788F8E9-F269-40A0-93C7-B1340BCF0242}"/>
                  </a:ext>
                </a:extLst>
              </p:cNvPr>
              <p:cNvSpPr/>
              <p:nvPr/>
            </p:nvSpPr>
            <p:spPr>
              <a:xfrm>
                <a:off x="2363728" y="2514569"/>
                <a:ext cx="161956" cy="1240069"/>
              </a:xfrm>
              <a:custGeom>
                <a:avLst/>
                <a:gdLst/>
                <a:ahLst/>
                <a:cxnLst/>
                <a:rect l="l" t="t" r="r" b="b"/>
                <a:pathLst>
                  <a:path w="3415" h="26148" extrusionOk="0">
                    <a:moveTo>
                      <a:pt x="3262" y="173"/>
                    </a:moveTo>
                    <a:lnTo>
                      <a:pt x="3262" y="25270"/>
                    </a:lnTo>
                    <a:lnTo>
                      <a:pt x="531" y="11285"/>
                    </a:lnTo>
                    <a:lnTo>
                      <a:pt x="1809" y="8819"/>
                    </a:lnTo>
                    <a:cubicBezTo>
                      <a:pt x="1820" y="8802"/>
                      <a:pt x="1823" y="8782"/>
                      <a:pt x="1816" y="8761"/>
                    </a:cubicBezTo>
                    <a:cubicBezTo>
                      <a:pt x="1809" y="8741"/>
                      <a:pt x="1796" y="8724"/>
                      <a:pt x="1776" y="8717"/>
                    </a:cubicBezTo>
                    <a:lnTo>
                      <a:pt x="177" y="7911"/>
                    </a:lnTo>
                    <a:lnTo>
                      <a:pt x="2344" y="398"/>
                    </a:lnTo>
                    <a:cubicBezTo>
                      <a:pt x="2646" y="319"/>
                      <a:pt x="2956" y="241"/>
                      <a:pt x="3262" y="173"/>
                    </a:cubicBezTo>
                    <a:close/>
                    <a:moveTo>
                      <a:pt x="3341" y="1"/>
                    </a:moveTo>
                    <a:cubicBezTo>
                      <a:pt x="3335" y="1"/>
                      <a:pt x="3329" y="2"/>
                      <a:pt x="3323" y="4"/>
                    </a:cubicBezTo>
                    <a:cubicBezTo>
                      <a:pt x="2969" y="82"/>
                      <a:pt x="2612" y="167"/>
                      <a:pt x="2262" y="262"/>
                    </a:cubicBezTo>
                    <a:cubicBezTo>
                      <a:pt x="2234" y="269"/>
                      <a:pt x="2214" y="289"/>
                      <a:pt x="2207" y="313"/>
                    </a:cubicBezTo>
                    <a:lnTo>
                      <a:pt x="10" y="7931"/>
                    </a:lnTo>
                    <a:cubicBezTo>
                      <a:pt x="0" y="7965"/>
                      <a:pt x="17" y="8003"/>
                      <a:pt x="51" y="8020"/>
                    </a:cubicBezTo>
                    <a:lnTo>
                      <a:pt x="1636" y="8819"/>
                    </a:lnTo>
                    <a:lnTo>
                      <a:pt x="381" y="11237"/>
                    </a:lnTo>
                    <a:cubicBezTo>
                      <a:pt x="371" y="11254"/>
                      <a:pt x="371" y="11271"/>
                      <a:pt x="374" y="11288"/>
                    </a:cubicBezTo>
                    <a:lnTo>
                      <a:pt x="3262" y="26083"/>
                    </a:lnTo>
                    <a:cubicBezTo>
                      <a:pt x="3269" y="26121"/>
                      <a:pt x="3303" y="26147"/>
                      <a:pt x="3336" y="26147"/>
                    </a:cubicBezTo>
                    <a:cubicBezTo>
                      <a:pt x="3340" y="26147"/>
                      <a:pt x="3344" y="26147"/>
                      <a:pt x="3347" y="26144"/>
                    </a:cubicBezTo>
                    <a:cubicBezTo>
                      <a:pt x="3385" y="26141"/>
                      <a:pt x="3415" y="26110"/>
                      <a:pt x="3415" y="26069"/>
                    </a:cubicBezTo>
                    <a:lnTo>
                      <a:pt x="3415" y="78"/>
                    </a:lnTo>
                    <a:cubicBezTo>
                      <a:pt x="3415" y="54"/>
                      <a:pt x="3405" y="34"/>
                      <a:pt x="3388" y="17"/>
                    </a:cubicBezTo>
                    <a:cubicBezTo>
                      <a:pt x="3373" y="7"/>
                      <a:pt x="3356" y="1"/>
                      <a:pt x="334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855;p30">
                <a:extLst>
                  <a:ext uri="{FF2B5EF4-FFF2-40B4-BE49-F238E27FC236}">
                    <a16:creationId xmlns:a16="http://schemas.microsoft.com/office/drawing/2014/main" id="{3F6B4988-3ADC-4492-BC82-8113AAE38860}"/>
                  </a:ext>
                </a:extLst>
              </p:cNvPr>
              <p:cNvSpPr/>
              <p:nvPr/>
            </p:nvSpPr>
            <p:spPr>
              <a:xfrm>
                <a:off x="2345659" y="3130621"/>
                <a:ext cx="994455" cy="1295651"/>
              </a:xfrm>
              <a:custGeom>
                <a:avLst/>
                <a:gdLst/>
                <a:ahLst/>
                <a:cxnLst/>
                <a:rect l="l" t="t" r="r" b="b"/>
                <a:pathLst>
                  <a:path w="20969" h="27320" extrusionOk="0">
                    <a:moveTo>
                      <a:pt x="15383" y="155"/>
                    </a:moveTo>
                    <a:cubicBezTo>
                      <a:pt x="15526" y="155"/>
                      <a:pt x="15666" y="196"/>
                      <a:pt x="15785" y="278"/>
                    </a:cubicBezTo>
                    <a:cubicBezTo>
                      <a:pt x="15951" y="386"/>
                      <a:pt x="16060" y="550"/>
                      <a:pt x="16101" y="744"/>
                    </a:cubicBezTo>
                    <a:lnTo>
                      <a:pt x="20719" y="23326"/>
                    </a:lnTo>
                    <a:cubicBezTo>
                      <a:pt x="20801" y="23725"/>
                      <a:pt x="20543" y="24112"/>
                      <a:pt x="20144" y="24194"/>
                    </a:cubicBezTo>
                    <a:lnTo>
                      <a:pt x="5687" y="27150"/>
                    </a:lnTo>
                    <a:cubicBezTo>
                      <a:pt x="5637" y="27160"/>
                      <a:pt x="5587" y="27165"/>
                      <a:pt x="5538" y="27165"/>
                    </a:cubicBezTo>
                    <a:cubicBezTo>
                      <a:pt x="5196" y="27165"/>
                      <a:pt x="4891" y="26926"/>
                      <a:pt x="4819" y="26578"/>
                    </a:cubicBezTo>
                    <a:lnTo>
                      <a:pt x="201" y="3995"/>
                    </a:lnTo>
                    <a:cubicBezTo>
                      <a:pt x="160" y="3801"/>
                      <a:pt x="198" y="3607"/>
                      <a:pt x="306" y="3441"/>
                    </a:cubicBezTo>
                    <a:cubicBezTo>
                      <a:pt x="415" y="3277"/>
                      <a:pt x="582" y="3165"/>
                      <a:pt x="772" y="3127"/>
                    </a:cubicBezTo>
                    <a:lnTo>
                      <a:pt x="15234" y="168"/>
                    </a:lnTo>
                    <a:cubicBezTo>
                      <a:pt x="15284" y="159"/>
                      <a:pt x="15332" y="155"/>
                      <a:pt x="15383" y="155"/>
                    </a:cubicBezTo>
                    <a:close/>
                    <a:moveTo>
                      <a:pt x="15386" y="1"/>
                    </a:moveTo>
                    <a:cubicBezTo>
                      <a:pt x="15325" y="1"/>
                      <a:pt x="15264" y="7"/>
                      <a:pt x="15203" y="19"/>
                    </a:cubicBezTo>
                    <a:lnTo>
                      <a:pt x="741" y="2975"/>
                    </a:lnTo>
                    <a:cubicBezTo>
                      <a:pt x="510" y="3022"/>
                      <a:pt x="310" y="3158"/>
                      <a:pt x="177" y="3356"/>
                    </a:cubicBezTo>
                    <a:cubicBezTo>
                      <a:pt x="47" y="3556"/>
                      <a:pt x="0" y="3794"/>
                      <a:pt x="47" y="4025"/>
                    </a:cubicBezTo>
                    <a:lnTo>
                      <a:pt x="4667" y="26609"/>
                    </a:lnTo>
                    <a:cubicBezTo>
                      <a:pt x="4752" y="27031"/>
                      <a:pt x="5125" y="27319"/>
                      <a:pt x="5537" y="27319"/>
                    </a:cubicBezTo>
                    <a:cubicBezTo>
                      <a:pt x="5598" y="27319"/>
                      <a:pt x="5656" y="27313"/>
                      <a:pt x="5717" y="27302"/>
                    </a:cubicBezTo>
                    <a:lnTo>
                      <a:pt x="20179" y="24343"/>
                    </a:lnTo>
                    <a:cubicBezTo>
                      <a:pt x="20658" y="24248"/>
                      <a:pt x="20968" y="23775"/>
                      <a:pt x="20869" y="23296"/>
                    </a:cubicBezTo>
                    <a:lnTo>
                      <a:pt x="16254" y="713"/>
                    </a:lnTo>
                    <a:cubicBezTo>
                      <a:pt x="16206" y="479"/>
                      <a:pt x="16071" y="278"/>
                      <a:pt x="15870" y="148"/>
                    </a:cubicBezTo>
                    <a:cubicBezTo>
                      <a:pt x="15724" y="50"/>
                      <a:pt x="15557" y="1"/>
                      <a:pt x="15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856;p30">
                <a:extLst>
                  <a:ext uri="{FF2B5EF4-FFF2-40B4-BE49-F238E27FC236}">
                    <a16:creationId xmlns:a16="http://schemas.microsoft.com/office/drawing/2014/main" id="{2ED082F9-CD19-4705-B9E8-06BDC9F67408}"/>
                  </a:ext>
                </a:extLst>
              </p:cNvPr>
              <p:cNvSpPr/>
              <p:nvPr/>
            </p:nvSpPr>
            <p:spPr>
              <a:xfrm rot="-685785">
                <a:off x="2557252" y="3165690"/>
                <a:ext cx="337595" cy="85135"/>
              </a:xfrm>
              <a:prstGeom prst="roundRect">
                <a:avLst>
                  <a:gd name="adj" fmla="val 1758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857;p30">
                <a:extLst>
                  <a:ext uri="{FF2B5EF4-FFF2-40B4-BE49-F238E27FC236}">
                    <a16:creationId xmlns:a16="http://schemas.microsoft.com/office/drawing/2014/main" id="{0B0B8429-FBA6-45C9-8D10-52D490EC96AF}"/>
                  </a:ext>
                </a:extLst>
              </p:cNvPr>
              <p:cNvSpPr/>
              <p:nvPr/>
            </p:nvSpPr>
            <p:spPr>
              <a:xfrm>
                <a:off x="2548401" y="3130621"/>
                <a:ext cx="353601" cy="155933"/>
              </a:xfrm>
              <a:custGeom>
                <a:avLst/>
                <a:gdLst/>
                <a:ahLst/>
                <a:cxnLst/>
                <a:rect l="l" t="t" r="r" b="b"/>
                <a:pathLst>
                  <a:path w="7456" h="3288" extrusionOk="0">
                    <a:moveTo>
                      <a:pt x="6666" y="155"/>
                    </a:moveTo>
                    <a:cubicBezTo>
                      <a:pt x="6870" y="155"/>
                      <a:pt x="7051" y="298"/>
                      <a:pt x="7095" y="502"/>
                    </a:cubicBezTo>
                    <a:lnTo>
                      <a:pt x="7272" y="1369"/>
                    </a:lnTo>
                    <a:cubicBezTo>
                      <a:pt x="7296" y="1485"/>
                      <a:pt x="7272" y="1601"/>
                      <a:pt x="7207" y="1696"/>
                    </a:cubicBezTo>
                    <a:cubicBezTo>
                      <a:pt x="7143" y="1794"/>
                      <a:pt x="7047" y="1859"/>
                      <a:pt x="6931" y="1883"/>
                    </a:cubicBezTo>
                    <a:lnTo>
                      <a:pt x="874" y="3121"/>
                    </a:lnTo>
                    <a:cubicBezTo>
                      <a:pt x="844" y="3127"/>
                      <a:pt x="813" y="3130"/>
                      <a:pt x="783" y="3130"/>
                    </a:cubicBezTo>
                    <a:cubicBezTo>
                      <a:pt x="700" y="3130"/>
                      <a:pt x="617" y="3107"/>
                      <a:pt x="548" y="3060"/>
                    </a:cubicBezTo>
                    <a:cubicBezTo>
                      <a:pt x="450" y="2995"/>
                      <a:pt x="384" y="2896"/>
                      <a:pt x="361" y="2784"/>
                    </a:cubicBezTo>
                    <a:lnTo>
                      <a:pt x="184" y="1917"/>
                    </a:lnTo>
                    <a:cubicBezTo>
                      <a:pt x="160" y="1801"/>
                      <a:pt x="184" y="1686"/>
                      <a:pt x="246" y="1590"/>
                    </a:cubicBezTo>
                    <a:cubicBezTo>
                      <a:pt x="310" y="1492"/>
                      <a:pt x="409" y="1427"/>
                      <a:pt x="524" y="1403"/>
                    </a:cubicBezTo>
                    <a:lnTo>
                      <a:pt x="6581" y="165"/>
                    </a:lnTo>
                    <a:cubicBezTo>
                      <a:pt x="6608" y="159"/>
                      <a:pt x="6639" y="155"/>
                      <a:pt x="6666" y="155"/>
                    </a:cubicBezTo>
                    <a:close/>
                    <a:moveTo>
                      <a:pt x="6667" y="1"/>
                    </a:moveTo>
                    <a:cubicBezTo>
                      <a:pt x="6629" y="1"/>
                      <a:pt x="6590" y="5"/>
                      <a:pt x="6551" y="12"/>
                    </a:cubicBezTo>
                    <a:lnTo>
                      <a:pt x="490" y="1250"/>
                    </a:lnTo>
                    <a:cubicBezTo>
                      <a:pt x="337" y="1284"/>
                      <a:pt x="205" y="1372"/>
                      <a:pt x="119" y="1505"/>
                    </a:cubicBezTo>
                    <a:cubicBezTo>
                      <a:pt x="31" y="1634"/>
                      <a:pt x="1" y="1794"/>
                      <a:pt x="31" y="1948"/>
                    </a:cubicBezTo>
                    <a:lnTo>
                      <a:pt x="211" y="2815"/>
                    </a:lnTo>
                    <a:cubicBezTo>
                      <a:pt x="241" y="2968"/>
                      <a:pt x="330" y="3100"/>
                      <a:pt x="463" y="3189"/>
                    </a:cubicBezTo>
                    <a:cubicBezTo>
                      <a:pt x="561" y="3254"/>
                      <a:pt x="670" y="3287"/>
                      <a:pt x="786" y="3287"/>
                    </a:cubicBezTo>
                    <a:cubicBezTo>
                      <a:pt x="827" y="3287"/>
                      <a:pt x="864" y="3281"/>
                      <a:pt x="905" y="3274"/>
                    </a:cubicBezTo>
                    <a:lnTo>
                      <a:pt x="6962" y="2036"/>
                    </a:lnTo>
                    <a:cubicBezTo>
                      <a:pt x="7118" y="2002"/>
                      <a:pt x="7251" y="1914"/>
                      <a:pt x="7336" y="1780"/>
                    </a:cubicBezTo>
                    <a:cubicBezTo>
                      <a:pt x="7424" y="1651"/>
                      <a:pt x="7456" y="1495"/>
                      <a:pt x="7421" y="1339"/>
                    </a:cubicBezTo>
                    <a:lnTo>
                      <a:pt x="7245" y="471"/>
                    </a:lnTo>
                    <a:cubicBezTo>
                      <a:pt x="7188" y="194"/>
                      <a:pt x="6940" y="1"/>
                      <a:pt x="666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858;p30">
                <a:extLst>
                  <a:ext uri="{FF2B5EF4-FFF2-40B4-BE49-F238E27FC236}">
                    <a16:creationId xmlns:a16="http://schemas.microsoft.com/office/drawing/2014/main" id="{76879206-162F-4FF9-8003-70D538923D38}"/>
                  </a:ext>
                </a:extLst>
              </p:cNvPr>
              <p:cNvSpPr/>
              <p:nvPr/>
            </p:nvSpPr>
            <p:spPr>
              <a:xfrm>
                <a:off x="2405889" y="3847973"/>
                <a:ext cx="346914" cy="319597"/>
              </a:xfrm>
              <a:custGeom>
                <a:avLst/>
                <a:gdLst/>
                <a:ahLst/>
                <a:cxnLst/>
                <a:rect l="l" t="t" r="r" b="b"/>
                <a:pathLst>
                  <a:path w="7315" h="6739" extrusionOk="0">
                    <a:moveTo>
                      <a:pt x="1718" y="1"/>
                    </a:moveTo>
                    <a:cubicBezTo>
                      <a:pt x="1598" y="1"/>
                      <a:pt x="1506" y="42"/>
                      <a:pt x="1444" y="137"/>
                    </a:cubicBezTo>
                    <a:cubicBezTo>
                      <a:pt x="989" y="837"/>
                      <a:pt x="2747" y="1776"/>
                      <a:pt x="2747" y="1776"/>
                    </a:cubicBezTo>
                    <a:cubicBezTo>
                      <a:pt x="2747" y="1776"/>
                      <a:pt x="2192" y="1649"/>
                      <a:pt x="1591" y="1649"/>
                    </a:cubicBezTo>
                    <a:cubicBezTo>
                      <a:pt x="833" y="1649"/>
                      <a:pt x="1" y="1850"/>
                      <a:pt x="115" y="2759"/>
                    </a:cubicBezTo>
                    <a:cubicBezTo>
                      <a:pt x="319" y="4392"/>
                      <a:pt x="1298" y="6020"/>
                      <a:pt x="1914" y="6351"/>
                    </a:cubicBezTo>
                    <a:cubicBezTo>
                      <a:pt x="2428" y="6628"/>
                      <a:pt x="2932" y="6739"/>
                      <a:pt x="3486" y="6739"/>
                    </a:cubicBezTo>
                    <a:cubicBezTo>
                      <a:pt x="4371" y="6739"/>
                      <a:pt x="5384" y="6457"/>
                      <a:pt x="6777" y="6122"/>
                    </a:cubicBezTo>
                    <a:lnTo>
                      <a:pt x="7315" y="3932"/>
                    </a:lnTo>
                    <a:lnTo>
                      <a:pt x="5934" y="1456"/>
                    </a:lnTo>
                    <a:cubicBezTo>
                      <a:pt x="5934" y="1456"/>
                      <a:pt x="5881" y="1483"/>
                      <a:pt x="5736" y="1483"/>
                    </a:cubicBezTo>
                    <a:cubicBezTo>
                      <a:pt x="5492" y="1483"/>
                      <a:pt x="4983" y="1407"/>
                      <a:pt x="4015" y="997"/>
                    </a:cubicBezTo>
                    <a:cubicBezTo>
                      <a:pt x="2980" y="558"/>
                      <a:pt x="2160" y="1"/>
                      <a:pt x="1718" y="1"/>
                    </a:cubicBezTo>
                    <a:close/>
                  </a:path>
                </a:pathLst>
              </a:custGeom>
              <a:solidFill>
                <a:srgbClr val="FF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859;p30">
                <a:extLst>
                  <a:ext uri="{FF2B5EF4-FFF2-40B4-BE49-F238E27FC236}">
                    <a16:creationId xmlns:a16="http://schemas.microsoft.com/office/drawing/2014/main" id="{2E53E7F8-6FF8-43B2-914A-F55608658270}"/>
                  </a:ext>
                </a:extLst>
              </p:cNvPr>
              <p:cNvSpPr/>
              <p:nvPr/>
            </p:nvSpPr>
            <p:spPr>
              <a:xfrm>
                <a:off x="2405510" y="3844321"/>
                <a:ext cx="285830" cy="326901"/>
              </a:xfrm>
              <a:custGeom>
                <a:avLst/>
                <a:gdLst/>
                <a:ahLst/>
                <a:cxnLst/>
                <a:rect l="l" t="t" r="r" b="b"/>
                <a:pathLst>
                  <a:path w="6027" h="6893" extrusionOk="0">
                    <a:moveTo>
                      <a:pt x="1723" y="1"/>
                    </a:moveTo>
                    <a:cubicBezTo>
                      <a:pt x="1580" y="1"/>
                      <a:pt x="1467" y="52"/>
                      <a:pt x="1388" y="173"/>
                    </a:cubicBezTo>
                    <a:cubicBezTo>
                      <a:pt x="1300" y="306"/>
                      <a:pt x="1279" y="455"/>
                      <a:pt x="1320" y="615"/>
                    </a:cubicBezTo>
                    <a:cubicBezTo>
                      <a:pt x="1429" y="1036"/>
                      <a:pt x="1979" y="1458"/>
                      <a:pt x="2357" y="1703"/>
                    </a:cubicBezTo>
                    <a:cubicBezTo>
                      <a:pt x="2149" y="1674"/>
                      <a:pt x="1882" y="1648"/>
                      <a:pt x="1605" y="1648"/>
                    </a:cubicBezTo>
                    <a:cubicBezTo>
                      <a:pt x="1129" y="1648"/>
                      <a:pt x="621" y="1726"/>
                      <a:pt x="316" y="2003"/>
                    </a:cubicBezTo>
                    <a:cubicBezTo>
                      <a:pt x="91" y="2204"/>
                      <a:pt x="0" y="2489"/>
                      <a:pt x="47" y="2846"/>
                    </a:cubicBezTo>
                    <a:cubicBezTo>
                      <a:pt x="245" y="4428"/>
                      <a:pt x="1214" y="6135"/>
                      <a:pt x="1884" y="6495"/>
                    </a:cubicBezTo>
                    <a:cubicBezTo>
                      <a:pt x="2384" y="6767"/>
                      <a:pt x="2895" y="6893"/>
                      <a:pt x="3493" y="6893"/>
                    </a:cubicBezTo>
                    <a:cubicBezTo>
                      <a:pt x="3609" y="6893"/>
                      <a:pt x="3724" y="6890"/>
                      <a:pt x="3843" y="6880"/>
                    </a:cubicBezTo>
                    <a:cubicBezTo>
                      <a:pt x="3887" y="6877"/>
                      <a:pt x="3918" y="6839"/>
                      <a:pt x="3915" y="6798"/>
                    </a:cubicBezTo>
                    <a:cubicBezTo>
                      <a:pt x="3912" y="6756"/>
                      <a:pt x="3878" y="6726"/>
                      <a:pt x="3839" y="6726"/>
                    </a:cubicBezTo>
                    <a:cubicBezTo>
                      <a:pt x="3837" y="6726"/>
                      <a:pt x="3835" y="6726"/>
                      <a:pt x="3833" y="6726"/>
                    </a:cubicBezTo>
                    <a:cubicBezTo>
                      <a:pt x="3716" y="6735"/>
                      <a:pt x="3602" y="6740"/>
                      <a:pt x="3492" y="6740"/>
                    </a:cubicBezTo>
                    <a:cubicBezTo>
                      <a:pt x="2919" y="6740"/>
                      <a:pt x="2435" y="6619"/>
                      <a:pt x="1956" y="6359"/>
                    </a:cubicBezTo>
                    <a:cubicBezTo>
                      <a:pt x="1394" y="6056"/>
                      <a:pt x="408" y="4496"/>
                      <a:pt x="201" y="2826"/>
                    </a:cubicBezTo>
                    <a:cubicBezTo>
                      <a:pt x="160" y="2519"/>
                      <a:pt x="234" y="2285"/>
                      <a:pt x="418" y="2118"/>
                    </a:cubicBezTo>
                    <a:cubicBezTo>
                      <a:pt x="688" y="1874"/>
                      <a:pt x="1152" y="1804"/>
                      <a:pt x="1595" y="1804"/>
                    </a:cubicBezTo>
                    <a:cubicBezTo>
                      <a:pt x="2180" y="1804"/>
                      <a:pt x="2728" y="1926"/>
                      <a:pt x="2738" y="1928"/>
                    </a:cubicBezTo>
                    <a:cubicBezTo>
                      <a:pt x="2744" y="1929"/>
                      <a:pt x="2750" y="1930"/>
                      <a:pt x="2756" y="1930"/>
                    </a:cubicBezTo>
                    <a:cubicBezTo>
                      <a:pt x="2788" y="1930"/>
                      <a:pt x="2818" y="1908"/>
                      <a:pt x="2830" y="1880"/>
                    </a:cubicBezTo>
                    <a:cubicBezTo>
                      <a:pt x="2843" y="1843"/>
                      <a:pt x="2826" y="1802"/>
                      <a:pt x="2792" y="1785"/>
                    </a:cubicBezTo>
                    <a:cubicBezTo>
                      <a:pt x="2782" y="1778"/>
                      <a:pt x="1619" y="1152"/>
                      <a:pt x="1469" y="574"/>
                    </a:cubicBezTo>
                    <a:cubicBezTo>
                      <a:pt x="1438" y="458"/>
                      <a:pt x="1455" y="353"/>
                      <a:pt x="1517" y="258"/>
                    </a:cubicBezTo>
                    <a:cubicBezTo>
                      <a:pt x="1562" y="188"/>
                      <a:pt x="1634" y="157"/>
                      <a:pt x="1730" y="157"/>
                    </a:cubicBezTo>
                    <a:cubicBezTo>
                      <a:pt x="1980" y="157"/>
                      <a:pt x="2390" y="364"/>
                      <a:pt x="2901" y="622"/>
                    </a:cubicBezTo>
                    <a:cubicBezTo>
                      <a:pt x="3224" y="788"/>
                      <a:pt x="3595" y="975"/>
                      <a:pt x="3993" y="1146"/>
                    </a:cubicBezTo>
                    <a:cubicBezTo>
                      <a:pt x="4962" y="1554"/>
                      <a:pt x="5482" y="1636"/>
                      <a:pt x="5744" y="1636"/>
                    </a:cubicBezTo>
                    <a:cubicBezTo>
                      <a:pt x="5896" y="1636"/>
                      <a:pt x="5961" y="1609"/>
                      <a:pt x="5976" y="1601"/>
                    </a:cubicBezTo>
                    <a:cubicBezTo>
                      <a:pt x="6013" y="1581"/>
                      <a:pt x="6026" y="1537"/>
                      <a:pt x="6009" y="1499"/>
                    </a:cubicBezTo>
                    <a:cubicBezTo>
                      <a:pt x="5997" y="1472"/>
                      <a:pt x="5968" y="1455"/>
                      <a:pt x="5938" y="1455"/>
                    </a:cubicBezTo>
                    <a:cubicBezTo>
                      <a:pt x="5928" y="1455"/>
                      <a:pt x="5917" y="1457"/>
                      <a:pt x="5907" y="1462"/>
                    </a:cubicBezTo>
                    <a:cubicBezTo>
                      <a:pt x="5906" y="1463"/>
                      <a:pt x="5861" y="1481"/>
                      <a:pt x="5746" y="1481"/>
                    </a:cubicBezTo>
                    <a:cubicBezTo>
                      <a:pt x="5519" y="1481"/>
                      <a:pt x="5021" y="1411"/>
                      <a:pt x="4054" y="1003"/>
                    </a:cubicBezTo>
                    <a:cubicBezTo>
                      <a:pt x="3659" y="836"/>
                      <a:pt x="3292" y="649"/>
                      <a:pt x="2969" y="485"/>
                    </a:cubicBezTo>
                    <a:cubicBezTo>
                      <a:pt x="2444" y="218"/>
                      <a:pt x="2019" y="1"/>
                      <a:pt x="172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860;p30">
                <a:extLst>
                  <a:ext uri="{FF2B5EF4-FFF2-40B4-BE49-F238E27FC236}">
                    <a16:creationId xmlns:a16="http://schemas.microsoft.com/office/drawing/2014/main" id="{91D0FADB-2D84-4BF0-A68C-AB1248D3DD6D}"/>
                  </a:ext>
                </a:extLst>
              </p:cNvPr>
              <p:cNvSpPr/>
              <p:nvPr/>
            </p:nvSpPr>
            <p:spPr>
              <a:xfrm>
                <a:off x="2682946" y="3895208"/>
                <a:ext cx="152282" cy="278480"/>
              </a:xfrm>
              <a:custGeom>
                <a:avLst/>
                <a:gdLst/>
                <a:ahLst/>
                <a:cxnLst/>
                <a:rect l="l" t="t" r="r" b="b"/>
                <a:pathLst>
                  <a:path w="3211" h="5872" extrusionOk="0">
                    <a:moveTo>
                      <a:pt x="1473" y="1"/>
                    </a:moveTo>
                    <a:lnTo>
                      <a:pt x="0" y="460"/>
                    </a:lnTo>
                    <a:lnTo>
                      <a:pt x="1085" y="5871"/>
                    </a:lnTo>
                    <a:lnTo>
                      <a:pt x="3210" y="5289"/>
                    </a:lnTo>
                    <a:lnTo>
                      <a:pt x="1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861;p30">
                <a:extLst>
                  <a:ext uri="{FF2B5EF4-FFF2-40B4-BE49-F238E27FC236}">
                    <a16:creationId xmlns:a16="http://schemas.microsoft.com/office/drawing/2014/main" id="{08BDE0EA-7FFD-4BAB-9DB5-46DA3C1C348A}"/>
                  </a:ext>
                </a:extLst>
              </p:cNvPr>
              <p:cNvSpPr/>
              <p:nvPr/>
            </p:nvSpPr>
            <p:spPr>
              <a:xfrm>
                <a:off x="2678867" y="3891556"/>
                <a:ext cx="160249" cy="285830"/>
              </a:xfrm>
              <a:custGeom>
                <a:avLst/>
                <a:gdLst/>
                <a:ahLst/>
                <a:cxnLst/>
                <a:rect l="l" t="t" r="r" b="b"/>
                <a:pathLst>
                  <a:path w="3379" h="6027" extrusionOk="0">
                    <a:moveTo>
                      <a:pt x="1507" y="173"/>
                    </a:moveTo>
                    <a:lnTo>
                      <a:pt x="3198" y="5316"/>
                    </a:lnTo>
                    <a:lnTo>
                      <a:pt x="1232" y="5850"/>
                    </a:lnTo>
                    <a:lnTo>
                      <a:pt x="174" y="588"/>
                    </a:lnTo>
                    <a:lnTo>
                      <a:pt x="1507" y="173"/>
                    </a:lnTo>
                    <a:close/>
                    <a:moveTo>
                      <a:pt x="1557" y="1"/>
                    </a:moveTo>
                    <a:cubicBezTo>
                      <a:pt x="1549" y="1"/>
                      <a:pt x="1542" y="2"/>
                      <a:pt x="1535" y="4"/>
                    </a:cubicBezTo>
                    <a:lnTo>
                      <a:pt x="62" y="462"/>
                    </a:lnTo>
                    <a:cubicBezTo>
                      <a:pt x="25" y="473"/>
                      <a:pt x="0" y="514"/>
                      <a:pt x="8" y="551"/>
                    </a:cubicBezTo>
                    <a:lnTo>
                      <a:pt x="1096" y="5962"/>
                    </a:lnTo>
                    <a:cubicBezTo>
                      <a:pt x="1099" y="5983"/>
                      <a:pt x="1113" y="6003"/>
                      <a:pt x="1130" y="6013"/>
                    </a:cubicBezTo>
                    <a:cubicBezTo>
                      <a:pt x="1143" y="6019"/>
                      <a:pt x="1157" y="6027"/>
                      <a:pt x="1171" y="6027"/>
                    </a:cubicBezTo>
                    <a:cubicBezTo>
                      <a:pt x="1177" y="6027"/>
                      <a:pt x="1184" y="6024"/>
                      <a:pt x="1191" y="6024"/>
                    </a:cubicBezTo>
                    <a:lnTo>
                      <a:pt x="3317" y="5442"/>
                    </a:lnTo>
                    <a:cubicBezTo>
                      <a:pt x="3337" y="5438"/>
                      <a:pt x="3354" y="5424"/>
                      <a:pt x="3364" y="5404"/>
                    </a:cubicBezTo>
                    <a:cubicBezTo>
                      <a:pt x="3375" y="5387"/>
                      <a:pt x="3378" y="5363"/>
                      <a:pt x="3372" y="5343"/>
                    </a:cubicBezTo>
                    <a:lnTo>
                      <a:pt x="1630" y="54"/>
                    </a:lnTo>
                    <a:cubicBezTo>
                      <a:pt x="1622" y="21"/>
                      <a:pt x="1590" y="1"/>
                      <a:pt x="1557" y="1"/>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862;p30">
                <a:extLst>
                  <a:ext uri="{FF2B5EF4-FFF2-40B4-BE49-F238E27FC236}">
                    <a16:creationId xmlns:a16="http://schemas.microsoft.com/office/drawing/2014/main" id="{376C1BB2-8509-4708-9421-74A794CA0C16}"/>
                  </a:ext>
                </a:extLst>
              </p:cNvPr>
              <p:cNvSpPr/>
              <p:nvPr/>
            </p:nvSpPr>
            <p:spPr>
              <a:xfrm>
                <a:off x="2752755" y="3315531"/>
                <a:ext cx="645407" cy="902830"/>
              </a:xfrm>
              <a:custGeom>
                <a:avLst/>
                <a:gdLst/>
                <a:ahLst/>
                <a:cxnLst/>
                <a:rect l="l" t="t" r="r" b="b"/>
                <a:pathLst>
                  <a:path w="13609" h="19037" extrusionOk="0">
                    <a:moveTo>
                      <a:pt x="12792" y="0"/>
                    </a:moveTo>
                    <a:cubicBezTo>
                      <a:pt x="10554" y="7874"/>
                      <a:pt x="1" y="12224"/>
                      <a:pt x="1" y="12224"/>
                    </a:cubicBezTo>
                    <a:lnTo>
                      <a:pt x="1450" y="19036"/>
                    </a:lnTo>
                    <a:cubicBezTo>
                      <a:pt x="1450" y="19036"/>
                      <a:pt x="9802" y="17441"/>
                      <a:pt x="13608" y="14598"/>
                    </a:cubicBezTo>
                    <a:lnTo>
                      <a:pt x="127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863;p30">
                <a:extLst>
                  <a:ext uri="{FF2B5EF4-FFF2-40B4-BE49-F238E27FC236}">
                    <a16:creationId xmlns:a16="http://schemas.microsoft.com/office/drawing/2014/main" id="{AE6F5372-BA1C-4B27-B0FE-346A6EC69FF2}"/>
                  </a:ext>
                </a:extLst>
              </p:cNvPr>
              <p:cNvSpPr/>
              <p:nvPr/>
            </p:nvSpPr>
            <p:spPr>
              <a:xfrm>
                <a:off x="2748724" y="3311880"/>
                <a:ext cx="653469" cy="910181"/>
              </a:xfrm>
              <a:custGeom>
                <a:avLst/>
                <a:gdLst/>
                <a:ahLst/>
                <a:cxnLst/>
                <a:rect l="l" t="t" r="r" b="b"/>
                <a:pathLst>
                  <a:path w="13779" h="19192" extrusionOk="0">
                    <a:moveTo>
                      <a:pt x="12878" y="1"/>
                    </a:moveTo>
                    <a:cubicBezTo>
                      <a:pt x="12843" y="1"/>
                      <a:pt x="12810" y="23"/>
                      <a:pt x="12802" y="57"/>
                    </a:cubicBezTo>
                    <a:cubicBezTo>
                      <a:pt x="10601" y="7805"/>
                      <a:pt x="160" y="12186"/>
                      <a:pt x="55" y="12230"/>
                    </a:cubicBezTo>
                    <a:cubicBezTo>
                      <a:pt x="21" y="12243"/>
                      <a:pt x="1" y="12280"/>
                      <a:pt x="11" y="12318"/>
                    </a:cubicBezTo>
                    <a:lnTo>
                      <a:pt x="1459" y="19131"/>
                    </a:lnTo>
                    <a:cubicBezTo>
                      <a:pt x="1466" y="19165"/>
                      <a:pt x="1497" y="19192"/>
                      <a:pt x="1535" y="19192"/>
                    </a:cubicBezTo>
                    <a:cubicBezTo>
                      <a:pt x="1538" y="19192"/>
                      <a:pt x="1544" y="19188"/>
                      <a:pt x="1548" y="19188"/>
                    </a:cubicBezTo>
                    <a:cubicBezTo>
                      <a:pt x="1633" y="19171"/>
                      <a:pt x="9962" y="17559"/>
                      <a:pt x="13737" y="14737"/>
                    </a:cubicBezTo>
                    <a:cubicBezTo>
                      <a:pt x="13771" y="14712"/>
                      <a:pt x="13778" y="14662"/>
                      <a:pt x="13755" y="14627"/>
                    </a:cubicBezTo>
                    <a:cubicBezTo>
                      <a:pt x="13738" y="14608"/>
                      <a:pt x="13716" y="14597"/>
                      <a:pt x="13693" y="14597"/>
                    </a:cubicBezTo>
                    <a:cubicBezTo>
                      <a:pt x="13676" y="14597"/>
                      <a:pt x="13660" y="14603"/>
                      <a:pt x="13645" y="14614"/>
                    </a:cubicBezTo>
                    <a:cubicBezTo>
                      <a:pt x="10088" y="17270"/>
                      <a:pt x="2432" y="18855"/>
                      <a:pt x="1596" y="19022"/>
                    </a:cubicBezTo>
                    <a:lnTo>
                      <a:pt x="174" y="12345"/>
                    </a:lnTo>
                    <a:cubicBezTo>
                      <a:pt x="1034" y="11978"/>
                      <a:pt x="10819" y="7611"/>
                      <a:pt x="12948" y="98"/>
                    </a:cubicBezTo>
                    <a:cubicBezTo>
                      <a:pt x="12962" y="57"/>
                      <a:pt x="12938" y="13"/>
                      <a:pt x="12898" y="3"/>
                    </a:cubicBezTo>
                    <a:cubicBezTo>
                      <a:pt x="12891" y="1"/>
                      <a:pt x="12884" y="1"/>
                      <a:pt x="128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864;p30">
                <a:extLst>
                  <a:ext uri="{FF2B5EF4-FFF2-40B4-BE49-F238E27FC236}">
                    <a16:creationId xmlns:a16="http://schemas.microsoft.com/office/drawing/2014/main" id="{7ABBA56D-2E98-4708-A5A6-D872EDD93F07}"/>
                  </a:ext>
                </a:extLst>
              </p:cNvPr>
              <p:cNvSpPr/>
              <p:nvPr/>
            </p:nvSpPr>
            <p:spPr>
              <a:xfrm>
                <a:off x="2324034" y="1549516"/>
                <a:ext cx="767147" cy="799348"/>
              </a:xfrm>
              <a:custGeom>
                <a:avLst/>
                <a:gdLst/>
                <a:ahLst/>
                <a:cxnLst/>
                <a:rect l="l" t="t" r="r" b="b"/>
                <a:pathLst>
                  <a:path w="16176" h="16855" extrusionOk="0">
                    <a:moveTo>
                      <a:pt x="5161" y="0"/>
                    </a:moveTo>
                    <a:cubicBezTo>
                      <a:pt x="3117" y="0"/>
                      <a:pt x="2662" y="2147"/>
                      <a:pt x="2191" y="3507"/>
                    </a:cubicBezTo>
                    <a:cubicBezTo>
                      <a:pt x="1701" y="4918"/>
                      <a:pt x="1" y="5119"/>
                      <a:pt x="55" y="7238"/>
                    </a:cubicBezTo>
                    <a:cubicBezTo>
                      <a:pt x="109" y="9357"/>
                      <a:pt x="1776" y="10228"/>
                      <a:pt x="1776" y="10228"/>
                    </a:cubicBezTo>
                    <a:cubicBezTo>
                      <a:pt x="1776" y="10228"/>
                      <a:pt x="327" y="12438"/>
                      <a:pt x="2320" y="14377"/>
                    </a:cubicBezTo>
                    <a:cubicBezTo>
                      <a:pt x="2984" y="15024"/>
                      <a:pt x="3596" y="15237"/>
                      <a:pt x="4115" y="15237"/>
                    </a:cubicBezTo>
                    <a:cubicBezTo>
                      <a:pt x="4128" y="15237"/>
                      <a:pt x="4140" y="15237"/>
                      <a:pt x="4153" y="15237"/>
                    </a:cubicBezTo>
                    <a:cubicBezTo>
                      <a:pt x="4261" y="15993"/>
                      <a:pt x="4680" y="16855"/>
                      <a:pt x="6036" y="16855"/>
                    </a:cubicBezTo>
                    <a:cubicBezTo>
                      <a:pt x="6170" y="16855"/>
                      <a:pt x="6313" y="16847"/>
                      <a:pt x="6466" y="16829"/>
                    </a:cubicBezTo>
                    <a:lnTo>
                      <a:pt x="12160" y="9404"/>
                    </a:lnTo>
                    <a:cubicBezTo>
                      <a:pt x="12747" y="8754"/>
                      <a:pt x="13292" y="8061"/>
                      <a:pt x="13751" y="7326"/>
                    </a:cubicBezTo>
                    <a:lnTo>
                      <a:pt x="13761" y="7313"/>
                    </a:lnTo>
                    <a:lnTo>
                      <a:pt x="13761" y="7313"/>
                    </a:lnTo>
                    <a:lnTo>
                      <a:pt x="13758" y="7316"/>
                    </a:lnTo>
                    <a:cubicBezTo>
                      <a:pt x="14098" y="6772"/>
                      <a:pt x="14394" y="6208"/>
                      <a:pt x="14621" y="5626"/>
                    </a:cubicBezTo>
                    <a:cubicBezTo>
                      <a:pt x="16176" y="1635"/>
                      <a:pt x="13839" y="452"/>
                      <a:pt x="11768" y="452"/>
                    </a:cubicBezTo>
                    <a:cubicBezTo>
                      <a:pt x="11233" y="452"/>
                      <a:pt x="10716" y="531"/>
                      <a:pt x="10289" y="660"/>
                    </a:cubicBezTo>
                    <a:cubicBezTo>
                      <a:pt x="9832" y="800"/>
                      <a:pt x="9450" y="856"/>
                      <a:pt x="9108" y="856"/>
                    </a:cubicBezTo>
                    <a:cubicBezTo>
                      <a:pt x="7892" y="856"/>
                      <a:pt x="7183" y="151"/>
                      <a:pt x="5415" y="11"/>
                    </a:cubicBezTo>
                    <a:cubicBezTo>
                      <a:pt x="5328" y="4"/>
                      <a:pt x="5243" y="0"/>
                      <a:pt x="5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865;p30">
                <a:extLst>
                  <a:ext uri="{FF2B5EF4-FFF2-40B4-BE49-F238E27FC236}">
                    <a16:creationId xmlns:a16="http://schemas.microsoft.com/office/drawing/2014/main" id="{3A9DD4F7-7DB3-4F56-A279-E22489DDEE1C}"/>
                  </a:ext>
                </a:extLst>
              </p:cNvPr>
              <p:cNvSpPr/>
              <p:nvPr/>
            </p:nvSpPr>
            <p:spPr>
              <a:xfrm>
                <a:off x="2321283" y="1545770"/>
                <a:ext cx="743482" cy="806889"/>
              </a:xfrm>
              <a:custGeom>
                <a:avLst/>
                <a:gdLst/>
                <a:ahLst/>
                <a:cxnLst/>
                <a:rect l="l" t="t" r="r" b="b"/>
                <a:pathLst>
                  <a:path w="15677" h="17014" extrusionOk="0">
                    <a:moveTo>
                      <a:pt x="5227" y="155"/>
                    </a:moveTo>
                    <a:cubicBezTo>
                      <a:pt x="5305" y="155"/>
                      <a:pt x="5386" y="158"/>
                      <a:pt x="5470" y="165"/>
                    </a:cubicBezTo>
                    <a:cubicBezTo>
                      <a:pt x="6367" y="239"/>
                      <a:pt x="6997" y="460"/>
                      <a:pt x="7551" y="655"/>
                    </a:cubicBezTo>
                    <a:cubicBezTo>
                      <a:pt x="8079" y="840"/>
                      <a:pt x="8562" y="1011"/>
                      <a:pt x="9171" y="1011"/>
                    </a:cubicBezTo>
                    <a:cubicBezTo>
                      <a:pt x="9519" y="1011"/>
                      <a:pt x="9908" y="955"/>
                      <a:pt x="10370" y="814"/>
                    </a:cubicBezTo>
                    <a:cubicBezTo>
                      <a:pt x="10768" y="693"/>
                      <a:pt x="11291" y="608"/>
                      <a:pt x="11845" y="608"/>
                    </a:cubicBezTo>
                    <a:cubicBezTo>
                      <a:pt x="12776" y="608"/>
                      <a:pt x="13796" y="848"/>
                      <a:pt x="14458" y="1562"/>
                    </a:cubicBezTo>
                    <a:cubicBezTo>
                      <a:pt x="15265" y="2433"/>
                      <a:pt x="15315" y="3854"/>
                      <a:pt x="14605" y="5678"/>
                    </a:cubicBezTo>
                    <a:cubicBezTo>
                      <a:pt x="14394" y="6221"/>
                      <a:pt x="14105" y="6786"/>
                      <a:pt x="13751" y="7354"/>
                    </a:cubicBezTo>
                    <a:cubicBezTo>
                      <a:pt x="13751" y="7354"/>
                      <a:pt x="13748" y="7358"/>
                      <a:pt x="13748" y="7361"/>
                    </a:cubicBezTo>
                    <a:cubicBezTo>
                      <a:pt x="13744" y="7361"/>
                      <a:pt x="13744" y="7364"/>
                      <a:pt x="13744" y="7364"/>
                    </a:cubicBezTo>
                    <a:cubicBezTo>
                      <a:pt x="13315" y="8051"/>
                      <a:pt x="12782" y="8745"/>
                      <a:pt x="12156" y="9436"/>
                    </a:cubicBezTo>
                    <a:lnTo>
                      <a:pt x="6483" y="16837"/>
                    </a:lnTo>
                    <a:cubicBezTo>
                      <a:pt x="6348" y="16851"/>
                      <a:pt x="6221" y="16858"/>
                      <a:pt x="6102" y="16858"/>
                    </a:cubicBezTo>
                    <a:cubicBezTo>
                      <a:pt x="4798" y="16858"/>
                      <a:pt x="4392" y="16035"/>
                      <a:pt x="4289" y="15306"/>
                    </a:cubicBezTo>
                    <a:cubicBezTo>
                      <a:pt x="4283" y="15269"/>
                      <a:pt x="4248" y="15238"/>
                      <a:pt x="4211" y="15238"/>
                    </a:cubicBezTo>
                    <a:cubicBezTo>
                      <a:pt x="4197" y="15238"/>
                      <a:pt x="4183" y="15238"/>
                      <a:pt x="4169" y="15238"/>
                    </a:cubicBezTo>
                    <a:cubicBezTo>
                      <a:pt x="3588" y="15238"/>
                      <a:pt x="3001" y="14956"/>
                      <a:pt x="2429" y="14401"/>
                    </a:cubicBezTo>
                    <a:cubicBezTo>
                      <a:pt x="508" y="12531"/>
                      <a:pt x="1841" y="10436"/>
                      <a:pt x="1899" y="10348"/>
                    </a:cubicBezTo>
                    <a:cubicBezTo>
                      <a:pt x="1908" y="10330"/>
                      <a:pt x="1912" y="10307"/>
                      <a:pt x="1908" y="10286"/>
                    </a:cubicBezTo>
                    <a:cubicBezTo>
                      <a:pt x="1902" y="10266"/>
                      <a:pt x="1888" y="10246"/>
                      <a:pt x="1867" y="10238"/>
                    </a:cubicBezTo>
                    <a:cubicBezTo>
                      <a:pt x="1851" y="10228"/>
                      <a:pt x="242" y="9361"/>
                      <a:pt x="188" y="7317"/>
                    </a:cubicBezTo>
                    <a:cubicBezTo>
                      <a:pt x="157" y="6072"/>
                      <a:pt x="752" y="5501"/>
                      <a:pt x="1330" y="4946"/>
                    </a:cubicBezTo>
                    <a:cubicBezTo>
                      <a:pt x="1721" y="4576"/>
                      <a:pt x="2123" y="4191"/>
                      <a:pt x="2324" y="3609"/>
                    </a:cubicBezTo>
                    <a:cubicBezTo>
                      <a:pt x="2374" y="3467"/>
                      <a:pt x="2423" y="3311"/>
                      <a:pt x="2473" y="3154"/>
                    </a:cubicBezTo>
                    <a:cubicBezTo>
                      <a:pt x="2909" y="1812"/>
                      <a:pt x="3449" y="155"/>
                      <a:pt x="5227" y="155"/>
                    </a:cubicBezTo>
                    <a:close/>
                    <a:moveTo>
                      <a:pt x="5225" y="1"/>
                    </a:moveTo>
                    <a:cubicBezTo>
                      <a:pt x="3331" y="1"/>
                      <a:pt x="2757" y="1786"/>
                      <a:pt x="2327" y="3107"/>
                    </a:cubicBezTo>
                    <a:cubicBezTo>
                      <a:pt x="2276" y="3262"/>
                      <a:pt x="2225" y="3416"/>
                      <a:pt x="2178" y="3559"/>
                    </a:cubicBezTo>
                    <a:cubicBezTo>
                      <a:pt x="1987" y="4103"/>
                      <a:pt x="1616" y="4460"/>
                      <a:pt x="1225" y="4834"/>
                    </a:cubicBezTo>
                    <a:cubicBezTo>
                      <a:pt x="623" y="5412"/>
                      <a:pt x="1" y="6008"/>
                      <a:pt x="35" y="7320"/>
                    </a:cubicBezTo>
                    <a:cubicBezTo>
                      <a:pt x="82" y="9208"/>
                      <a:pt x="1402" y="10133"/>
                      <a:pt x="1725" y="10334"/>
                    </a:cubicBezTo>
                    <a:cubicBezTo>
                      <a:pt x="1500" y="10731"/>
                      <a:pt x="508" y="12745"/>
                      <a:pt x="2324" y="14510"/>
                    </a:cubicBezTo>
                    <a:cubicBezTo>
                      <a:pt x="2916" y="15088"/>
                      <a:pt x="3528" y="15384"/>
                      <a:pt x="4146" y="15394"/>
                    </a:cubicBezTo>
                    <a:cubicBezTo>
                      <a:pt x="4272" y="16167"/>
                      <a:pt x="4724" y="17013"/>
                      <a:pt x="6088" y="17013"/>
                    </a:cubicBezTo>
                    <a:cubicBezTo>
                      <a:pt x="6228" y="17013"/>
                      <a:pt x="6377" y="17003"/>
                      <a:pt x="6534" y="16986"/>
                    </a:cubicBezTo>
                    <a:cubicBezTo>
                      <a:pt x="6554" y="16983"/>
                      <a:pt x="6575" y="16972"/>
                      <a:pt x="6585" y="16955"/>
                    </a:cubicBezTo>
                    <a:lnTo>
                      <a:pt x="12275" y="9535"/>
                    </a:lnTo>
                    <a:cubicBezTo>
                      <a:pt x="12904" y="8844"/>
                      <a:pt x="13442" y="8140"/>
                      <a:pt x="13880" y="7439"/>
                    </a:cubicBezTo>
                    <a:cubicBezTo>
                      <a:pt x="13887" y="7433"/>
                      <a:pt x="13891" y="7425"/>
                      <a:pt x="13891" y="7419"/>
                    </a:cubicBezTo>
                    <a:cubicBezTo>
                      <a:pt x="14248" y="6847"/>
                      <a:pt x="14537" y="6283"/>
                      <a:pt x="14751" y="5732"/>
                    </a:cubicBezTo>
                    <a:cubicBezTo>
                      <a:pt x="15676" y="3358"/>
                      <a:pt x="15163" y="2096"/>
                      <a:pt x="14571" y="1457"/>
                    </a:cubicBezTo>
                    <a:cubicBezTo>
                      <a:pt x="13875" y="708"/>
                      <a:pt x="12810" y="456"/>
                      <a:pt x="11841" y="456"/>
                    </a:cubicBezTo>
                    <a:cubicBezTo>
                      <a:pt x="11271" y="456"/>
                      <a:pt x="10735" y="543"/>
                      <a:pt x="10326" y="668"/>
                    </a:cubicBezTo>
                    <a:cubicBezTo>
                      <a:pt x="9879" y="803"/>
                      <a:pt x="9506" y="858"/>
                      <a:pt x="9172" y="858"/>
                    </a:cubicBezTo>
                    <a:cubicBezTo>
                      <a:pt x="8595" y="858"/>
                      <a:pt x="8134" y="695"/>
                      <a:pt x="7602" y="508"/>
                    </a:cubicBezTo>
                    <a:cubicBezTo>
                      <a:pt x="7038" y="311"/>
                      <a:pt x="6402" y="86"/>
                      <a:pt x="5479" y="11"/>
                    </a:cubicBezTo>
                    <a:cubicBezTo>
                      <a:pt x="5392" y="4"/>
                      <a:pt x="5307" y="1"/>
                      <a:pt x="522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866;p30">
                <a:extLst>
                  <a:ext uri="{FF2B5EF4-FFF2-40B4-BE49-F238E27FC236}">
                    <a16:creationId xmlns:a16="http://schemas.microsoft.com/office/drawing/2014/main" id="{33E21A12-191F-4F7B-B5E7-F2EE0D3B248E}"/>
                  </a:ext>
                </a:extLst>
              </p:cNvPr>
              <p:cNvSpPr/>
              <p:nvPr/>
            </p:nvSpPr>
            <p:spPr>
              <a:xfrm>
                <a:off x="2410394" y="1731534"/>
                <a:ext cx="667080" cy="838759"/>
              </a:xfrm>
              <a:custGeom>
                <a:avLst/>
                <a:gdLst/>
                <a:ahLst/>
                <a:cxnLst/>
                <a:rect l="l" t="t" r="r" b="b"/>
                <a:pathLst>
                  <a:path w="14066" h="17686" extrusionOk="0">
                    <a:moveTo>
                      <a:pt x="11396" y="1"/>
                    </a:moveTo>
                    <a:cubicBezTo>
                      <a:pt x="11082" y="1"/>
                      <a:pt x="10762" y="128"/>
                      <a:pt x="10461" y="322"/>
                    </a:cubicBezTo>
                    <a:cubicBezTo>
                      <a:pt x="9704" y="808"/>
                      <a:pt x="9534" y="1305"/>
                      <a:pt x="8933" y="1305"/>
                    </a:cubicBezTo>
                    <a:cubicBezTo>
                      <a:pt x="8773" y="1305"/>
                      <a:pt x="8582" y="1269"/>
                      <a:pt x="8342" y="1189"/>
                    </a:cubicBezTo>
                    <a:cubicBezTo>
                      <a:pt x="7567" y="930"/>
                      <a:pt x="6506" y="187"/>
                      <a:pt x="5542" y="187"/>
                    </a:cubicBezTo>
                    <a:cubicBezTo>
                      <a:pt x="5088" y="187"/>
                      <a:pt x="4656" y="351"/>
                      <a:pt x="4284" y="808"/>
                    </a:cubicBezTo>
                    <a:cubicBezTo>
                      <a:pt x="3702" y="1526"/>
                      <a:pt x="4053" y="2353"/>
                      <a:pt x="4475" y="3186"/>
                    </a:cubicBezTo>
                    <a:cubicBezTo>
                      <a:pt x="4934" y="4349"/>
                      <a:pt x="4029" y="5120"/>
                      <a:pt x="4029" y="5120"/>
                    </a:cubicBezTo>
                    <a:cubicBezTo>
                      <a:pt x="3642" y="4592"/>
                      <a:pt x="2811" y="3470"/>
                      <a:pt x="1928" y="3470"/>
                    </a:cubicBezTo>
                    <a:cubicBezTo>
                      <a:pt x="1692" y="3470"/>
                      <a:pt x="1453" y="3550"/>
                      <a:pt x="1217" y="3743"/>
                    </a:cubicBezTo>
                    <a:cubicBezTo>
                      <a:pt x="1" y="4739"/>
                      <a:pt x="1413" y="7857"/>
                      <a:pt x="2999" y="7857"/>
                    </a:cubicBezTo>
                    <a:cubicBezTo>
                      <a:pt x="3196" y="7857"/>
                      <a:pt x="3396" y="7809"/>
                      <a:pt x="3594" y="7702"/>
                    </a:cubicBezTo>
                    <a:lnTo>
                      <a:pt x="3594" y="17185"/>
                    </a:lnTo>
                    <a:cubicBezTo>
                      <a:pt x="3596" y="17185"/>
                      <a:pt x="4584" y="17686"/>
                      <a:pt x="5760" y="17686"/>
                    </a:cubicBezTo>
                    <a:cubicBezTo>
                      <a:pt x="6478" y="17686"/>
                      <a:pt x="7266" y="17499"/>
                      <a:pt x="7944" y="16899"/>
                    </a:cubicBezTo>
                    <a:lnTo>
                      <a:pt x="7944" y="12440"/>
                    </a:lnTo>
                    <a:cubicBezTo>
                      <a:pt x="8192" y="12491"/>
                      <a:pt x="8492" y="12522"/>
                      <a:pt x="8816" y="12522"/>
                    </a:cubicBezTo>
                    <a:cubicBezTo>
                      <a:pt x="9768" y="12522"/>
                      <a:pt x="10937" y="12257"/>
                      <a:pt x="11675" y="11464"/>
                    </a:cubicBezTo>
                    <a:cubicBezTo>
                      <a:pt x="14066" y="8889"/>
                      <a:pt x="13668" y="5267"/>
                      <a:pt x="13124" y="2513"/>
                    </a:cubicBezTo>
                    <a:cubicBezTo>
                      <a:pt x="12752" y="618"/>
                      <a:pt x="12088" y="1"/>
                      <a:pt x="11396" y="1"/>
                    </a:cubicBezTo>
                    <a:close/>
                  </a:path>
                </a:pathLst>
              </a:custGeom>
              <a:solidFill>
                <a:srgbClr val="FF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867;p30">
                <a:extLst>
                  <a:ext uri="{FF2B5EF4-FFF2-40B4-BE49-F238E27FC236}">
                    <a16:creationId xmlns:a16="http://schemas.microsoft.com/office/drawing/2014/main" id="{E3E9A75C-499B-497E-BD7B-0345785E2C70}"/>
                  </a:ext>
                </a:extLst>
              </p:cNvPr>
              <p:cNvSpPr/>
              <p:nvPr/>
            </p:nvSpPr>
            <p:spPr>
              <a:xfrm>
                <a:off x="2682282" y="2263928"/>
                <a:ext cx="104857" cy="167458"/>
              </a:xfrm>
              <a:custGeom>
                <a:avLst/>
                <a:gdLst/>
                <a:ahLst/>
                <a:cxnLst/>
                <a:rect l="l" t="t" r="r" b="b"/>
                <a:pathLst>
                  <a:path w="2211" h="3531" extrusionOk="0">
                    <a:moveTo>
                      <a:pt x="0" y="0"/>
                    </a:moveTo>
                    <a:cubicBezTo>
                      <a:pt x="184" y="2424"/>
                      <a:pt x="1728" y="3309"/>
                      <a:pt x="2211" y="3530"/>
                    </a:cubicBezTo>
                    <a:lnTo>
                      <a:pt x="2211" y="1214"/>
                    </a:lnTo>
                    <a:cubicBezTo>
                      <a:pt x="942" y="942"/>
                      <a:pt x="0" y="0"/>
                      <a:pt x="0" y="0"/>
                    </a:cubicBezTo>
                    <a:close/>
                  </a:path>
                </a:pathLst>
              </a:custGeom>
              <a:solidFill>
                <a:srgbClr val="CC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868;p30">
                <a:extLst>
                  <a:ext uri="{FF2B5EF4-FFF2-40B4-BE49-F238E27FC236}">
                    <a16:creationId xmlns:a16="http://schemas.microsoft.com/office/drawing/2014/main" id="{40CC9D05-1133-457E-9B3E-CC4D6FBB706D}"/>
                  </a:ext>
                </a:extLst>
              </p:cNvPr>
              <p:cNvSpPr/>
              <p:nvPr/>
            </p:nvSpPr>
            <p:spPr>
              <a:xfrm>
                <a:off x="2488551" y="1959981"/>
                <a:ext cx="66822" cy="36517"/>
              </a:xfrm>
              <a:custGeom>
                <a:avLst/>
                <a:gdLst/>
                <a:ahLst/>
                <a:cxnLst/>
                <a:rect l="l" t="t" r="r" b="b"/>
                <a:pathLst>
                  <a:path w="1409" h="770" extrusionOk="0">
                    <a:moveTo>
                      <a:pt x="1320" y="1"/>
                    </a:moveTo>
                    <a:cubicBezTo>
                      <a:pt x="1309" y="1"/>
                      <a:pt x="1297" y="3"/>
                      <a:pt x="1286" y="8"/>
                    </a:cubicBezTo>
                    <a:lnTo>
                      <a:pt x="55" y="623"/>
                    </a:lnTo>
                    <a:cubicBezTo>
                      <a:pt x="18" y="644"/>
                      <a:pt x="1" y="691"/>
                      <a:pt x="21" y="729"/>
                    </a:cubicBezTo>
                    <a:cubicBezTo>
                      <a:pt x="34" y="756"/>
                      <a:pt x="62" y="770"/>
                      <a:pt x="89" y="770"/>
                    </a:cubicBezTo>
                    <a:cubicBezTo>
                      <a:pt x="103" y="770"/>
                      <a:pt x="113" y="770"/>
                      <a:pt x="123" y="763"/>
                    </a:cubicBezTo>
                    <a:lnTo>
                      <a:pt x="1357" y="148"/>
                    </a:lnTo>
                    <a:cubicBezTo>
                      <a:pt x="1395" y="127"/>
                      <a:pt x="1409" y="83"/>
                      <a:pt x="1392" y="42"/>
                    </a:cubicBezTo>
                    <a:cubicBezTo>
                      <a:pt x="1377" y="15"/>
                      <a:pt x="1349" y="1"/>
                      <a:pt x="132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869;p30">
                <a:extLst>
                  <a:ext uri="{FF2B5EF4-FFF2-40B4-BE49-F238E27FC236}">
                    <a16:creationId xmlns:a16="http://schemas.microsoft.com/office/drawing/2014/main" id="{20B1D76B-BD4F-430A-A1B9-5F6068F3140C}"/>
                  </a:ext>
                </a:extLst>
              </p:cNvPr>
              <p:cNvSpPr/>
              <p:nvPr/>
            </p:nvSpPr>
            <p:spPr>
              <a:xfrm>
                <a:off x="2517907" y="1974587"/>
                <a:ext cx="37466" cy="49512"/>
              </a:xfrm>
              <a:custGeom>
                <a:avLst/>
                <a:gdLst/>
                <a:ahLst/>
                <a:cxnLst/>
                <a:rect l="l" t="t" r="r" b="b"/>
                <a:pathLst>
                  <a:path w="790" h="1044" extrusionOk="0">
                    <a:moveTo>
                      <a:pt x="87" y="1"/>
                    </a:moveTo>
                    <a:cubicBezTo>
                      <a:pt x="81" y="1"/>
                      <a:pt x="75" y="1"/>
                      <a:pt x="68" y="3"/>
                    </a:cubicBezTo>
                    <a:cubicBezTo>
                      <a:pt x="27" y="13"/>
                      <a:pt x="0" y="53"/>
                      <a:pt x="11" y="94"/>
                    </a:cubicBezTo>
                    <a:cubicBezTo>
                      <a:pt x="143" y="679"/>
                      <a:pt x="640" y="1016"/>
                      <a:pt x="660" y="1030"/>
                    </a:cubicBezTo>
                    <a:cubicBezTo>
                      <a:pt x="674" y="1040"/>
                      <a:pt x="688" y="1044"/>
                      <a:pt x="701" y="1044"/>
                    </a:cubicBezTo>
                    <a:cubicBezTo>
                      <a:pt x="729" y="1044"/>
                      <a:pt x="752" y="1030"/>
                      <a:pt x="766" y="1009"/>
                    </a:cubicBezTo>
                    <a:cubicBezTo>
                      <a:pt x="790" y="972"/>
                      <a:pt x="782" y="924"/>
                      <a:pt x="746" y="901"/>
                    </a:cubicBezTo>
                    <a:cubicBezTo>
                      <a:pt x="742" y="897"/>
                      <a:pt x="280" y="584"/>
                      <a:pt x="164" y="61"/>
                    </a:cubicBezTo>
                    <a:cubicBezTo>
                      <a:pt x="155" y="26"/>
                      <a:pt x="124" y="1"/>
                      <a:pt x="8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870;p30">
                <a:extLst>
                  <a:ext uri="{FF2B5EF4-FFF2-40B4-BE49-F238E27FC236}">
                    <a16:creationId xmlns:a16="http://schemas.microsoft.com/office/drawing/2014/main" id="{9BDA87EC-F20C-4CBF-925E-8BE27D31F8EB}"/>
                  </a:ext>
                </a:extLst>
              </p:cNvPr>
              <p:cNvSpPr/>
              <p:nvPr/>
            </p:nvSpPr>
            <p:spPr>
              <a:xfrm>
                <a:off x="2879380" y="1968754"/>
                <a:ext cx="41687" cy="69383"/>
              </a:xfrm>
              <a:custGeom>
                <a:avLst/>
                <a:gdLst/>
                <a:ahLst/>
                <a:cxnLst/>
                <a:rect l="l" t="t" r="r" b="b"/>
                <a:pathLst>
                  <a:path w="879" h="1463" extrusionOk="0">
                    <a:moveTo>
                      <a:pt x="87" y="1"/>
                    </a:moveTo>
                    <a:cubicBezTo>
                      <a:pt x="67" y="1"/>
                      <a:pt x="47" y="9"/>
                      <a:pt x="31" y="27"/>
                    </a:cubicBezTo>
                    <a:cubicBezTo>
                      <a:pt x="1" y="57"/>
                      <a:pt x="4" y="105"/>
                      <a:pt x="34" y="136"/>
                    </a:cubicBezTo>
                    <a:cubicBezTo>
                      <a:pt x="218" y="313"/>
                      <a:pt x="677" y="829"/>
                      <a:pt x="575" y="1102"/>
                    </a:cubicBezTo>
                    <a:cubicBezTo>
                      <a:pt x="521" y="1255"/>
                      <a:pt x="276" y="1299"/>
                      <a:pt x="82" y="1309"/>
                    </a:cubicBezTo>
                    <a:cubicBezTo>
                      <a:pt x="41" y="1313"/>
                      <a:pt x="7" y="1347"/>
                      <a:pt x="10" y="1391"/>
                    </a:cubicBezTo>
                    <a:cubicBezTo>
                      <a:pt x="10" y="1432"/>
                      <a:pt x="45" y="1462"/>
                      <a:pt x="86" y="1462"/>
                    </a:cubicBezTo>
                    <a:lnTo>
                      <a:pt x="92" y="1462"/>
                    </a:lnTo>
                    <a:cubicBezTo>
                      <a:pt x="439" y="1445"/>
                      <a:pt x="654" y="1343"/>
                      <a:pt x="721" y="1156"/>
                    </a:cubicBezTo>
                    <a:cubicBezTo>
                      <a:pt x="878" y="738"/>
                      <a:pt x="214" y="95"/>
                      <a:pt x="139" y="24"/>
                    </a:cubicBezTo>
                    <a:cubicBezTo>
                      <a:pt x="125" y="9"/>
                      <a:pt x="106" y="1"/>
                      <a:pt x="8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871;p30">
                <a:extLst>
                  <a:ext uri="{FF2B5EF4-FFF2-40B4-BE49-F238E27FC236}">
                    <a16:creationId xmlns:a16="http://schemas.microsoft.com/office/drawing/2014/main" id="{6B4B5ECD-CED4-4B79-8828-2F271655A9B7}"/>
                  </a:ext>
                </a:extLst>
              </p:cNvPr>
              <p:cNvSpPr/>
              <p:nvPr/>
            </p:nvSpPr>
            <p:spPr>
              <a:xfrm>
                <a:off x="2782918" y="2100074"/>
                <a:ext cx="162478" cy="21626"/>
              </a:xfrm>
              <a:custGeom>
                <a:avLst/>
                <a:gdLst/>
                <a:ahLst/>
                <a:cxnLst/>
                <a:rect l="l" t="t" r="r" b="b"/>
                <a:pathLst>
                  <a:path w="3426" h="456" extrusionOk="0">
                    <a:moveTo>
                      <a:pt x="3335" y="0"/>
                    </a:moveTo>
                    <a:cubicBezTo>
                      <a:pt x="3325" y="0"/>
                      <a:pt x="3316" y="2"/>
                      <a:pt x="3306" y="6"/>
                    </a:cubicBezTo>
                    <a:cubicBezTo>
                      <a:pt x="2807" y="224"/>
                      <a:pt x="2286" y="296"/>
                      <a:pt x="1814" y="296"/>
                    </a:cubicBezTo>
                    <a:cubicBezTo>
                      <a:pt x="876" y="296"/>
                      <a:pt x="127" y="11"/>
                      <a:pt x="116" y="6"/>
                    </a:cubicBezTo>
                    <a:cubicBezTo>
                      <a:pt x="107" y="2"/>
                      <a:pt x="98" y="0"/>
                      <a:pt x="88" y="0"/>
                    </a:cubicBezTo>
                    <a:cubicBezTo>
                      <a:pt x="58" y="0"/>
                      <a:pt x="28" y="20"/>
                      <a:pt x="18" y="50"/>
                    </a:cubicBezTo>
                    <a:cubicBezTo>
                      <a:pt x="1" y="91"/>
                      <a:pt x="21" y="135"/>
                      <a:pt x="62" y="149"/>
                    </a:cubicBezTo>
                    <a:cubicBezTo>
                      <a:pt x="106" y="170"/>
                      <a:pt x="858" y="455"/>
                      <a:pt x="1806" y="455"/>
                    </a:cubicBezTo>
                    <a:cubicBezTo>
                      <a:pt x="2296" y="455"/>
                      <a:pt x="2840" y="380"/>
                      <a:pt x="3368" y="149"/>
                    </a:cubicBezTo>
                    <a:cubicBezTo>
                      <a:pt x="3405" y="132"/>
                      <a:pt x="3426" y="88"/>
                      <a:pt x="3408" y="47"/>
                    </a:cubicBezTo>
                    <a:cubicBezTo>
                      <a:pt x="3395" y="19"/>
                      <a:pt x="3365" y="0"/>
                      <a:pt x="333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872;p30">
                <a:extLst>
                  <a:ext uri="{FF2B5EF4-FFF2-40B4-BE49-F238E27FC236}">
                    <a16:creationId xmlns:a16="http://schemas.microsoft.com/office/drawing/2014/main" id="{2CE8A1B6-2669-46A0-BABB-8A1FE69FBC25}"/>
                  </a:ext>
                </a:extLst>
              </p:cNvPr>
              <p:cNvSpPr/>
              <p:nvPr/>
            </p:nvSpPr>
            <p:spPr>
              <a:xfrm>
                <a:off x="2622100" y="2090162"/>
                <a:ext cx="120365" cy="120222"/>
              </a:xfrm>
              <a:custGeom>
                <a:avLst/>
                <a:gdLst/>
                <a:ahLst/>
                <a:cxnLst/>
                <a:rect l="l" t="t" r="r" b="b"/>
                <a:pathLst>
                  <a:path w="2538" h="2535" extrusionOk="0">
                    <a:moveTo>
                      <a:pt x="1269" y="1"/>
                    </a:moveTo>
                    <a:cubicBezTo>
                      <a:pt x="569" y="1"/>
                      <a:pt x="1" y="569"/>
                      <a:pt x="1" y="1269"/>
                    </a:cubicBezTo>
                    <a:cubicBezTo>
                      <a:pt x="1" y="1970"/>
                      <a:pt x="569" y="2534"/>
                      <a:pt x="1269" y="2534"/>
                    </a:cubicBezTo>
                    <a:cubicBezTo>
                      <a:pt x="1970" y="2534"/>
                      <a:pt x="2538" y="1970"/>
                      <a:pt x="2538" y="1269"/>
                    </a:cubicBezTo>
                    <a:cubicBezTo>
                      <a:pt x="2538" y="569"/>
                      <a:pt x="1970" y="1"/>
                      <a:pt x="1269" y="1"/>
                    </a:cubicBezTo>
                    <a:close/>
                  </a:path>
                </a:pathLst>
              </a:custGeom>
              <a:solidFill>
                <a:srgbClr val="CC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873;p30">
                <a:extLst>
                  <a:ext uri="{FF2B5EF4-FFF2-40B4-BE49-F238E27FC236}">
                    <a16:creationId xmlns:a16="http://schemas.microsoft.com/office/drawing/2014/main" id="{B61F1F76-07DE-46B1-ADE3-17D134C391F1}"/>
                  </a:ext>
                </a:extLst>
              </p:cNvPr>
              <p:cNvSpPr/>
              <p:nvPr/>
            </p:nvSpPr>
            <p:spPr>
              <a:xfrm>
                <a:off x="2959718" y="2090162"/>
                <a:ext cx="87452" cy="119606"/>
              </a:xfrm>
              <a:custGeom>
                <a:avLst/>
                <a:gdLst/>
                <a:ahLst/>
                <a:cxnLst/>
                <a:rect l="l" t="t" r="r" b="b"/>
                <a:pathLst>
                  <a:path w="1844" h="2522" extrusionOk="0">
                    <a:moveTo>
                      <a:pt x="1269" y="1"/>
                    </a:moveTo>
                    <a:cubicBezTo>
                      <a:pt x="568" y="1"/>
                      <a:pt x="0" y="569"/>
                      <a:pt x="0" y="1269"/>
                    </a:cubicBezTo>
                    <a:cubicBezTo>
                      <a:pt x="0" y="1902"/>
                      <a:pt x="466" y="2426"/>
                      <a:pt x="1075" y="2521"/>
                    </a:cubicBezTo>
                    <a:cubicBezTo>
                      <a:pt x="1476" y="1762"/>
                      <a:pt x="1718" y="960"/>
                      <a:pt x="1843" y="137"/>
                    </a:cubicBezTo>
                    <a:cubicBezTo>
                      <a:pt x="1670" y="48"/>
                      <a:pt x="1476" y="1"/>
                      <a:pt x="1269" y="1"/>
                    </a:cubicBezTo>
                    <a:close/>
                  </a:path>
                </a:pathLst>
              </a:custGeom>
              <a:solidFill>
                <a:srgbClr val="CC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874;p30">
                <a:extLst>
                  <a:ext uri="{FF2B5EF4-FFF2-40B4-BE49-F238E27FC236}">
                    <a16:creationId xmlns:a16="http://schemas.microsoft.com/office/drawing/2014/main" id="{A26CB9C6-CC37-4B86-B234-09382D946E20}"/>
                  </a:ext>
                </a:extLst>
              </p:cNvPr>
              <p:cNvSpPr/>
              <p:nvPr/>
            </p:nvSpPr>
            <p:spPr>
              <a:xfrm>
                <a:off x="2428558" y="1727835"/>
                <a:ext cx="650861" cy="783034"/>
              </a:xfrm>
              <a:custGeom>
                <a:avLst/>
                <a:gdLst/>
                <a:ahLst/>
                <a:cxnLst/>
                <a:rect l="l" t="t" r="r" b="b"/>
                <a:pathLst>
                  <a:path w="13724" h="16511" extrusionOk="0">
                    <a:moveTo>
                      <a:pt x="11010" y="0"/>
                    </a:moveTo>
                    <a:cubicBezTo>
                      <a:pt x="10708" y="0"/>
                      <a:pt x="10382" y="111"/>
                      <a:pt x="10037" y="332"/>
                    </a:cubicBezTo>
                    <a:cubicBezTo>
                      <a:pt x="9741" y="522"/>
                      <a:pt x="9537" y="709"/>
                      <a:pt x="9356" y="876"/>
                    </a:cubicBezTo>
                    <a:cubicBezTo>
                      <a:pt x="9081" y="1131"/>
                      <a:pt x="8890" y="1307"/>
                      <a:pt x="8547" y="1307"/>
                    </a:cubicBezTo>
                    <a:cubicBezTo>
                      <a:pt x="8395" y="1307"/>
                      <a:pt x="8214" y="1273"/>
                      <a:pt x="7983" y="1196"/>
                    </a:cubicBezTo>
                    <a:cubicBezTo>
                      <a:pt x="7731" y="1111"/>
                      <a:pt x="7442" y="971"/>
                      <a:pt x="7135" y="825"/>
                    </a:cubicBezTo>
                    <a:cubicBezTo>
                      <a:pt x="6522" y="527"/>
                      <a:pt x="5819" y="188"/>
                      <a:pt x="5155" y="188"/>
                    </a:cubicBezTo>
                    <a:cubicBezTo>
                      <a:pt x="4682" y="188"/>
                      <a:pt x="4229" y="359"/>
                      <a:pt x="3840" y="839"/>
                    </a:cubicBezTo>
                    <a:cubicBezTo>
                      <a:pt x="3235" y="1587"/>
                      <a:pt x="3581" y="2431"/>
                      <a:pt x="4021" y="3294"/>
                    </a:cubicBezTo>
                    <a:cubicBezTo>
                      <a:pt x="4388" y="4226"/>
                      <a:pt x="3847" y="4889"/>
                      <a:pt x="3657" y="5083"/>
                    </a:cubicBezTo>
                    <a:cubicBezTo>
                      <a:pt x="3289" y="4583"/>
                      <a:pt x="2528" y="3586"/>
                      <a:pt x="1694" y="3481"/>
                    </a:cubicBezTo>
                    <a:cubicBezTo>
                      <a:pt x="1644" y="3475"/>
                      <a:pt x="1595" y="3472"/>
                      <a:pt x="1546" y="3472"/>
                    </a:cubicBezTo>
                    <a:cubicBezTo>
                      <a:pt x="1275" y="3472"/>
                      <a:pt x="1019" y="3568"/>
                      <a:pt x="783" y="3763"/>
                    </a:cubicBezTo>
                    <a:cubicBezTo>
                      <a:pt x="1" y="4407"/>
                      <a:pt x="245" y="5856"/>
                      <a:pt x="936" y="6886"/>
                    </a:cubicBezTo>
                    <a:cubicBezTo>
                      <a:pt x="1337" y="7485"/>
                      <a:pt x="1945" y="8014"/>
                      <a:pt x="2614" y="8014"/>
                    </a:cubicBezTo>
                    <a:cubicBezTo>
                      <a:pt x="2785" y="8014"/>
                      <a:pt x="2959" y="7979"/>
                      <a:pt x="3136" y="7903"/>
                    </a:cubicBezTo>
                    <a:lnTo>
                      <a:pt x="3136" y="16433"/>
                    </a:lnTo>
                    <a:cubicBezTo>
                      <a:pt x="3136" y="16477"/>
                      <a:pt x="3170" y="16511"/>
                      <a:pt x="3211" y="16511"/>
                    </a:cubicBezTo>
                    <a:cubicBezTo>
                      <a:pt x="3255" y="16511"/>
                      <a:pt x="3289" y="16477"/>
                      <a:pt x="3289" y="16433"/>
                    </a:cubicBezTo>
                    <a:lnTo>
                      <a:pt x="3289" y="7780"/>
                    </a:lnTo>
                    <a:cubicBezTo>
                      <a:pt x="3289" y="7753"/>
                      <a:pt x="3275" y="7729"/>
                      <a:pt x="3252" y="7716"/>
                    </a:cubicBezTo>
                    <a:cubicBezTo>
                      <a:pt x="3239" y="7707"/>
                      <a:pt x="3226" y="7703"/>
                      <a:pt x="3212" y="7703"/>
                    </a:cubicBezTo>
                    <a:cubicBezTo>
                      <a:pt x="3200" y="7703"/>
                      <a:pt x="3188" y="7706"/>
                      <a:pt x="3177" y="7713"/>
                    </a:cubicBezTo>
                    <a:cubicBezTo>
                      <a:pt x="2988" y="7814"/>
                      <a:pt x="2800" y="7858"/>
                      <a:pt x="2617" y="7858"/>
                    </a:cubicBezTo>
                    <a:cubicBezTo>
                      <a:pt x="2004" y="7858"/>
                      <a:pt x="1439" y="7361"/>
                      <a:pt x="1065" y="6801"/>
                    </a:cubicBezTo>
                    <a:cubicBezTo>
                      <a:pt x="426" y="5848"/>
                      <a:pt x="177" y="4461"/>
                      <a:pt x="881" y="3883"/>
                    </a:cubicBezTo>
                    <a:cubicBezTo>
                      <a:pt x="1088" y="3713"/>
                      <a:pt x="1313" y="3626"/>
                      <a:pt x="1546" y="3626"/>
                    </a:cubicBezTo>
                    <a:cubicBezTo>
                      <a:pt x="1588" y="3626"/>
                      <a:pt x="1631" y="3629"/>
                      <a:pt x="1674" y="3635"/>
                    </a:cubicBezTo>
                    <a:cubicBezTo>
                      <a:pt x="2483" y="3737"/>
                      <a:pt x="3252" y="4794"/>
                      <a:pt x="3581" y="5247"/>
                    </a:cubicBezTo>
                    <a:cubicBezTo>
                      <a:pt x="3595" y="5264"/>
                      <a:pt x="3616" y="5274"/>
                      <a:pt x="3636" y="5277"/>
                    </a:cubicBezTo>
                    <a:cubicBezTo>
                      <a:pt x="3657" y="5277"/>
                      <a:pt x="3677" y="5274"/>
                      <a:pt x="3694" y="5256"/>
                    </a:cubicBezTo>
                    <a:cubicBezTo>
                      <a:pt x="3704" y="5250"/>
                      <a:pt x="4639" y="4437"/>
                      <a:pt x="4163" y="3230"/>
                    </a:cubicBezTo>
                    <a:cubicBezTo>
                      <a:pt x="3745" y="2407"/>
                      <a:pt x="3415" y="1611"/>
                      <a:pt x="3963" y="938"/>
                    </a:cubicBezTo>
                    <a:cubicBezTo>
                      <a:pt x="4316" y="500"/>
                      <a:pt x="4726" y="341"/>
                      <a:pt x="5160" y="341"/>
                    </a:cubicBezTo>
                    <a:cubicBezTo>
                      <a:pt x="5780" y="341"/>
                      <a:pt x="6448" y="665"/>
                      <a:pt x="7068" y="965"/>
                    </a:cubicBezTo>
                    <a:cubicBezTo>
                      <a:pt x="7380" y="1114"/>
                      <a:pt x="7673" y="1254"/>
                      <a:pt x="7935" y="1342"/>
                    </a:cubicBezTo>
                    <a:cubicBezTo>
                      <a:pt x="8184" y="1424"/>
                      <a:pt x="8383" y="1460"/>
                      <a:pt x="8551" y="1460"/>
                    </a:cubicBezTo>
                    <a:cubicBezTo>
                      <a:pt x="8949" y="1460"/>
                      <a:pt x="9170" y="1256"/>
                      <a:pt x="9462" y="988"/>
                    </a:cubicBezTo>
                    <a:cubicBezTo>
                      <a:pt x="9639" y="828"/>
                      <a:pt x="9836" y="645"/>
                      <a:pt x="10122" y="464"/>
                    </a:cubicBezTo>
                    <a:cubicBezTo>
                      <a:pt x="10440" y="259"/>
                      <a:pt x="10736" y="156"/>
                      <a:pt x="11009" y="156"/>
                    </a:cubicBezTo>
                    <a:cubicBezTo>
                      <a:pt x="11148" y="156"/>
                      <a:pt x="11281" y="182"/>
                      <a:pt x="11408" y="236"/>
                    </a:cubicBezTo>
                    <a:cubicBezTo>
                      <a:pt x="11979" y="481"/>
                      <a:pt x="12404" y="1277"/>
                      <a:pt x="12666" y="2607"/>
                    </a:cubicBezTo>
                    <a:cubicBezTo>
                      <a:pt x="13224" y="5427"/>
                      <a:pt x="13563" y="8984"/>
                      <a:pt x="11237" y="11488"/>
                    </a:cubicBezTo>
                    <a:cubicBezTo>
                      <a:pt x="10511" y="12267"/>
                      <a:pt x="9356" y="12521"/>
                      <a:pt x="8426" y="12521"/>
                    </a:cubicBezTo>
                    <a:cubicBezTo>
                      <a:pt x="8107" y="12521"/>
                      <a:pt x="7814" y="12492"/>
                      <a:pt x="7575" y="12443"/>
                    </a:cubicBezTo>
                    <a:cubicBezTo>
                      <a:pt x="7570" y="12442"/>
                      <a:pt x="7565" y="12442"/>
                      <a:pt x="7561" y="12442"/>
                    </a:cubicBezTo>
                    <a:cubicBezTo>
                      <a:pt x="7544" y="12442"/>
                      <a:pt x="7527" y="12447"/>
                      <a:pt x="7513" y="12460"/>
                    </a:cubicBezTo>
                    <a:cubicBezTo>
                      <a:pt x="7493" y="12474"/>
                      <a:pt x="7482" y="12497"/>
                      <a:pt x="7482" y="12518"/>
                    </a:cubicBezTo>
                    <a:lnTo>
                      <a:pt x="7482" y="16147"/>
                    </a:lnTo>
                    <a:cubicBezTo>
                      <a:pt x="7482" y="16191"/>
                      <a:pt x="7517" y="16225"/>
                      <a:pt x="7561" y="16225"/>
                    </a:cubicBezTo>
                    <a:cubicBezTo>
                      <a:pt x="7605" y="16225"/>
                      <a:pt x="7639" y="16191"/>
                      <a:pt x="7639" y="16147"/>
                    </a:cubicBezTo>
                    <a:lnTo>
                      <a:pt x="7639" y="12613"/>
                    </a:lnTo>
                    <a:cubicBezTo>
                      <a:pt x="7865" y="12652"/>
                      <a:pt x="8131" y="12675"/>
                      <a:pt x="8417" y="12675"/>
                    </a:cubicBezTo>
                    <a:cubicBezTo>
                      <a:pt x="9383" y="12675"/>
                      <a:pt x="10589" y="12411"/>
                      <a:pt x="11350" y="11593"/>
                    </a:cubicBezTo>
                    <a:cubicBezTo>
                      <a:pt x="13723" y="9039"/>
                      <a:pt x="13384" y="5434"/>
                      <a:pt x="12819" y="2577"/>
                    </a:cubicBezTo>
                    <a:cubicBezTo>
                      <a:pt x="12547" y="1196"/>
                      <a:pt x="12091" y="359"/>
                      <a:pt x="11469" y="94"/>
                    </a:cubicBezTo>
                    <a:cubicBezTo>
                      <a:pt x="11323" y="31"/>
                      <a:pt x="11170" y="0"/>
                      <a:pt x="1101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875;p30">
                <a:extLst>
                  <a:ext uri="{FF2B5EF4-FFF2-40B4-BE49-F238E27FC236}">
                    <a16:creationId xmlns:a16="http://schemas.microsoft.com/office/drawing/2014/main" id="{C8E10915-F502-4927-9A65-B9B6BD608AB0}"/>
                  </a:ext>
                </a:extLst>
              </p:cNvPr>
              <p:cNvSpPr/>
              <p:nvPr/>
            </p:nvSpPr>
            <p:spPr>
              <a:xfrm>
                <a:off x="3224065" y="1122122"/>
                <a:ext cx="1325718" cy="739213"/>
              </a:xfrm>
              <a:custGeom>
                <a:avLst/>
                <a:gdLst/>
                <a:ahLst/>
                <a:cxnLst/>
                <a:rect l="l" t="t" r="r" b="b"/>
                <a:pathLst>
                  <a:path w="27954" h="15587" extrusionOk="0">
                    <a:moveTo>
                      <a:pt x="15902" y="1"/>
                    </a:moveTo>
                    <a:cubicBezTo>
                      <a:pt x="11589" y="1"/>
                      <a:pt x="7830" y="468"/>
                      <a:pt x="5636" y="816"/>
                    </a:cubicBezTo>
                    <a:cubicBezTo>
                      <a:pt x="4225" y="1037"/>
                      <a:pt x="2997" y="1935"/>
                      <a:pt x="2395" y="3231"/>
                    </a:cubicBezTo>
                    <a:cubicBezTo>
                      <a:pt x="1" y="8370"/>
                      <a:pt x="258" y="15587"/>
                      <a:pt x="258" y="15587"/>
                    </a:cubicBezTo>
                    <a:lnTo>
                      <a:pt x="4558" y="12200"/>
                    </a:lnTo>
                    <a:cubicBezTo>
                      <a:pt x="6978" y="12912"/>
                      <a:pt x="10102" y="13159"/>
                      <a:pt x="13268" y="13159"/>
                    </a:cubicBezTo>
                    <a:cubicBezTo>
                      <a:pt x="16690" y="13159"/>
                      <a:pt x="20161" y="12870"/>
                      <a:pt x="22848" y="12570"/>
                    </a:cubicBezTo>
                    <a:cubicBezTo>
                      <a:pt x="25787" y="12244"/>
                      <a:pt x="27954" y="9652"/>
                      <a:pt x="27725" y="6703"/>
                    </a:cubicBezTo>
                    <a:cubicBezTo>
                      <a:pt x="27685" y="6163"/>
                      <a:pt x="27634" y="5659"/>
                      <a:pt x="27576" y="5193"/>
                    </a:cubicBezTo>
                    <a:cubicBezTo>
                      <a:pt x="27267" y="2738"/>
                      <a:pt x="25338" y="796"/>
                      <a:pt x="22886" y="455"/>
                    </a:cubicBezTo>
                    <a:cubicBezTo>
                      <a:pt x="20503" y="125"/>
                      <a:pt x="18129" y="1"/>
                      <a:pt x="15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876;p30">
                <a:extLst>
                  <a:ext uri="{FF2B5EF4-FFF2-40B4-BE49-F238E27FC236}">
                    <a16:creationId xmlns:a16="http://schemas.microsoft.com/office/drawing/2014/main" id="{816259FD-01E6-4FE0-8FA5-43B637DC6154}"/>
                  </a:ext>
                </a:extLst>
              </p:cNvPr>
              <p:cNvSpPr/>
              <p:nvPr/>
            </p:nvSpPr>
            <p:spPr>
              <a:xfrm>
                <a:off x="3673932" y="1242863"/>
                <a:ext cx="492919" cy="422128"/>
              </a:xfrm>
              <a:custGeom>
                <a:avLst/>
                <a:gdLst/>
                <a:ahLst/>
                <a:cxnLst/>
                <a:rect l="l" t="t" r="r" b="b"/>
                <a:pathLst>
                  <a:path w="13134" h="11247" extrusionOk="0">
                    <a:moveTo>
                      <a:pt x="6571" y="1"/>
                    </a:moveTo>
                    <a:cubicBezTo>
                      <a:pt x="3834" y="1"/>
                      <a:pt x="1035" y="1657"/>
                      <a:pt x="513" y="5236"/>
                    </a:cubicBezTo>
                    <a:cubicBezTo>
                      <a:pt x="0" y="8743"/>
                      <a:pt x="2830" y="11247"/>
                      <a:pt x="6480" y="11247"/>
                    </a:cubicBezTo>
                    <a:cubicBezTo>
                      <a:pt x="6538" y="11247"/>
                      <a:pt x="6597" y="11246"/>
                      <a:pt x="6655" y="11245"/>
                    </a:cubicBezTo>
                    <a:cubicBezTo>
                      <a:pt x="10390" y="11163"/>
                      <a:pt x="13134" y="8598"/>
                      <a:pt x="12158" y="4058"/>
                    </a:cubicBezTo>
                    <a:cubicBezTo>
                      <a:pt x="11592" y="1424"/>
                      <a:pt x="9108" y="1"/>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877;p30">
                <a:extLst>
                  <a:ext uri="{FF2B5EF4-FFF2-40B4-BE49-F238E27FC236}">
                    <a16:creationId xmlns:a16="http://schemas.microsoft.com/office/drawing/2014/main" id="{B8F6E28F-0E4F-4D03-925D-A72B3149F58D}"/>
                  </a:ext>
                </a:extLst>
              </p:cNvPr>
              <p:cNvSpPr/>
              <p:nvPr/>
            </p:nvSpPr>
            <p:spPr>
              <a:xfrm>
                <a:off x="3784799" y="1323820"/>
                <a:ext cx="275733" cy="275751"/>
              </a:xfrm>
              <a:custGeom>
                <a:avLst/>
                <a:gdLst/>
                <a:ahLst/>
                <a:cxnLst/>
                <a:rect l="l" t="t" r="r" b="b"/>
                <a:pathLst>
                  <a:path w="7347" h="7347" extrusionOk="0">
                    <a:moveTo>
                      <a:pt x="2599" y="0"/>
                    </a:moveTo>
                    <a:lnTo>
                      <a:pt x="2599" y="2602"/>
                    </a:lnTo>
                    <a:lnTo>
                      <a:pt x="0" y="2602"/>
                    </a:lnTo>
                    <a:lnTo>
                      <a:pt x="0" y="4745"/>
                    </a:lnTo>
                    <a:lnTo>
                      <a:pt x="2599" y="4745"/>
                    </a:lnTo>
                    <a:lnTo>
                      <a:pt x="2599" y="7347"/>
                    </a:lnTo>
                    <a:lnTo>
                      <a:pt x="4745" y="7347"/>
                    </a:lnTo>
                    <a:lnTo>
                      <a:pt x="4745" y="4745"/>
                    </a:lnTo>
                    <a:lnTo>
                      <a:pt x="7347" y="4745"/>
                    </a:lnTo>
                    <a:lnTo>
                      <a:pt x="7347" y="2602"/>
                    </a:lnTo>
                    <a:lnTo>
                      <a:pt x="4745" y="2602"/>
                    </a:lnTo>
                    <a:lnTo>
                      <a:pt x="47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878;p30">
                <a:extLst>
                  <a:ext uri="{FF2B5EF4-FFF2-40B4-BE49-F238E27FC236}">
                    <a16:creationId xmlns:a16="http://schemas.microsoft.com/office/drawing/2014/main" id="{1C4675CC-0E6E-43E6-A8BA-178A6C8419EE}"/>
                  </a:ext>
                </a:extLst>
              </p:cNvPr>
              <p:cNvSpPr/>
              <p:nvPr/>
            </p:nvSpPr>
            <p:spPr>
              <a:xfrm>
                <a:off x="3781871" y="1320892"/>
                <a:ext cx="281625" cy="281644"/>
              </a:xfrm>
              <a:custGeom>
                <a:avLst/>
                <a:gdLst/>
                <a:ahLst/>
                <a:cxnLst/>
                <a:rect l="l" t="t" r="r" b="b"/>
                <a:pathLst>
                  <a:path w="7504" h="7504" extrusionOk="0">
                    <a:moveTo>
                      <a:pt x="4745" y="157"/>
                    </a:moveTo>
                    <a:lnTo>
                      <a:pt x="4745" y="2680"/>
                    </a:lnTo>
                    <a:cubicBezTo>
                      <a:pt x="4745" y="2721"/>
                      <a:pt x="4779" y="2755"/>
                      <a:pt x="4823" y="2755"/>
                    </a:cubicBezTo>
                    <a:lnTo>
                      <a:pt x="7346" y="2755"/>
                    </a:lnTo>
                    <a:lnTo>
                      <a:pt x="7346" y="4748"/>
                    </a:lnTo>
                    <a:lnTo>
                      <a:pt x="4823" y="4748"/>
                    </a:lnTo>
                    <a:cubicBezTo>
                      <a:pt x="4779" y="4748"/>
                      <a:pt x="4745" y="4782"/>
                      <a:pt x="4745" y="4823"/>
                    </a:cubicBezTo>
                    <a:lnTo>
                      <a:pt x="4745" y="7346"/>
                    </a:lnTo>
                    <a:lnTo>
                      <a:pt x="2755" y="7346"/>
                    </a:lnTo>
                    <a:lnTo>
                      <a:pt x="2755" y="4823"/>
                    </a:lnTo>
                    <a:cubicBezTo>
                      <a:pt x="2755" y="4782"/>
                      <a:pt x="2722" y="4748"/>
                      <a:pt x="2677" y="4748"/>
                    </a:cubicBezTo>
                    <a:lnTo>
                      <a:pt x="154" y="4748"/>
                    </a:lnTo>
                    <a:lnTo>
                      <a:pt x="154" y="2755"/>
                    </a:lnTo>
                    <a:lnTo>
                      <a:pt x="2677" y="2755"/>
                    </a:lnTo>
                    <a:cubicBezTo>
                      <a:pt x="2722" y="2755"/>
                      <a:pt x="2755" y="2721"/>
                      <a:pt x="2755" y="2680"/>
                    </a:cubicBezTo>
                    <a:lnTo>
                      <a:pt x="2755" y="157"/>
                    </a:lnTo>
                    <a:close/>
                    <a:moveTo>
                      <a:pt x="2677" y="0"/>
                    </a:moveTo>
                    <a:cubicBezTo>
                      <a:pt x="2637" y="0"/>
                      <a:pt x="2602" y="34"/>
                      <a:pt x="2602" y="78"/>
                    </a:cubicBezTo>
                    <a:lnTo>
                      <a:pt x="2602" y="2601"/>
                    </a:lnTo>
                    <a:lnTo>
                      <a:pt x="78" y="2601"/>
                    </a:lnTo>
                    <a:cubicBezTo>
                      <a:pt x="34" y="2601"/>
                      <a:pt x="0" y="2636"/>
                      <a:pt x="0" y="2680"/>
                    </a:cubicBezTo>
                    <a:lnTo>
                      <a:pt x="0" y="4823"/>
                    </a:lnTo>
                    <a:cubicBezTo>
                      <a:pt x="0" y="4867"/>
                      <a:pt x="34" y="4901"/>
                      <a:pt x="78" y="4901"/>
                    </a:cubicBezTo>
                    <a:lnTo>
                      <a:pt x="2602" y="4901"/>
                    </a:lnTo>
                    <a:lnTo>
                      <a:pt x="2602" y="7425"/>
                    </a:lnTo>
                    <a:cubicBezTo>
                      <a:pt x="2602" y="7469"/>
                      <a:pt x="2637" y="7503"/>
                      <a:pt x="2677" y="7503"/>
                    </a:cubicBezTo>
                    <a:lnTo>
                      <a:pt x="4823" y="7503"/>
                    </a:lnTo>
                    <a:cubicBezTo>
                      <a:pt x="4867" y="7503"/>
                      <a:pt x="4902" y="7469"/>
                      <a:pt x="4902" y="7425"/>
                    </a:cubicBezTo>
                    <a:lnTo>
                      <a:pt x="4902" y="4901"/>
                    </a:lnTo>
                    <a:lnTo>
                      <a:pt x="7425" y="4901"/>
                    </a:lnTo>
                    <a:cubicBezTo>
                      <a:pt x="7466" y="4901"/>
                      <a:pt x="7503" y="4867"/>
                      <a:pt x="7503" y="4823"/>
                    </a:cubicBezTo>
                    <a:lnTo>
                      <a:pt x="7503" y="2680"/>
                    </a:lnTo>
                    <a:cubicBezTo>
                      <a:pt x="7503" y="2636"/>
                      <a:pt x="7466" y="2601"/>
                      <a:pt x="7425" y="2601"/>
                    </a:cubicBezTo>
                    <a:lnTo>
                      <a:pt x="4902" y="2601"/>
                    </a:lnTo>
                    <a:lnTo>
                      <a:pt x="4902" y="78"/>
                    </a:lnTo>
                    <a:cubicBezTo>
                      <a:pt x="4902" y="34"/>
                      <a:pt x="4867" y="0"/>
                      <a:pt x="4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879;p30">
                <a:extLst>
                  <a:ext uri="{FF2B5EF4-FFF2-40B4-BE49-F238E27FC236}">
                    <a16:creationId xmlns:a16="http://schemas.microsoft.com/office/drawing/2014/main" id="{62D7AD3B-C02A-44A0-B03F-8F5D964071E2}"/>
                  </a:ext>
                </a:extLst>
              </p:cNvPr>
              <p:cNvSpPr/>
              <p:nvPr/>
            </p:nvSpPr>
            <p:spPr>
              <a:xfrm>
                <a:off x="757823" y="1724278"/>
                <a:ext cx="1373191" cy="721856"/>
              </a:xfrm>
              <a:custGeom>
                <a:avLst/>
                <a:gdLst/>
                <a:ahLst/>
                <a:cxnLst/>
                <a:rect l="l" t="t" r="r" b="b"/>
                <a:pathLst>
                  <a:path w="28955" h="15221" extrusionOk="0">
                    <a:moveTo>
                      <a:pt x="12962" y="0"/>
                    </a:moveTo>
                    <a:cubicBezTo>
                      <a:pt x="10342" y="0"/>
                      <a:pt x="7288" y="393"/>
                      <a:pt x="3909" y="1515"/>
                    </a:cubicBezTo>
                    <a:cubicBezTo>
                      <a:pt x="1726" y="2244"/>
                      <a:pt x="189" y="4216"/>
                      <a:pt x="59" y="6515"/>
                    </a:cubicBezTo>
                    <a:cubicBezTo>
                      <a:pt x="1" y="7579"/>
                      <a:pt x="5" y="8794"/>
                      <a:pt x="148" y="10028"/>
                    </a:cubicBezTo>
                    <a:cubicBezTo>
                      <a:pt x="454" y="12685"/>
                      <a:pt x="2613" y="14739"/>
                      <a:pt x="5276" y="14957"/>
                    </a:cubicBezTo>
                    <a:cubicBezTo>
                      <a:pt x="7044" y="15098"/>
                      <a:pt x="9381" y="15221"/>
                      <a:pt x="12182" y="15221"/>
                    </a:cubicBezTo>
                    <a:cubicBezTo>
                      <a:pt x="16704" y="15221"/>
                      <a:pt x="22438" y="14902"/>
                      <a:pt x="28954" y="13831"/>
                    </a:cubicBezTo>
                    <a:lnTo>
                      <a:pt x="24360" y="10430"/>
                    </a:lnTo>
                    <a:cubicBezTo>
                      <a:pt x="24360" y="10430"/>
                      <a:pt x="24261" y="8427"/>
                      <a:pt x="23788" y="5913"/>
                    </a:cubicBezTo>
                    <a:cubicBezTo>
                      <a:pt x="23316" y="3386"/>
                      <a:pt x="21432" y="1342"/>
                      <a:pt x="18938" y="720"/>
                    </a:cubicBezTo>
                    <a:cubicBezTo>
                      <a:pt x="17356" y="323"/>
                      <a:pt x="15337" y="0"/>
                      <a:pt x="12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880;p30">
                <a:extLst>
                  <a:ext uri="{FF2B5EF4-FFF2-40B4-BE49-F238E27FC236}">
                    <a16:creationId xmlns:a16="http://schemas.microsoft.com/office/drawing/2014/main" id="{FE50D0CD-04C6-4EAC-A6E3-4EAD4CB9DFDA}"/>
                  </a:ext>
                </a:extLst>
              </p:cNvPr>
              <p:cNvSpPr/>
              <p:nvPr/>
            </p:nvSpPr>
            <p:spPr>
              <a:xfrm>
                <a:off x="905078" y="1934324"/>
                <a:ext cx="850046" cy="422130"/>
              </a:xfrm>
              <a:custGeom>
                <a:avLst/>
                <a:gdLst/>
                <a:ahLst/>
                <a:cxnLst/>
                <a:rect l="l" t="t" r="r" b="b"/>
                <a:pathLst>
                  <a:path w="17924" h="8901" extrusionOk="0">
                    <a:moveTo>
                      <a:pt x="5361" y="0"/>
                    </a:moveTo>
                    <a:cubicBezTo>
                      <a:pt x="2480" y="0"/>
                      <a:pt x="0" y="3981"/>
                      <a:pt x="2739" y="6994"/>
                    </a:cubicBezTo>
                    <a:cubicBezTo>
                      <a:pt x="3966" y="8345"/>
                      <a:pt x="5944" y="8901"/>
                      <a:pt x="8042" y="8901"/>
                    </a:cubicBezTo>
                    <a:cubicBezTo>
                      <a:pt x="12686" y="8901"/>
                      <a:pt x="17923" y="6176"/>
                      <a:pt x="16925" y="3304"/>
                    </a:cubicBezTo>
                    <a:cubicBezTo>
                      <a:pt x="16581" y="2311"/>
                      <a:pt x="16004" y="2060"/>
                      <a:pt x="15211" y="2060"/>
                    </a:cubicBezTo>
                    <a:cubicBezTo>
                      <a:pt x="14404" y="2060"/>
                      <a:pt x="13374" y="2320"/>
                      <a:pt x="12139" y="2320"/>
                    </a:cubicBezTo>
                    <a:cubicBezTo>
                      <a:pt x="10773" y="2320"/>
                      <a:pt x="9157" y="2002"/>
                      <a:pt x="7317" y="665"/>
                    </a:cubicBezTo>
                    <a:cubicBezTo>
                      <a:pt x="6682" y="203"/>
                      <a:pt x="6011" y="0"/>
                      <a:pt x="5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881;p30">
                <a:extLst>
                  <a:ext uri="{FF2B5EF4-FFF2-40B4-BE49-F238E27FC236}">
                    <a16:creationId xmlns:a16="http://schemas.microsoft.com/office/drawing/2014/main" id="{D579B21B-E473-4C22-AC3F-D437010868DE}"/>
                  </a:ext>
                </a:extLst>
              </p:cNvPr>
              <p:cNvSpPr/>
              <p:nvPr/>
            </p:nvSpPr>
            <p:spPr>
              <a:xfrm>
                <a:off x="1171891" y="1919764"/>
                <a:ext cx="346866" cy="330884"/>
              </a:xfrm>
              <a:custGeom>
                <a:avLst/>
                <a:gdLst/>
                <a:ahLst/>
                <a:cxnLst/>
                <a:rect l="l" t="t" r="r" b="b"/>
                <a:pathLst>
                  <a:path w="7314" h="6977" extrusionOk="0">
                    <a:moveTo>
                      <a:pt x="5424" y="1"/>
                    </a:moveTo>
                    <a:cubicBezTo>
                      <a:pt x="4983" y="1"/>
                      <a:pt x="4543" y="169"/>
                      <a:pt x="4208" y="506"/>
                    </a:cubicBezTo>
                    <a:lnTo>
                      <a:pt x="671" y="4039"/>
                    </a:lnTo>
                    <a:cubicBezTo>
                      <a:pt x="1" y="4713"/>
                      <a:pt x="1" y="5801"/>
                      <a:pt x="671" y="6474"/>
                    </a:cubicBezTo>
                    <a:cubicBezTo>
                      <a:pt x="1007" y="6809"/>
                      <a:pt x="1448" y="6977"/>
                      <a:pt x="1888" y="6977"/>
                    </a:cubicBezTo>
                    <a:cubicBezTo>
                      <a:pt x="2329" y="6977"/>
                      <a:pt x="2769" y="6809"/>
                      <a:pt x="3106" y="6474"/>
                    </a:cubicBezTo>
                    <a:lnTo>
                      <a:pt x="6640" y="2937"/>
                    </a:lnTo>
                    <a:cubicBezTo>
                      <a:pt x="7313" y="2267"/>
                      <a:pt x="7313" y="1176"/>
                      <a:pt x="6640" y="506"/>
                    </a:cubicBezTo>
                    <a:cubicBezTo>
                      <a:pt x="6305" y="169"/>
                      <a:pt x="5864" y="1"/>
                      <a:pt x="54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882;p30">
                <a:extLst>
                  <a:ext uri="{FF2B5EF4-FFF2-40B4-BE49-F238E27FC236}">
                    <a16:creationId xmlns:a16="http://schemas.microsoft.com/office/drawing/2014/main" id="{6C880123-B6E6-4D4A-BA9C-D5FBCBC0AF75}"/>
                  </a:ext>
                </a:extLst>
              </p:cNvPr>
              <p:cNvSpPr/>
              <p:nvPr/>
            </p:nvSpPr>
            <p:spPr>
              <a:xfrm>
                <a:off x="1167859" y="1916112"/>
                <a:ext cx="354929" cy="338330"/>
              </a:xfrm>
              <a:custGeom>
                <a:avLst/>
                <a:gdLst/>
                <a:ahLst/>
                <a:cxnLst/>
                <a:rect l="l" t="t" r="r" b="b"/>
                <a:pathLst>
                  <a:path w="7484" h="7134" extrusionOk="0">
                    <a:moveTo>
                      <a:pt x="5510" y="154"/>
                    </a:moveTo>
                    <a:cubicBezTo>
                      <a:pt x="5950" y="154"/>
                      <a:pt x="6361" y="324"/>
                      <a:pt x="6670" y="637"/>
                    </a:cubicBezTo>
                    <a:cubicBezTo>
                      <a:pt x="7313" y="1277"/>
                      <a:pt x="7313" y="2321"/>
                      <a:pt x="6670" y="2960"/>
                    </a:cubicBezTo>
                    <a:lnTo>
                      <a:pt x="3137" y="6497"/>
                    </a:lnTo>
                    <a:cubicBezTo>
                      <a:pt x="2815" y="6817"/>
                      <a:pt x="2394" y="6977"/>
                      <a:pt x="1973" y="6977"/>
                    </a:cubicBezTo>
                    <a:cubicBezTo>
                      <a:pt x="1552" y="6977"/>
                      <a:pt x="1132" y="6817"/>
                      <a:pt x="810" y="6497"/>
                    </a:cubicBezTo>
                    <a:cubicBezTo>
                      <a:pt x="170" y="5854"/>
                      <a:pt x="170" y="4813"/>
                      <a:pt x="810" y="4171"/>
                    </a:cubicBezTo>
                    <a:lnTo>
                      <a:pt x="4347" y="637"/>
                    </a:lnTo>
                    <a:cubicBezTo>
                      <a:pt x="4657" y="324"/>
                      <a:pt x="5072" y="154"/>
                      <a:pt x="5510" y="154"/>
                    </a:cubicBezTo>
                    <a:close/>
                    <a:moveTo>
                      <a:pt x="5510" y="1"/>
                    </a:moveTo>
                    <a:cubicBezTo>
                      <a:pt x="5027" y="1"/>
                      <a:pt x="4578" y="188"/>
                      <a:pt x="4239" y="525"/>
                    </a:cubicBezTo>
                    <a:lnTo>
                      <a:pt x="701" y="4062"/>
                    </a:lnTo>
                    <a:cubicBezTo>
                      <a:pt x="1" y="4763"/>
                      <a:pt x="1" y="5906"/>
                      <a:pt x="701" y="6606"/>
                    </a:cubicBezTo>
                    <a:cubicBezTo>
                      <a:pt x="1052" y="6956"/>
                      <a:pt x="1514" y="7133"/>
                      <a:pt x="1974" y="7133"/>
                    </a:cubicBezTo>
                    <a:cubicBezTo>
                      <a:pt x="2432" y="7133"/>
                      <a:pt x="2895" y="6956"/>
                      <a:pt x="3245" y="6606"/>
                    </a:cubicBezTo>
                    <a:lnTo>
                      <a:pt x="6782" y="3069"/>
                    </a:lnTo>
                    <a:cubicBezTo>
                      <a:pt x="7483" y="2368"/>
                      <a:pt x="7483" y="1228"/>
                      <a:pt x="6782" y="525"/>
                    </a:cubicBezTo>
                    <a:cubicBezTo>
                      <a:pt x="6443" y="188"/>
                      <a:pt x="5990" y="1"/>
                      <a:pt x="5510" y="1"/>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883;p30">
                <a:extLst>
                  <a:ext uri="{FF2B5EF4-FFF2-40B4-BE49-F238E27FC236}">
                    <a16:creationId xmlns:a16="http://schemas.microsoft.com/office/drawing/2014/main" id="{B12DDC23-59B2-4A31-AE8C-7F8A6CA488C9}"/>
                  </a:ext>
                </a:extLst>
              </p:cNvPr>
              <p:cNvSpPr/>
              <p:nvPr/>
            </p:nvSpPr>
            <p:spPr>
              <a:xfrm>
                <a:off x="1287560" y="1919764"/>
                <a:ext cx="231197" cy="223229"/>
              </a:xfrm>
              <a:custGeom>
                <a:avLst/>
                <a:gdLst/>
                <a:ahLst/>
                <a:cxnLst/>
                <a:rect l="l" t="t" r="r" b="b"/>
                <a:pathLst>
                  <a:path w="4875" h="4707" extrusionOk="0">
                    <a:moveTo>
                      <a:pt x="2985" y="1"/>
                    </a:moveTo>
                    <a:cubicBezTo>
                      <a:pt x="2544" y="1"/>
                      <a:pt x="2104" y="169"/>
                      <a:pt x="1769" y="506"/>
                    </a:cubicBezTo>
                    <a:lnTo>
                      <a:pt x="1" y="2271"/>
                    </a:lnTo>
                    <a:lnTo>
                      <a:pt x="2435" y="4706"/>
                    </a:lnTo>
                    <a:lnTo>
                      <a:pt x="4201" y="2937"/>
                    </a:lnTo>
                    <a:cubicBezTo>
                      <a:pt x="4874" y="2267"/>
                      <a:pt x="4874" y="1176"/>
                      <a:pt x="4201" y="506"/>
                    </a:cubicBezTo>
                    <a:cubicBezTo>
                      <a:pt x="3866" y="169"/>
                      <a:pt x="3425" y="1"/>
                      <a:pt x="2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884;p30">
                <a:extLst>
                  <a:ext uri="{FF2B5EF4-FFF2-40B4-BE49-F238E27FC236}">
                    <a16:creationId xmlns:a16="http://schemas.microsoft.com/office/drawing/2014/main" id="{06BFD527-6197-4DE3-A21E-E100B3640924}"/>
                  </a:ext>
                </a:extLst>
              </p:cNvPr>
              <p:cNvSpPr/>
              <p:nvPr/>
            </p:nvSpPr>
            <p:spPr>
              <a:xfrm>
                <a:off x="1283529" y="1916112"/>
                <a:ext cx="231149" cy="230533"/>
              </a:xfrm>
              <a:custGeom>
                <a:avLst/>
                <a:gdLst/>
                <a:ahLst/>
                <a:cxnLst/>
                <a:rect l="l" t="t" r="r" b="b"/>
                <a:pathLst>
                  <a:path w="4874" h="4861" extrusionOk="0">
                    <a:moveTo>
                      <a:pt x="3071" y="154"/>
                    </a:moveTo>
                    <a:cubicBezTo>
                      <a:pt x="3511" y="154"/>
                      <a:pt x="3922" y="324"/>
                      <a:pt x="4231" y="637"/>
                    </a:cubicBezTo>
                    <a:cubicBezTo>
                      <a:pt x="4874" y="1277"/>
                      <a:pt x="4874" y="2321"/>
                      <a:pt x="4231" y="2960"/>
                    </a:cubicBezTo>
                    <a:lnTo>
                      <a:pt x="2520" y="4674"/>
                    </a:lnTo>
                    <a:lnTo>
                      <a:pt x="194" y="2348"/>
                    </a:lnTo>
                    <a:lnTo>
                      <a:pt x="1908" y="637"/>
                    </a:lnTo>
                    <a:cubicBezTo>
                      <a:pt x="2218" y="324"/>
                      <a:pt x="2633" y="154"/>
                      <a:pt x="3071" y="154"/>
                    </a:cubicBezTo>
                    <a:close/>
                    <a:moveTo>
                      <a:pt x="3071" y="1"/>
                    </a:moveTo>
                    <a:cubicBezTo>
                      <a:pt x="2588" y="1"/>
                      <a:pt x="2139" y="188"/>
                      <a:pt x="1800" y="525"/>
                    </a:cubicBezTo>
                    <a:lnTo>
                      <a:pt x="31" y="2294"/>
                    </a:lnTo>
                    <a:cubicBezTo>
                      <a:pt x="1" y="2324"/>
                      <a:pt x="1" y="2375"/>
                      <a:pt x="31" y="2402"/>
                    </a:cubicBezTo>
                    <a:lnTo>
                      <a:pt x="2466" y="4837"/>
                    </a:lnTo>
                    <a:cubicBezTo>
                      <a:pt x="2480" y="4851"/>
                      <a:pt x="2500" y="4861"/>
                      <a:pt x="2520" y="4861"/>
                    </a:cubicBezTo>
                    <a:cubicBezTo>
                      <a:pt x="2541" y="4861"/>
                      <a:pt x="2561" y="4851"/>
                      <a:pt x="2575" y="4837"/>
                    </a:cubicBezTo>
                    <a:lnTo>
                      <a:pt x="4343" y="3069"/>
                    </a:lnTo>
                    <a:cubicBezTo>
                      <a:pt x="4680" y="2729"/>
                      <a:pt x="4867" y="2280"/>
                      <a:pt x="4867" y="1797"/>
                    </a:cubicBezTo>
                    <a:cubicBezTo>
                      <a:pt x="4867" y="1317"/>
                      <a:pt x="4680" y="865"/>
                      <a:pt x="4343" y="525"/>
                    </a:cubicBezTo>
                    <a:cubicBezTo>
                      <a:pt x="4004" y="188"/>
                      <a:pt x="3551" y="1"/>
                      <a:pt x="3071" y="1"/>
                    </a:cubicBezTo>
                    <a:close/>
                  </a:path>
                </a:pathLst>
              </a:custGeom>
              <a:solidFill>
                <a:srgbClr val="2A2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885;p30">
                <a:extLst>
                  <a:ext uri="{FF2B5EF4-FFF2-40B4-BE49-F238E27FC236}">
                    <a16:creationId xmlns:a16="http://schemas.microsoft.com/office/drawing/2014/main" id="{FBD94111-D47C-44A3-A432-FBE14F63F0AF}"/>
                  </a:ext>
                </a:extLst>
              </p:cNvPr>
              <p:cNvSpPr/>
              <p:nvPr/>
            </p:nvSpPr>
            <p:spPr>
              <a:xfrm>
                <a:off x="2971543" y="1965627"/>
                <a:ext cx="25523" cy="25225"/>
              </a:xfrm>
              <a:custGeom>
                <a:avLst/>
                <a:gdLst/>
                <a:ahLst/>
                <a:cxnLst/>
                <a:rect l="l" t="t" r="r" b="b"/>
                <a:pathLst>
                  <a:path w="300" h="297" extrusionOk="0">
                    <a:moveTo>
                      <a:pt x="150" y="0"/>
                    </a:moveTo>
                    <a:cubicBezTo>
                      <a:pt x="68" y="0"/>
                      <a:pt x="0" y="65"/>
                      <a:pt x="0" y="146"/>
                    </a:cubicBezTo>
                    <a:cubicBezTo>
                      <a:pt x="0" y="231"/>
                      <a:pt x="68" y="297"/>
                      <a:pt x="150" y="297"/>
                    </a:cubicBezTo>
                    <a:cubicBezTo>
                      <a:pt x="231" y="297"/>
                      <a:pt x="300" y="231"/>
                      <a:pt x="300" y="146"/>
                    </a:cubicBezTo>
                    <a:cubicBezTo>
                      <a:pt x="300" y="65"/>
                      <a:pt x="231" y="0"/>
                      <a:pt x="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886;p30">
                <a:extLst>
                  <a:ext uri="{FF2B5EF4-FFF2-40B4-BE49-F238E27FC236}">
                    <a16:creationId xmlns:a16="http://schemas.microsoft.com/office/drawing/2014/main" id="{94156026-EA68-4BE5-AC44-AE1CD4F0ADBD}"/>
                  </a:ext>
                </a:extLst>
              </p:cNvPr>
              <p:cNvSpPr/>
              <p:nvPr/>
            </p:nvSpPr>
            <p:spPr>
              <a:xfrm>
                <a:off x="2750693" y="1965627"/>
                <a:ext cx="25523" cy="25225"/>
              </a:xfrm>
              <a:custGeom>
                <a:avLst/>
                <a:gdLst/>
                <a:ahLst/>
                <a:cxnLst/>
                <a:rect l="l" t="t" r="r" b="b"/>
                <a:pathLst>
                  <a:path w="300" h="297" extrusionOk="0">
                    <a:moveTo>
                      <a:pt x="150" y="0"/>
                    </a:moveTo>
                    <a:cubicBezTo>
                      <a:pt x="68" y="0"/>
                      <a:pt x="0" y="65"/>
                      <a:pt x="0" y="146"/>
                    </a:cubicBezTo>
                    <a:cubicBezTo>
                      <a:pt x="0" y="231"/>
                      <a:pt x="68" y="297"/>
                      <a:pt x="150" y="297"/>
                    </a:cubicBezTo>
                    <a:cubicBezTo>
                      <a:pt x="231" y="297"/>
                      <a:pt x="300" y="231"/>
                      <a:pt x="300" y="146"/>
                    </a:cubicBezTo>
                    <a:cubicBezTo>
                      <a:pt x="300" y="65"/>
                      <a:pt x="231" y="0"/>
                      <a:pt x="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1" name="Google Shape;887;p30">
                <a:extLst>
                  <a:ext uri="{FF2B5EF4-FFF2-40B4-BE49-F238E27FC236}">
                    <a16:creationId xmlns:a16="http://schemas.microsoft.com/office/drawing/2014/main" id="{B31B2259-E54D-4261-8D55-7C403BC9D15F}"/>
                  </a:ext>
                </a:extLst>
              </p:cNvPr>
              <p:cNvCxnSpPr/>
              <p:nvPr/>
            </p:nvCxnSpPr>
            <p:spPr>
              <a:xfrm rot="10800000" flipH="1">
                <a:off x="2040203" y="3145775"/>
                <a:ext cx="46500" cy="1453500"/>
              </a:xfrm>
              <a:prstGeom prst="straightConnector1">
                <a:avLst/>
              </a:prstGeom>
              <a:noFill/>
              <a:ln w="19050" cap="flat" cmpd="sng">
                <a:solidFill>
                  <a:schemeClr val="lt1"/>
                </a:solidFill>
                <a:prstDash val="solid"/>
                <a:round/>
                <a:headEnd type="none" w="med" len="med"/>
                <a:tailEnd type="none" w="med" len="med"/>
              </a:ln>
            </p:spPr>
          </p:cxnSp>
          <p:sp>
            <p:nvSpPr>
              <p:cNvPr id="432" name="Google Shape;888;p30">
                <a:extLst>
                  <a:ext uri="{FF2B5EF4-FFF2-40B4-BE49-F238E27FC236}">
                    <a16:creationId xmlns:a16="http://schemas.microsoft.com/office/drawing/2014/main" id="{C588F3E2-23CC-4805-86FA-DCFAC891EA76}"/>
                  </a:ext>
                </a:extLst>
              </p:cNvPr>
              <p:cNvSpPr/>
              <p:nvPr/>
            </p:nvSpPr>
            <p:spPr>
              <a:xfrm>
                <a:off x="2657763" y="1880970"/>
                <a:ext cx="183250" cy="183108"/>
              </a:xfrm>
              <a:custGeom>
                <a:avLst/>
                <a:gdLst/>
                <a:ahLst/>
                <a:cxnLst/>
                <a:rect l="l" t="t" r="r" b="b"/>
                <a:pathLst>
                  <a:path w="3864" h="3861" extrusionOk="0">
                    <a:moveTo>
                      <a:pt x="1932" y="153"/>
                    </a:moveTo>
                    <a:cubicBezTo>
                      <a:pt x="2911" y="153"/>
                      <a:pt x="3707" y="949"/>
                      <a:pt x="3707" y="1929"/>
                    </a:cubicBezTo>
                    <a:cubicBezTo>
                      <a:pt x="3707" y="2908"/>
                      <a:pt x="2911" y="3704"/>
                      <a:pt x="1932" y="3704"/>
                    </a:cubicBezTo>
                    <a:cubicBezTo>
                      <a:pt x="952" y="3704"/>
                      <a:pt x="156" y="2908"/>
                      <a:pt x="156" y="1929"/>
                    </a:cubicBezTo>
                    <a:cubicBezTo>
                      <a:pt x="156" y="949"/>
                      <a:pt x="952" y="153"/>
                      <a:pt x="1932" y="153"/>
                    </a:cubicBezTo>
                    <a:close/>
                    <a:moveTo>
                      <a:pt x="1932" y="1"/>
                    </a:moveTo>
                    <a:cubicBezTo>
                      <a:pt x="867" y="1"/>
                      <a:pt x="1" y="864"/>
                      <a:pt x="1" y="1929"/>
                    </a:cubicBezTo>
                    <a:cubicBezTo>
                      <a:pt x="1" y="2994"/>
                      <a:pt x="867" y="3861"/>
                      <a:pt x="1932" y="3861"/>
                    </a:cubicBezTo>
                    <a:cubicBezTo>
                      <a:pt x="2996" y="3861"/>
                      <a:pt x="3864" y="2994"/>
                      <a:pt x="3864" y="1929"/>
                    </a:cubicBezTo>
                    <a:cubicBezTo>
                      <a:pt x="3864" y="864"/>
                      <a:pt x="2996" y="1"/>
                      <a:pt x="193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889;p30">
                <a:extLst>
                  <a:ext uri="{FF2B5EF4-FFF2-40B4-BE49-F238E27FC236}">
                    <a16:creationId xmlns:a16="http://schemas.microsoft.com/office/drawing/2014/main" id="{3510139C-C502-4CBB-9DDF-6D9FCDE0FB3C}"/>
                  </a:ext>
                </a:extLst>
              </p:cNvPr>
              <p:cNvSpPr/>
              <p:nvPr/>
            </p:nvSpPr>
            <p:spPr>
              <a:xfrm>
                <a:off x="2911772" y="1880970"/>
                <a:ext cx="183298" cy="183108"/>
              </a:xfrm>
              <a:custGeom>
                <a:avLst/>
                <a:gdLst/>
                <a:ahLst/>
                <a:cxnLst/>
                <a:rect l="l" t="t" r="r" b="b"/>
                <a:pathLst>
                  <a:path w="3865" h="3861" extrusionOk="0">
                    <a:moveTo>
                      <a:pt x="1933" y="153"/>
                    </a:moveTo>
                    <a:cubicBezTo>
                      <a:pt x="2912" y="153"/>
                      <a:pt x="3708" y="949"/>
                      <a:pt x="3708" y="1929"/>
                    </a:cubicBezTo>
                    <a:cubicBezTo>
                      <a:pt x="3708" y="2908"/>
                      <a:pt x="2912" y="3704"/>
                      <a:pt x="1933" y="3704"/>
                    </a:cubicBezTo>
                    <a:cubicBezTo>
                      <a:pt x="953" y="3704"/>
                      <a:pt x="158" y="2908"/>
                      <a:pt x="158" y="1929"/>
                    </a:cubicBezTo>
                    <a:cubicBezTo>
                      <a:pt x="158" y="949"/>
                      <a:pt x="953" y="153"/>
                      <a:pt x="1933" y="153"/>
                    </a:cubicBezTo>
                    <a:close/>
                    <a:moveTo>
                      <a:pt x="1933" y="1"/>
                    </a:moveTo>
                    <a:cubicBezTo>
                      <a:pt x="869" y="1"/>
                      <a:pt x="1" y="864"/>
                      <a:pt x="1" y="1929"/>
                    </a:cubicBezTo>
                    <a:cubicBezTo>
                      <a:pt x="1" y="2994"/>
                      <a:pt x="869" y="3861"/>
                      <a:pt x="1933" y="3861"/>
                    </a:cubicBezTo>
                    <a:cubicBezTo>
                      <a:pt x="2997" y="3861"/>
                      <a:pt x="3864" y="2994"/>
                      <a:pt x="3864" y="1929"/>
                    </a:cubicBezTo>
                    <a:cubicBezTo>
                      <a:pt x="3864" y="864"/>
                      <a:pt x="2997" y="1"/>
                      <a:pt x="193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890;p30">
                <a:extLst>
                  <a:ext uri="{FF2B5EF4-FFF2-40B4-BE49-F238E27FC236}">
                    <a16:creationId xmlns:a16="http://schemas.microsoft.com/office/drawing/2014/main" id="{B89173E1-3D75-4CBD-9154-97C297BA714F}"/>
                  </a:ext>
                </a:extLst>
              </p:cNvPr>
              <p:cNvSpPr/>
              <p:nvPr/>
            </p:nvSpPr>
            <p:spPr>
              <a:xfrm>
                <a:off x="2833236" y="1950970"/>
                <a:ext cx="86361" cy="25230"/>
              </a:xfrm>
              <a:custGeom>
                <a:avLst/>
                <a:gdLst/>
                <a:ahLst/>
                <a:cxnLst/>
                <a:rect l="l" t="t" r="r" b="b"/>
                <a:pathLst>
                  <a:path w="1821" h="532" extrusionOk="0">
                    <a:moveTo>
                      <a:pt x="956" y="0"/>
                    </a:moveTo>
                    <a:cubicBezTo>
                      <a:pt x="443" y="0"/>
                      <a:pt x="48" y="382"/>
                      <a:pt x="31" y="399"/>
                    </a:cubicBezTo>
                    <a:cubicBezTo>
                      <a:pt x="1" y="429"/>
                      <a:pt x="1" y="477"/>
                      <a:pt x="31" y="507"/>
                    </a:cubicBezTo>
                    <a:cubicBezTo>
                      <a:pt x="47" y="523"/>
                      <a:pt x="67" y="531"/>
                      <a:pt x="87" y="531"/>
                    </a:cubicBezTo>
                    <a:cubicBezTo>
                      <a:pt x="106" y="531"/>
                      <a:pt x="125" y="524"/>
                      <a:pt x="140" y="511"/>
                    </a:cubicBezTo>
                    <a:cubicBezTo>
                      <a:pt x="143" y="504"/>
                      <a:pt x="507" y="157"/>
                      <a:pt x="946" y="157"/>
                    </a:cubicBezTo>
                    <a:cubicBezTo>
                      <a:pt x="956" y="157"/>
                      <a:pt x="966" y="157"/>
                      <a:pt x="977" y="157"/>
                    </a:cubicBezTo>
                    <a:cubicBezTo>
                      <a:pt x="1232" y="164"/>
                      <a:pt x="1467" y="280"/>
                      <a:pt x="1677" y="507"/>
                    </a:cubicBezTo>
                    <a:cubicBezTo>
                      <a:pt x="1694" y="524"/>
                      <a:pt x="1715" y="531"/>
                      <a:pt x="1735" y="531"/>
                    </a:cubicBezTo>
                    <a:cubicBezTo>
                      <a:pt x="1756" y="531"/>
                      <a:pt x="1773" y="524"/>
                      <a:pt x="1786" y="511"/>
                    </a:cubicBezTo>
                    <a:cubicBezTo>
                      <a:pt x="1820" y="480"/>
                      <a:pt x="1820" y="432"/>
                      <a:pt x="1793" y="402"/>
                    </a:cubicBezTo>
                    <a:cubicBezTo>
                      <a:pt x="1552" y="143"/>
                      <a:pt x="1280" y="11"/>
                      <a:pt x="98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891;p30">
              <a:extLst>
                <a:ext uri="{FF2B5EF4-FFF2-40B4-BE49-F238E27FC236}">
                  <a16:creationId xmlns:a16="http://schemas.microsoft.com/office/drawing/2014/main" id="{98207878-A7A5-4A1F-BFE2-05D0B03C0E91}"/>
                </a:ext>
              </a:extLst>
            </p:cNvPr>
            <p:cNvSpPr/>
            <p:nvPr/>
          </p:nvSpPr>
          <p:spPr>
            <a:xfrm rot="297232" flipH="1">
              <a:off x="2722514" y="3580753"/>
              <a:ext cx="936264" cy="660455"/>
            </a:xfrm>
            <a:custGeom>
              <a:avLst/>
              <a:gdLst/>
              <a:ahLst/>
              <a:cxnLst/>
              <a:rect l="l" t="t" r="r" b="b"/>
              <a:pathLst>
                <a:path w="13537" h="9290" extrusionOk="0">
                  <a:moveTo>
                    <a:pt x="0" y="0"/>
                  </a:moveTo>
                  <a:cubicBezTo>
                    <a:pt x="153" y="449"/>
                    <a:pt x="337" y="909"/>
                    <a:pt x="551" y="1375"/>
                  </a:cubicBezTo>
                  <a:cubicBezTo>
                    <a:pt x="4132" y="9181"/>
                    <a:pt x="11236" y="9289"/>
                    <a:pt x="11629" y="9289"/>
                  </a:cubicBezTo>
                  <a:cubicBezTo>
                    <a:pt x="11640" y="9289"/>
                    <a:pt x="11646" y="9289"/>
                    <a:pt x="11646" y="9289"/>
                  </a:cubicBezTo>
                  <a:lnTo>
                    <a:pt x="13536" y="7102"/>
                  </a:lnTo>
                  <a:cubicBezTo>
                    <a:pt x="6507" y="6150"/>
                    <a:pt x="2173" y="2466"/>
                    <a:pt x="0" y="0"/>
                  </a:cubicBezTo>
                  <a:close/>
                </a:path>
              </a:pathLst>
            </a:custGeom>
            <a:solidFill>
              <a:schemeClr val="lt1">
                <a:alpha val="19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892;p30">
              <a:extLst>
                <a:ext uri="{FF2B5EF4-FFF2-40B4-BE49-F238E27FC236}">
                  <a16:creationId xmlns:a16="http://schemas.microsoft.com/office/drawing/2014/main" id="{CEA1C76D-0F93-4F17-93FD-131ABB6F1D7E}"/>
                </a:ext>
              </a:extLst>
            </p:cNvPr>
            <p:cNvSpPr/>
            <p:nvPr/>
          </p:nvSpPr>
          <p:spPr>
            <a:xfrm>
              <a:off x="2028825" y="3152775"/>
              <a:ext cx="157175" cy="1447800"/>
            </a:xfrm>
            <a:custGeom>
              <a:avLst/>
              <a:gdLst/>
              <a:ahLst/>
              <a:cxnLst/>
              <a:rect l="l" t="t" r="r" b="b"/>
              <a:pathLst>
                <a:path w="6287" h="57912" extrusionOk="0">
                  <a:moveTo>
                    <a:pt x="2286" y="0"/>
                  </a:moveTo>
                  <a:lnTo>
                    <a:pt x="6287" y="0"/>
                  </a:lnTo>
                  <a:lnTo>
                    <a:pt x="5715" y="57912"/>
                  </a:lnTo>
                  <a:lnTo>
                    <a:pt x="0" y="57912"/>
                  </a:lnTo>
                  <a:close/>
                </a:path>
              </a:pathLst>
            </a:custGeom>
            <a:solidFill>
              <a:srgbClr val="373A5A">
                <a:alpha val="19200"/>
              </a:srgbClr>
            </a:solidFill>
            <a:ln>
              <a:noFill/>
            </a:ln>
          </p:spPr>
        </p:sp>
      </p:grpSp>
      <p:sp>
        <p:nvSpPr>
          <p:cNvPr id="442" name="TextBox 441">
            <a:extLst>
              <a:ext uri="{FF2B5EF4-FFF2-40B4-BE49-F238E27FC236}">
                <a16:creationId xmlns:a16="http://schemas.microsoft.com/office/drawing/2014/main" id="{A4AA0F44-30F6-4DF5-A182-190BA7D2C79A}"/>
              </a:ext>
            </a:extLst>
          </p:cNvPr>
          <p:cNvSpPr txBox="1"/>
          <p:nvPr/>
        </p:nvSpPr>
        <p:spPr>
          <a:xfrm>
            <a:off x="4017723" y="4341004"/>
            <a:ext cx="6098582" cy="830997"/>
          </a:xfrm>
          <a:prstGeom prst="rect">
            <a:avLst/>
          </a:prstGeom>
          <a:noFill/>
        </p:spPr>
        <p:txBody>
          <a:bodyPr wrap="square">
            <a:spAutoFit/>
          </a:bodyPr>
          <a:lstStyle/>
          <a:p>
            <a:pPr marL="342900" indent="-342900">
              <a:buFont typeface="Wingdings" panose="05000000000000000000" pitchFamily="2" charset="2"/>
              <a:buChar char="v"/>
            </a:pPr>
            <a:r>
              <a:rPr lang="ru-RU" sz="2400" dirty="0"/>
              <a:t>Аптека ВИТА</a:t>
            </a:r>
          </a:p>
          <a:p>
            <a:pPr marL="342900" indent="-342900">
              <a:buFont typeface="Wingdings" panose="05000000000000000000" pitchFamily="2" charset="2"/>
              <a:buChar char="v"/>
            </a:pPr>
            <a:r>
              <a:rPr lang="ru-RU" sz="2400" dirty="0"/>
              <a:t>Академия Медицинский центр</a:t>
            </a:r>
          </a:p>
        </p:txBody>
      </p:sp>
    </p:spTree>
    <p:extLst>
      <p:ext uri="{BB962C8B-B14F-4D97-AF65-F5344CB8AC3E}">
        <p14:creationId xmlns:p14="http://schemas.microsoft.com/office/powerpoint/2010/main" val="251164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47DFD-51A3-461F-913A-A581FD775CBD}"/>
              </a:ext>
            </a:extLst>
          </p:cNvPr>
          <p:cNvSpPr>
            <a:spLocks noGrp="1"/>
          </p:cNvSpPr>
          <p:nvPr>
            <p:ph type="title"/>
          </p:nvPr>
        </p:nvSpPr>
        <p:spPr>
          <a:xfrm>
            <a:off x="2252980" y="2288791"/>
            <a:ext cx="7686040" cy="2721600"/>
          </a:xfrm>
        </p:spPr>
        <p:txBody>
          <a:bodyPr/>
          <a:lstStyle/>
          <a:p>
            <a:r>
              <a:rPr lang="ru-RU" dirty="0"/>
              <a:t>Конференции</a:t>
            </a:r>
            <a:br>
              <a:rPr lang="ru-RU" dirty="0"/>
            </a:br>
            <a:r>
              <a:rPr lang="ru-RU" dirty="0"/>
              <a:t>Выставки</a:t>
            </a:r>
          </a:p>
        </p:txBody>
      </p:sp>
      <p:pic>
        <p:nvPicPr>
          <p:cNvPr id="3" name="Рисунок 2">
            <a:extLst>
              <a:ext uri="{FF2B5EF4-FFF2-40B4-BE49-F238E27FC236}">
                <a16:creationId xmlns:a16="http://schemas.microsoft.com/office/drawing/2014/main" id="{3F6279CF-D5A3-4AB0-8436-73EB2A751FC0}"/>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Tree>
    <p:extLst>
      <p:ext uri="{BB962C8B-B14F-4D97-AF65-F5344CB8AC3E}">
        <p14:creationId xmlns:p14="http://schemas.microsoft.com/office/powerpoint/2010/main" val="254438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3C0457-154B-4044-898C-10693E758B14}"/>
              </a:ext>
            </a:extLst>
          </p:cNvPr>
          <p:cNvSpPr>
            <a:spLocks noGrp="1"/>
          </p:cNvSpPr>
          <p:nvPr>
            <p:ph type="ctrTitle"/>
          </p:nvPr>
        </p:nvSpPr>
        <p:spPr/>
        <p:txBody>
          <a:bodyPr/>
          <a:lstStyle/>
          <a:p>
            <a:r>
              <a:rPr lang="ru-RU" dirty="0"/>
              <a:t>Инвестиции</a:t>
            </a:r>
          </a:p>
        </p:txBody>
      </p:sp>
      <p:pic>
        <p:nvPicPr>
          <p:cNvPr id="3" name="Рисунок 2">
            <a:extLst>
              <a:ext uri="{FF2B5EF4-FFF2-40B4-BE49-F238E27FC236}">
                <a16:creationId xmlns:a16="http://schemas.microsoft.com/office/drawing/2014/main" id="{8743CB0A-5F5B-4976-BAAC-2DA2AEDDC0F2}"/>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pic>
        <p:nvPicPr>
          <p:cNvPr id="1026" name="Picture 2" descr="Инвестиции – Бесплатные иконки: технологии">
            <a:extLst>
              <a:ext uri="{FF2B5EF4-FFF2-40B4-BE49-F238E27FC236}">
                <a16:creationId xmlns:a16="http://schemas.microsoft.com/office/drawing/2014/main" id="{3646B871-740D-4327-ADDC-C13338F26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00" y="2053200"/>
            <a:ext cx="1623174" cy="16231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7DF69B-3D3E-4DD1-A6FF-16F79C51ADB4}"/>
              </a:ext>
            </a:extLst>
          </p:cNvPr>
          <p:cNvSpPr txBox="1"/>
          <p:nvPr/>
        </p:nvSpPr>
        <p:spPr>
          <a:xfrm>
            <a:off x="2341680" y="4435468"/>
            <a:ext cx="6096000" cy="461665"/>
          </a:xfrm>
          <a:prstGeom prst="rect">
            <a:avLst/>
          </a:prstGeom>
          <a:noFill/>
        </p:spPr>
        <p:txBody>
          <a:bodyPr wrap="square">
            <a:spAutoFit/>
          </a:bodyPr>
          <a:lstStyle/>
          <a:p>
            <a:pPr marL="342900" indent="-342900">
              <a:buFont typeface="Wingdings" panose="05000000000000000000" pitchFamily="2" charset="2"/>
              <a:buChar char="v"/>
            </a:pPr>
            <a:r>
              <a:rPr lang="ru-RU" sz="2400" dirty="0"/>
              <a:t>Фонд развития интернет-инициатив</a:t>
            </a:r>
          </a:p>
        </p:txBody>
      </p:sp>
    </p:spTree>
    <p:extLst>
      <p:ext uri="{BB962C8B-B14F-4D97-AF65-F5344CB8AC3E}">
        <p14:creationId xmlns:p14="http://schemas.microsoft.com/office/powerpoint/2010/main" val="119822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FAEFF60E-957E-4879-ADFF-439C2E6BCDB7}"/>
              </a:ext>
            </a:extLst>
          </p:cNvPr>
          <p:cNvSpPr>
            <a:spLocks noGrp="1"/>
          </p:cNvSpPr>
          <p:nvPr>
            <p:ph type="body" idx="1"/>
          </p:nvPr>
        </p:nvSpPr>
        <p:spPr>
          <a:xfrm>
            <a:off x="2315427" y="1418600"/>
            <a:ext cx="10272800" cy="4020800"/>
          </a:xfrm>
        </p:spPr>
        <p:txBody>
          <a:bodyPr/>
          <a:lstStyle/>
          <a:p>
            <a:pPr>
              <a:buFont typeface="Wingdings" panose="05000000000000000000" pitchFamily="2" charset="2"/>
              <a:buChar char="v"/>
            </a:pPr>
            <a:r>
              <a:rPr lang="ru-RU" sz="2400" kern="1200" dirty="0">
                <a:solidFill>
                  <a:schemeClr val="bg1">
                    <a:lumMod val="50000"/>
                  </a:schemeClr>
                </a:solidFill>
                <a:latin typeface="+mn-lt"/>
                <a:ea typeface="+mn-ea"/>
                <a:cs typeface="+mn-cs"/>
              </a:rPr>
              <a:t>Офис</a:t>
            </a:r>
          </a:p>
          <a:p>
            <a:pPr>
              <a:buFont typeface="Wingdings" panose="05000000000000000000" pitchFamily="2" charset="2"/>
              <a:buChar char="v"/>
            </a:pPr>
            <a:r>
              <a:rPr lang="ru-RU" sz="2400" kern="1200" dirty="0">
                <a:solidFill>
                  <a:schemeClr val="bg1">
                    <a:lumMod val="50000"/>
                  </a:schemeClr>
                </a:solidFill>
                <a:latin typeface="+mn-lt"/>
                <a:ea typeface="+mn-ea"/>
                <a:cs typeface="+mn-cs"/>
              </a:rPr>
              <a:t>Оборудование</a:t>
            </a:r>
          </a:p>
          <a:p>
            <a:pPr>
              <a:buFont typeface="Wingdings" panose="05000000000000000000" pitchFamily="2" charset="2"/>
              <a:buChar char="v"/>
            </a:pPr>
            <a:r>
              <a:rPr lang="ru-RU" sz="2400" kern="1200" dirty="0">
                <a:solidFill>
                  <a:schemeClr val="bg1">
                    <a:lumMod val="50000"/>
                  </a:schemeClr>
                </a:solidFill>
                <a:latin typeface="+mn-lt"/>
                <a:ea typeface="+mn-ea"/>
                <a:cs typeface="+mn-cs"/>
              </a:rPr>
              <a:t>Гибкий график</a:t>
            </a:r>
          </a:p>
          <a:p>
            <a:pPr>
              <a:buFont typeface="Wingdings" panose="05000000000000000000" pitchFamily="2" charset="2"/>
              <a:buChar char="v"/>
            </a:pPr>
            <a:r>
              <a:rPr lang="ru-RU" sz="2400" kern="1200" dirty="0">
                <a:solidFill>
                  <a:schemeClr val="bg1">
                    <a:lumMod val="50000"/>
                  </a:schemeClr>
                </a:solidFill>
                <a:latin typeface="+mn-lt"/>
                <a:ea typeface="+mn-ea"/>
                <a:cs typeface="+mn-cs"/>
              </a:rPr>
              <a:t>Дистанционная работа</a:t>
            </a:r>
          </a:p>
          <a:p>
            <a:pPr>
              <a:buFont typeface="Wingdings" panose="05000000000000000000" pitchFamily="2" charset="2"/>
              <a:buChar char="v"/>
            </a:pPr>
            <a:r>
              <a:rPr lang="ru-RU" sz="2400" kern="1200" dirty="0">
                <a:solidFill>
                  <a:schemeClr val="bg1">
                    <a:lumMod val="50000"/>
                  </a:schemeClr>
                </a:solidFill>
                <a:latin typeface="+mn-lt"/>
                <a:ea typeface="+mn-ea"/>
                <a:cs typeface="+mn-cs"/>
              </a:rPr>
              <a:t>Зона отдыха и мини-кухни</a:t>
            </a:r>
          </a:p>
          <a:p>
            <a:pPr>
              <a:buFont typeface="Wingdings" panose="05000000000000000000" pitchFamily="2" charset="2"/>
              <a:buChar char="v"/>
            </a:pPr>
            <a:r>
              <a:rPr lang="ru-RU" sz="2400" kern="1200" dirty="0">
                <a:solidFill>
                  <a:schemeClr val="bg1">
                    <a:lumMod val="50000"/>
                  </a:schemeClr>
                </a:solidFill>
                <a:latin typeface="+mn-lt"/>
                <a:ea typeface="+mn-ea"/>
                <a:cs typeface="+mn-cs"/>
              </a:rPr>
              <a:t>Командные выходные</a:t>
            </a:r>
          </a:p>
          <a:p>
            <a:pPr>
              <a:buFont typeface="Wingdings" panose="05000000000000000000" pitchFamily="2" charset="2"/>
              <a:buChar char="v"/>
            </a:pPr>
            <a:r>
              <a:rPr lang="ru-RU" sz="2400" kern="1200" dirty="0">
                <a:solidFill>
                  <a:schemeClr val="bg1">
                    <a:lumMod val="50000"/>
                  </a:schemeClr>
                </a:solidFill>
                <a:latin typeface="+mn-lt"/>
                <a:ea typeface="+mn-ea"/>
                <a:cs typeface="+mn-cs"/>
              </a:rPr>
              <a:t>Уникальные задачи</a:t>
            </a:r>
          </a:p>
          <a:p>
            <a:pPr>
              <a:buFont typeface="Wingdings" panose="05000000000000000000" pitchFamily="2" charset="2"/>
              <a:buChar char="v"/>
            </a:pPr>
            <a:r>
              <a:rPr lang="ru-RU" sz="2400" kern="1200" dirty="0" err="1">
                <a:solidFill>
                  <a:schemeClr val="bg1">
                    <a:lumMod val="50000"/>
                  </a:schemeClr>
                </a:solidFill>
                <a:latin typeface="+mn-lt"/>
                <a:ea typeface="+mn-ea"/>
                <a:cs typeface="+mn-cs"/>
              </a:rPr>
              <a:t>Стажерство</a:t>
            </a:r>
            <a:endParaRPr lang="ru-RU" sz="2400" kern="1200" dirty="0">
              <a:solidFill>
                <a:schemeClr val="bg1">
                  <a:lumMod val="50000"/>
                </a:schemeClr>
              </a:solidFill>
              <a:latin typeface="+mn-lt"/>
              <a:ea typeface="+mn-ea"/>
              <a:cs typeface="+mn-cs"/>
            </a:endParaRPr>
          </a:p>
          <a:p>
            <a:pPr>
              <a:buFont typeface="Wingdings" panose="05000000000000000000" pitchFamily="2" charset="2"/>
              <a:buChar char="v"/>
            </a:pPr>
            <a:r>
              <a:rPr lang="ru-RU" sz="2400" kern="1200" dirty="0">
                <a:solidFill>
                  <a:schemeClr val="bg1">
                    <a:lumMod val="50000"/>
                  </a:schemeClr>
                </a:solidFill>
                <a:latin typeface="+mn-lt"/>
                <a:ea typeface="+mn-ea"/>
                <a:cs typeface="+mn-cs"/>
              </a:rPr>
              <a:t>Доклады</a:t>
            </a:r>
          </a:p>
          <a:p>
            <a:pPr>
              <a:buFont typeface="Wingdings" panose="05000000000000000000" pitchFamily="2" charset="2"/>
              <a:buChar char="v"/>
            </a:pPr>
            <a:r>
              <a:rPr lang="ru-RU" sz="2400" kern="1200" dirty="0">
                <a:solidFill>
                  <a:schemeClr val="bg1">
                    <a:lumMod val="50000"/>
                  </a:schemeClr>
                </a:solidFill>
                <a:latin typeface="+mn-lt"/>
                <a:ea typeface="+mn-ea"/>
                <a:cs typeface="+mn-cs"/>
              </a:rPr>
              <a:t>Материальное поощрение</a:t>
            </a:r>
          </a:p>
          <a:p>
            <a:pPr>
              <a:buFont typeface="Wingdings" panose="05000000000000000000" pitchFamily="2" charset="2"/>
              <a:buChar char="v"/>
            </a:pPr>
            <a:r>
              <a:rPr lang="ru-RU" sz="2400" kern="1200" dirty="0">
                <a:solidFill>
                  <a:schemeClr val="bg1">
                    <a:lumMod val="50000"/>
                  </a:schemeClr>
                </a:solidFill>
                <a:latin typeface="+mn-lt"/>
                <a:ea typeface="+mn-ea"/>
                <a:cs typeface="+mn-cs"/>
              </a:rPr>
              <a:t>Системы наград</a:t>
            </a:r>
          </a:p>
        </p:txBody>
      </p:sp>
      <p:sp>
        <p:nvSpPr>
          <p:cNvPr id="3" name="Заголовок 2">
            <a:extLst>
              <a:ext uri="{FF2B5EF4-FFF2-40B4-BE49-F238E27FC236}">
                <a16:creationId xmlns:a16="http://schemas.microsoft.com/office/drawing/2014/main" id="{50B57999-D3F9-40FF-A9FA-070DC4AC0ACC}"/>
              </a:ext>
            </a:extLst>
          </p:cNvPr>
          <p:cNvSpPr>
            <a:spLocks noGrp="1"/>
          </p:cNvSpPr>
          <p:nvPr>
            <p:ph type="ctrTitle"/>
          </p:nvPr>
        </p:nvSpPr>
        <p:spPr/>
        <p:txBody>
          <a:bodyPr/>
          <a:lstStyle/>
          <a:p>
            <a:r>
              <a:rPr lang="ru-RU" dirty="0"/>
              <a:t>Система мотивации</a:t>
            </a:r>
          </a:p>
        </p:txBody>
      </p:sp>
    </p:spTree>
    <p:extLst>
      <p:ext uri="{BB962C8B-B14F-4D97-AF65-F5344CB8AC3E}">
        <p14:creationId xmlns:p14="http://schemas.microsoft.com/office/powerpoint/2010/main" val="2066465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C7F39F-E12B-4A1D-BF6D-49AD75F0EA99}"/>
              </a:ext>
            </a:extLst>
          </p:cNvPr>
          <p:cNvSpPr>
            <a:spLocks noGrp="1"/>
          </p:cNvSpPr>
          <p:nvPr>
            <p:ph type="title"/>
          </p:nvPr>
        </p:nvSpPr>
        <p:spPr>
          <a:xfrm>
            <a:off x="1735200" y="1289380"/>
            <a:ext cx="8721600" cy="788000"/>
          </a:xfrm>
        </p:spPr>
        <p:txBody>
          <a:bodyPr/>
          <a:lstStyle/>
          <a:p>
            <a:r>
              <a:rPr lang="ru-RU" sz="3200" dirty="0"/>
              <a:t>Координация действий компании</a:t>
            </a:r>
          </a:p>
        </p:txBody>
      </p:sp>
      <p:sp>
        <p:nvSpPr>
          <p:cNvPr id="3" name="Текст 2">
            <a:extLst>
              <a:ext uri="{FF2B5EF4-FFF2-40B4-BE49-F238E27FC236}">
                <a16:creationId xmlns:a16="http://schemas.microsoft.com/office/drawing/2014/main" id="{0D270BBF-8E25-4A18-9FE4-0240A3383C9F}"/>
              </a:ext>
            </a:extLst>
          </p:cNvPr>
          <p:cNvSpPr>
            <a:spLocks noGrp="1"/>
          </p:cNvSpPr>
          <p:nvPr>
            <p:ph type="body" idx="1"/>
          </p:nvPr>
        </p:nvSpPr>
        <p:spPr>
          <a:xfrm>
            <a:off x="2990520" y="1891400"/>
            <a:ext cx="10269600" cy="867200"/>
          </a:xfrm>
        </p:spPr>
        <p:txBody>
          <a:bodyPr/>
          <a:lstStyle/>
          <a:p>
            <a:pPr algn="l"/>
            <a:r>
              <a:rPr lang="en-US" sz="2400" dirty="0"/>
              <a:t>Telegram</a:t>
            </a:r>
          </a:p>
          <a:p>
            <a:pPr algn="l"/>
            <a:r>
              <a:rPr lang="en-US" sz="2400" dirty="0"/>
              <a:t>Discord</a:t>
            </a:r>
          </a:p>
          <a:p>
            <a:pPr algn="l"/>
            <a:r>
              <a:rPr lang="ru-RU" sz="2400" dirty="0"/>
              <a:t>Документация и внедрение процессов</a:t>
            </a:r>
          </a:p>
          <a:p>
            <a:pPr algn="l"/>
            <a:r>
              <a:rPr lang="en-US" sz="2400" dirty="0"/>
              <a:t>Jira, </a:t>
            </a:r>
            <a:r>
              <a:rPr lang="ru-RU" sz="2400" dirty="0"/>
              <a:t>доска </a:t>
            </a:r>
            <a:r>
              <a:rPr lang="en-US" sz="2400" dirty="0"/>
              <a:t>Agile</a:t>
            </a:r>
            <a:endParaRPr lang="ru-RU" sz="2400" dirty="0"/>
          </a:p>
          <a:p>
            <a:pPr algn="l"/>
            <a:r>
              <a:rPr lang="en-US" sz="2400" dirty="0"/>
              <a:t>Figma</a:t>
            </a:r>
          </a:p>
          <a:p>
            <a:pPr algn="l"/>
            <a:r>
              <a:rPr lang="en-US" sz="2400" dirty="0"/>
              <a:t>Team Lead</a:t>
            </a:r>
          </a:p>
          <a:p>
            <a:pPr algn="l"/>
            <a:r>
              <a:rPr lang="en-US" sz="2400" dirty="0"/>
              <a:t>Confluence</a:t>
            </a:r>
          </a:p>
          <a:p>
            <a:pPr algn="l"/>
            <a:r>
              <a:rPr lang="en-US" sz="2400" dirty="0"/>
              <a:t>Feedback</a:t>
            </a:r>
            <a:endParaRPr lang="ru-RU" sz="2400" dirty="0"/>
          </a:p>
        </p:txBody>
      </p:sp>
    </p:spTree>
    <p:extLst>
      <p:ext uri="{BB962C8B-B14F-4D97-AF65-F5344CB8AC3E}">
        <p14:creationId xmlns:p14="http://schemas.microsoft.com/office/powerpoint/2010/main" val="460782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9E08BF-7685-4E2B-BAB2-F6890BD41154}"/>
              </a:ext>
            </a:extLst>
          </p:cNvPr>
          <p:cNvSpPr>
            <a:spLocks noGrp="1"/>
          </p:cNvSpPr>
          <p:nvPr>
            <p:ph type="ctrTitle"/>
          </p:nvPr>
        </p:nvSpPr>
        <p:spPr/>
        <p:txBody>
          <a:bodyPr/>
          <a:lstStyle/>
          <a:p>
            <a:r>
              <a:rPr lang="ru-RU" dirty="0"/>
              <a:t>Логотип как маркетинговый способ</a:t>
            </a:r>
          </a:p>
        </p:txBody>
      </p:sp>
      <p:pic>
        <p:nvPicPr>
          <p:cNvPr id="3" name="Рисунок 2">
            <a:extLst>
              <a:ext uri="{FF2B5EF4-FFF2-40B4-BE49-F238E27FC236}">
                <a16:creationId xmlns:a16="http://schemas.microsoft.com/office/drawing/2014/main" id="{AFE98CB4-979A-4A2F-8EF8-64F5AB366A8A}"/>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4017404" y="1480345"/>
            <a:ext cx="3353890" cy="3518376"/>
          </a:xfrm>
          <a:prstGeom prst="rect">
            <a:avLst/>
          </a:prstGeom>
        </p:spPr>
      </p:pic>
    </p:spTree>
    <p:extLst>
      <p:ext uri="{BB962C8B-B14F-4D97-AF65-F5344CB8AC3E}">
        <p14:creationId xmlns:p14="http://schemas.microsoft.com/office/powerpoint/2010/main" val="235079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FEE604-8F58-489E-98A2-523B665DECE3}"/>
              </a:ext>
            </a:extLst>
          </p:cNvPr>
          <p:cNvSpPr>
            <a:spLocks noGrp="1"/>
          </p:cNvSpPr>
          <p:nvPr>
            <p:ph type="ctrTitle"/>
          </p:nvPr>
        </p:nvSpPr>
        <p:spPr>
          <a:xfrm flipH="1">
            <a:off x="2054960" y="0"/>
            <a:ext cx="7746800" cy="2967600"/>
          </a:xfrm>
        </p:spPr>
        <p:txBody>
          <a:bodyPr/>
          <a:lstStyle/>
          <a:p>
            <a:r>
              <a:rPr lang="ru-RU" dirty="0"/>
              <a:t>Реклама в СМИ</a:t>
            </a:r>
          </a:p>
        </p:txBody>
      </p:sp>
      <p:pic>
        <p:nvPicPr>
          <p:cNvPr id="3" name="Рисунок 2">
            <a:extLst>
              <a:ext uri="{FF2B5EF4-FFF2-40B4-BE49-F238E27FC236}">
                <a16:creationId xmlns:a16="http://schemas.microsoft.com/office/drawing/2014/main" id="{4818BAF9-7A2F-4957-AEC7-482B64835438}"/>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
        <p:nvSpPr>
          <p:cNvPr id="5" name="TextBox 4">
            <a:extLst>
              <a:ext uri="{FF2B5EF4-FFF2-40B4-BE49-F238E27FC236}">
                <a16:creationId xmlns:a16="http://schemas.microsoft.com/office/drawing/2014/main" id="{C5C86AA4-315E-405C-90E8-6447EFE470DD}"/>
              </a:ext>
            </a:extLst>
          </p:cNvPr>
          <p:cNvSpPr txBox="1"/>
          <p:nvPr/>
        </p:nvSpPr>
        <p:spPr>
          <a:xfrm>
            <a:off x="746760" y="2395660"/>
            <a:ext cx="10363200" cy="4154984"/>
          </a:xfrm>
          <a:prstGeom prst="rect">
            <a:avLst/>
          </a:prstGeom>
          <a:noFill/>
        </p:spPr>
        <p:txBody>
          <a:bodyPr wrap="square">
            <a:spAutoFit/>
          </a:bodyPr>
          <a:lstStyle/>
          <a:p>
            <a:r>
              <a:rPr lang="ru-RU" sz="2400" dirty="0"/>
              <a:t>Для продвижения могут быть использованы такие публикации</a:t>
            </a:r>
          </a:p>
          <a:p>
            <a:r>
              <a:rPr lang="ru-RU" sz="2400" dirty="0"/>
              <a:t>Упоминания о нашем приложении в различных статьях о медицинских препаратах, здоровье.</a:t>
            </a:r>
          </a:p>
          <a:p>
            <a:r>
              <a:rPr lang="ru-RU" sz="2400" dirty="0"/>
              <a:t>Статья, рассказывающая о нашем приложении (преимущества, каталог препаратов и список врачей)</a:t>
            </a:r>
          </a:p>
          <a:p>
            <a:r>
              <a:rPr lang="ru-RU" sz="2400" dirty="0"/>
              <a:t>Статья, содержащая топ приложений, в котором, конечно, будет наш. </a:t>
            </a:r>
          </a:p>
          <a:p>
            <a:endParaRPr lang="ru-RU" sz="2400" dirty="0"/>
          </a:p>
          <a:p>
            <a:r>
              <a:rPr lang="ru-RU" sz="2400" dirty="0"/>
              <a:t>Примеры сайтов:</a:t>
            </a:r>
            <a:endParaRPr lang="en-US" sz="2400" dirty="0"/>
          </a:p>
          <a:p>
            <a:pPr marL="342900" indent="-342900">
              <a:buFont typeface="Wingdings" panose="05000000000000000000" pitchFamily="2" charset="2"/>
              <a:buChar char="v"/>
            </a:pPr>
            <a:r>
              <a:rPr lang="ru-RU" sz="2400" dirty="0"/>
              <a:t> Новости и статьи о здоровье и медицине | РБК Стиль</a:t>
            </a:r>
          </a:p>
          <a:p>
            <a:pPr marL="342900" indent="-342900">
              <a:buFont typeface="Wingdings" panose="05000000000000000000" pitchFamily="2" charset="2"/>
              <a:buChar char="v"/>
            </a:pPr>
            <a:r>
              <a:rPr lang="ru-RU" sz="2400" dirty="0"/>
              <a:t>Информационный портал о здоровье, медицине и красоте в России и мире </a:t>
            </a:r>
          </a:p>
        </p:txBody>
      </p:sp>
    </p:spTree>
    <p:extLst>
      <p:ext uri="{BB962C8B-B14F-4D97-AF65-F5344CB8AC3E}">
        <p14:creationId xmlns:p14="http://schemas.microsoft.com/office/powerpoint/2010/main" val="58414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ADA65-FB18-41FF-874F-621E62DBA3F7}"/>
              </a:ext>
            </a:extLst>
          </p:cNvPr>
          <p:cNvSpPr>
            <a:spLocks noGrp="1"/>
          </p:cNvSpPr>
          <p:nvPr>
            <p:ph type="title"/>
          </p:nvPr>
        </p:nvSpPr>
        <p:spPr>
          <a:xfrm>
            <a:off x="2540000" y="1164198"/>
            <a:ext cx="7112000" cy="2721600"/>
          </a:xfrm>
        </p:spPr>
        <p:txBody>
          <a:bodyPr/>
          <a:lstStyle/>
          <a:p>
            <a:r>
              <a:rPr lang="ru-RU" dirty="0"/>
              <a:t>Описание проекта</a:t>
            </a:r>
          </a:p>
        </p:txBody>
      </p:sp>
      <p:pic>
        <p:nvPicPr>
          <p:cNvPr id="3" name="Рисунок 2">
            <a:extLst>
              <a:ext uri="{FF2B5EF4-FFF2-40B4-BE49-F238E27FC236}">
                <a16:creationId xmlns:a16="http://schemas.microsoft.com/office/drawing/2014/main" id="{CAA430FF-4EED-4475-B2BB-FEF8D134351A}"/>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grpSp>
        <p:nvGrpSpPr>
          <p:cNvPr id="4" name="Google Shape;11533;p101">
            <a:extLst>
              <a:ext uri="{FF2B5EF4-FFF2-40B4-BE49-F238E27FC236}">
                <a16:creationId xmlns:a16="http://schemas.microsoft.com/office/drawing/2014/main" id="{84865648-EF4C-497F-8912-6C2AFC8A6003}"/>
              </a:ext>
            </a:extLst>
          </p:cNvPr>
          <p:cNvGrpSpPr/>
          <p:nvPr/>
        </p:nvGrpSpPr>
        <p:grpSpPr>
          <a:xfrm rot="20598059">
            <a:off x="2670270" y="4665044"/>
            <a:ext cx="511900" cy="667779"/>
            <a:chOff x="4942472" y="3809318"/>
            <a:chExt cx="238976" cy="352762"/>
          </a:xfrm>
        </p:grpSpPr>
        <p:sp>
          <p:nvSpPr>
            <p:cNvPr id="5" name="Google Shape;11534;p101">
              <a:extLst>
                <a:ext uri="{FF2B5EF4-FFF2-40B4-BE49-F238E27FC236}">
                  <a16:creationId xmlns:a16="http://schemas.microsoft.com/office/drawing/2014/main" id="{48B7DC40-2303-49B6-931E-D988FE05DC17}"/>
                </a:ext>
              </a:extLst>
            </p:cNvPr>
            <p:cNvSpPr/>
            <p:nvPr/>
          </p:nvSpPr>
          <p:spPr>
            <a:xfrm>
              <a:off x="4975473" y="3837159"/>
              <a:ext cx="77790" cy="77790"/>
            </a:xfrm>
            <a:custGeom>
              <a:avLst/>
              <a:gdLst/>
              <a:ahLst/>
              <a:cxnLst/>
              <a:rect l="l" t="t" r="r" b="b"/>
              <a:pathLst>
                <a:path w="2442" h="2442" extrusionOk="0">
                  <a:moveTo>
                    <a:pt x="1206" y="334"/>
                  </a:moveTo>
                  <a:cubicBezTo>
                    <a:pt x="1372" y="334"/>
                    <a:pt x="1546" y="383"/>
                    <a:pt x="1715" y="496"/>
                  </a:cubicBezTo>
                  <a:lnTo>
                    <a:pt x="489" y="1722"/>
                  </a:lnTo>
                  <a:cubicBezTo>
                    <a:pt x="54" y="1069"/>
                    <a:pt x="566" y="334"/>
                    <a:pt x="1206" y="334"/>
                  </a:cubicBezTo>
                  <a:close/>
                  <a:moveTo>
                    <a:pt x="1941" y="722"/>
                  </a:moveTo>
                  <a:lnTo>
                    <a:pt x="1941" y="722"/>
                  </a:lnTo>
                  <a:cubicBezTo>
                    <a:pt x="2403" y="1372"/>
                    <a:pt x="1880" y="2119"/>
                    <a:pt x="1235" y="2119"/>
                  </a:cubicBezTo>
                  <a:cubicBezTo>
                    <a:pt x="1065" y="2119"/>
                    <a:pt x="886" y="2067"/>
                    <a:pt x="715" y="1948"/>
                  </a:cubicBezTo>
                  <a:lnTo>
                    <a:pt x="1941" y="722"/>
                  </a:lnTo>
                  <a:close/>
                  <a:moveTo>
                    <a:pt x="1243" y="1"/>
                  </a:moveTo>
                  <a:cubicBezTo>
                    <a:pt x="616" y="1"/>
                    <a:pt x="1" y="477"/>
                    <a:pt x="1" y="1210"/>
                  </a:cubicBezTo>
                  <a:cubicBezTo>
                    <a:pt x="1" y="1555"/>
                    <a:pt x="144" y="1853"/>
                    <a:pt x="358" y="2079"/>
                  </a:cubicBezTo>
                  <a:cubicBezTo>
                    <a:pt x="604" y="2330"/>
                    <a:pt x="909" y="2442"/>
                    <a:pt x="1209" y="2442"/>
                  </a:cubicBezTo>
                  <a:cubicBezTo>
                    <a:pt x="1837" y="2442"/>
                    <a:pt x="2442" y="1951"/>
                    <a:pt x="2442" y="1210"/>
                  </a:cubicBezTo>
                  <a:cubicBezTo>
                    <a:pt x="2442" y="889"/>
                    <a:pt x="2311" y="579"/>
                    <a:pt x="2084" y="353"/>
                  </a:cubicBezTo>
                  <a:cubicBezTo>
                    <a:pt x="1845" y="110"/>
                    <a:pt x="1543" y="1"/>
                    <a:pt x="12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535;p101">
              <a:extLst>
                <a:ext uri="{FF2B5EF4-FFF2-40B4-BE49-F238E27FC236}">
                  <a16:creationId xmlns:a16="http://schemas.microsoft.com/office/drawing/2014/main" id="{8DF95276-B777-43AC-AC67-7F8C0C2194FF}"/>
                </a:ext>
              </a:extLst>
            </p:cNvPr>
            <p:cNvSpPr/>
            <p:nvPr/>
          </p:nvSpPr>
          <p:spPr>
            <a:xfrm>
              <a:off x="5056640" y="3837000"/>
              <a:ext cx="90691" cy="77949"/>
            </a:xfrm>
            <a:custGeom>
              <a:avLst/>
              <a:gdLst/>
              <a:ahLst/>
              <a:cxnLst/>
              <a:rect l="l" t="t" r="r" b="b"/>
              <a:pathLst>
                <a:path w="2847" h="2447" extrusionOk="0">
                  <a:moveTo>
                    <a:pt x="1610" y="339"/>
                  </a:moveTo>
                  <a:cubicBezTo>
                    <a:pt x="1773" y="339"/>
                    <a:pt x="1944" y="388"/>
                    <a:pt x="2108" y="501"/>
                  </a:cubicBezTo>
                  <a:lnTo>
                    <a:pt x="894" y="1727"/>
                  </a:lnTo>
                  <a:cubicBezTo>
                    <a:pt x="459" y="1074"/>
                    <a:pt x="978" y="339"/>
                    <a:pt x="1610" y="339"/>
                  </a:cubicBezTo>
                  <a:close/>
                  <a:moveTo>
                    <a:pt x="2358" y="727"/>
                  </a:moveTo>
                  <a:lnTo>
                    <a:pt x="2358" y="727"/>
                  </a:lnTo>
                  <a:cubicBezTo>
                    <a:pt x="2801" y="1377"/>
                    <a:pt x="2289" y="2124"/>
                    <a:pt x="1649" y="2124"/>
                  </a:cubicBezTo>
                  <a:cubicBezTo>
                    <a:pt x="1481" y="2124"/>
                    <a:pt x="1303" y="2072"/>
                    <a:pt x="1132" y="1953"/>
                  </a:cubicBezTo>
                  <a:lnTo>
                    <a:pt x="2358" y="727"/>
                  </a:lnTo>
                  <a:close/>
                  <a:moveTo>
                    <a:pt x="1620" y="1"/>
                  </a:moveTo>
                  <a:cubicBezTo>
                    <a:pt x="525" y="1"/>
                    <a:pt x="1" y="1358"/>
                    <a:pt x="763" y="2084"/>
                  </a:cubicBezTo>
                  <a:cubicBezTo>
                    <a:pt x="1005" y="2335"/>
                    <a:pt x="1309" y="2447"/>
                    <a:pt x="1609" y="2447"/>
                  </a:cubicBezTo>
                  <a:cubicBezTo>
                    <a:pt x="2236" y="2447"/>
                    <a:pt x="2846" y="1956"/>
                    <a:pt x="2846" y="1215"/>
                  </a:cubicBezTo>
                  <a:cubicBezTo>
                    <a:pt x="2846" y="905"/>
                    <a:pt x="2727" y="596"/>
                    <a:pt x="2489" y="358"/>
                  </a:cubicBezTo>
                  <a:cubicBezTo>
                    <a:pt x="2275" y="143"/>
                    <a:pt x="1965" y="1"/>
                    <a:pt x="16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36;p101">
              <a:extLst>
                <a:ext uri="{FF2B5EF4-FFF2-40B4-BE49-F238E27FC236}">
                  <a16:creationId xmlns:a16="http://schemas.microsoft.com/office/drawing/2014/main" id="{4E925A44-B1B8-4A7D-8F2F-4A7AB7251BF9}"/>
                </a:ext>
              </a:extLst>
            </p:cNvPr>
            <p:cNvSpPr/>
            <p:nvPr/>
          </p:nvSpPr>
          <p:spPr>
            <a:xfrm>
              <a:off x="4962572" y="3943969"/>
              <a:ext cx="90691" cy="77662"/>
            </a:xfrm>
            <a:custGeom>
              <a:avLst/>
              <a:gdLst/>
              <a:ahLst/>
              <a:cxnLst/>
              <a:rect l="l" t="t" r="r" b="b"/>
              <a:pathLst>
                <a:path w="2847" h="2438" extrusionOk="0">
                  <a:moveTo>
                    <a:pt x="1604" y="333"/>
                  </a:moveTo>
                  <a:cubicBezTo>
                    <a:pt x="1772" y="333"/>
                    <a:pt x="1949" y="383"/>
                    <a:pt x="2120" y="500"/>
                  </a:cubicBezTo>
                  <a:lnTo>
                    <a:pt x="894" y="1715"/>
                  </a:lnTo>
                  <a:cubicBezTo>
                    <a:pt x="461" y="1065"/>
                    <a:pt x="966" y="333"/>
                    <a:pt x="1604" y="333"/>
                  </a:cubicBezTo>
                  <a:close/>
                  <a:moveTo>
                    <a:pt x="2346" y="726"/>
                  </a:moveTo>
                  <a:lnTo>
                    <a:pt x="2346" y="726"/>
                  </a:lnTo>
                  <a:cubicBezTo>
                    <a:pt x="2808" y="1377"/>
                    <a:pt x="2285" y="2124"/>
                    <a:pt x="1640" y="2124"/>
                  </a:cubicBezTo>
                  <a:cubicBezTo>
                    <a:pt x="1470" y="2124"/>
                    <a:pt x="1291" y="2072"/>
                    <a:pt x="1120" y="1953"/>
                  </a:cubicBezTo>
                  <a:lnTo>
                    <a:pt x="2346" y="726"/>
                  </a:lnTo>
                  <a:close/>
                  <a:moveTo>
                    <a:pt x="1632" y="0"/>
                  </a:moveTo>
                  <a:cubicBezTo>
                    <a:pt x="561" y="0"/>
                    <a:pt x="1" y="1310"/>
                    <a:pt x="763" y="2072"/>
                  </a:cubicBezTo>
                  <a:cubicBezTo>
                    <a:pt x="1016" y="2325"/>
                    <a:pt x="1325" y="2438"/>
                    <a:pt x="1628" y="2438"/>
                  </a:cubicBezTo>
                  <a:cubicBezTo>
                    <a:pt x="2252" y="2438"/>
                    <a:pt x="2847" y="1956"/>
                    <a:pt x="2847" y="1227"/>
                  </a:cubicBezTo>
                  <a:cubicBezTo>
                    <a:pt x="2847" y="881"/>
                    <a:pt x="2716" y="584"/>
                    <a:pt x="2489" y="357"/>
                  </a:cubicBezTo>
                  <a:cubicBezTo>
                    <a:pt x="2287" y="155"/>
                    <a:pt x="1977" y="0"/>
                    <a:pt x="163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37;p101">
              <a:extLst>
                <a:ext uri="{FF2B5EF4-FFF2-40B4-BE49-F238E27FC236}">
                  <a16:creationId xmlns:a16="http://schemas.microsoft.com/office/drawing/2014/main" id="{BA84998D-3139-4BA7-B3E9-6C083848B433}"/>
                </a:ext>
              </a:extLst>
            </p:cNvPr>
            <p:cNvSpPr/>
            <p:nvPr/>
          </p:nvSpPr>
          <p:spPr>
            <a:xfrm>
              <a:off x="5056640" y="3943969"/>
              <a:ext cx="90691" cy="77949"/>
            </a:xfrm>
            <a:custGeom>
              <a:avLst/>
              <a:gdLst/>
              <a:ahLst/>
              <a:cxnLst/>
              <a:rect l="l" t="t" r="r" b="b"/>
              <a:pathLst>
                <a:path w="2847" h="2447" extrusionOk="0">
                  <a:moveTo>
                    <a:pt x="1606" y="335"/>
                  </a:moveTo>
                  <a:cubicBezTo>
                    <a:pt x="1769" y="335"/>
                    <a:pt x="1941" y="385"/>
                    <a:pt x="2108" y="500"/>
                  </a:cubicBezTo>
                  <a:lnTo>
                    <a:pt x="894" y="1715"/>
                  </a:lnTo>
                  <a:cubicBezTo>
                    <a:pt x="468" y="1081"/>
                    <a:pt x="974" y="335"/>
                    <a:pt x="1606" y="335"/>
                  </a:cubicBezTo>
                  <a:close/>
                  <a:moveTo>
                    <a:pt x="2358" y="726"/>
                  </a:moveTo>
                  <a:cubicBezTo>
                    <a:pt x="2801" y="1367"/>
                    <a:pt x="2289" y="2127"/>
                    <a:pt x="1649" y="2127"/>
                  </a:cubicBezTo>
                  <a:cubicBezTo>
                    <a:pt x="1481" y="2127"/>
                    <a:pt x="1303" y="2074"/>
                    <a:pt x="1132" y="1953"/>
                  </a:cubicBezTo>
                  <a:lnTo>
                    <a:pt x="2358" y="726"/>
                  </a:lnTo>
                  <a:close/>
                  <a:moveTo>
                    <a:pt x="1620" y="0"/>
                  </a:moveTo>
                  <a:cubicBezTo>
                    <a:pt x="525" y="0"/>
                    <a:pt x="1" y="1357"/>
                    <a:pt x="763" y="2084"/>
                  </a:cubicBezTo>
                  <a:cubicBezTo>
                    <a:pt x="1006" y="2335"/>
                    <a:pt x="1310" y="2447"/>
                    <a:pt x="1610" y="2447"/>
                  </a:cubicBezTo>
                  <a:cubicBezTo>
                    <a:pt x="2237" y="2447"/>
                    <a:pt x="2846" y="1959"/>
                    <a:pt x="2846" y="1227"/>
                  </a:cubicBezTo>
                  <a:cubicBezTo>
                    <a:pt x="2846" y="560"/>
                    <a:pt x="2311" y="0"/>
                    <a:pt x="1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538;p101">
              <a:extLst>
                <a:ext uri="{FF2B5EF4-FFF2-40B4-BE49-F238E27FC236}">
                  <a16:creationId xmlns:a16="http://schemas.microsoft.com/office/drawing/2014/main" id="{E4954062-48CC-4E55-B582-29F9D2091FFE}"/>
                </a:ext>
              </a:extLst>
            </p:cNvPr>
            <p:cNvSpPr/>
            <p:nvPr/>
          </p:nvSpPr>
          <p:spPr>
            <a:xfrm>
              <a:off x="4975473" y="4050492"/>
              <a:ext cx="77790" cy="78300"/>
            </a:xfrm>
            <a:custGeom>
              <a:avLst/>
              <a:gdLst/>
              <a:ahLst/>
              <a:cxnLst/>
              <a:rect l="l" t="t" r="r" b="b"/>
              <a:pathLst>
                <a:path w="2442" h="2458" extrusionOk="0">
                  <a:moveTo>
                    <a:pt x="1941" y="740"/>
                  </a:moveTo>
                  <a:lnTo>
                    <a:pt x="1941" y="740"/>
                  </a:lnTo>
                  <a:cubicBezTo>
                    <a:pt x="2401" y="1388"/>
                    <a:pt x="1892" y="2132"/>
                    <a:pt x="1247" y="2132"/>
                  </a:cubicBezTo>
                  <a:cubicBezTo>
                    <a:pt x="1074" y="2132"/>
                    <a:pt x="892" y="2078"/>
                    <a:pt x="715" y="1954"/>
                  </a:cubicBezTo>
                  <a:lnTo>
                    <a:pt x="1941" y="740"/>
                  </a:lnTo>
                  <a:close/>
                  <a:moveTo>
                    <a:pt x="1226" y="1"/>
                  </a:moveTo>
                  <a:cubicBezTo>
                    <a:pt x="1024" y="1"/>
                    <a:pt x="816" y="53"/>
                    <a:pt x="620" y="169"/>
                  </a:cubicBezTo>
                  <a:cubicBezTo>
                    <a:pt x="537" y="216"/>
                    <a:pt x="513" y="323"/>
                    <a:pt x="560" y="395"/>
                  </a:cubicBezTo>
                  <a:cubicBezTo>
                    <a:pt x="585" y="444"/>
                    <a:pt x="643" y="476"/>
                    <a:pt x="700" y="476"/>
                  </a:cubicBezTo>
                  <a:cubicBezTo>
                    <a:pt x="726" y="476"/>
                    <a:pt x="752" y="469"/>
                    <a:pt x="775" y="454"/>
                  </a:cubicBezTo>
                  <a:cubicBezTo>
                    <a:pt x="918" y="383"/>
                    <a:pt x="1072" y="335"/>
                    <a:pt x="1227" y="335"/>
                  </a:cubicBezTo>
                  <a:cubicBezTo>
                    <a:pt x="1406" y="335"/>
                    <a:pt x="1572" y="407"/>
                    <a:pt x="1715" y="502"/>
                  </a:cubicBezTo>
                  <a:lnTo>
                    <a:pt x="489" y="1716"/>
                  </a:lnTo>
                  <a:cubicBezTo>
                    <a:pt x="346" y="1502"/>
                    <a:pt x="287" y="1276"/>
                    <a:pt x="358" y="1026"/>
                  </a:cubicBezTo>
                  <a:cubicBezTo>
                    <a:pt x="370" y="931"/>
                    <a:pt x="334" y="847"/>
                    <a:pt x="239" y="823"/>
                  </a:cubicBezTo>
                  <a:cubicBezTo>
                    <a:pt x="230" y="822"/>
                    <a:pt x="222" y="822"/>
                    <a:pt x="213" y="822"/>
                  </a:cubicBezTo>
                  <a:cubicBezTo>
                    <a:pt x="137" y="822"/>
                    <a:pt x="59" y="868"/>
                    <a:pt x="48" y="942"/>
                  </a:cubicBezTo>
                  <a:cubicBezTo>
                    <a:pt x="36" y="1038"/>
                    <a:pt x="13" y="1145"/>
                    <a:pt x="13" y="1228"/>
                  </a:cubicBezTo>
                  <a:cubicBezTo>
                    <a:pt x="1" y="1573"/>
                    <a:pt x="144" y="1883"/>
                    <a:pt x="358" y="2097"/>
                  </a:cubicBezTo>
                  <a:cubicBezTo>
                    <a:pt x="607" y="2346"/>
                    <a:pt x="911" y="2457"/>
                    <a:pt x="1209" y="2457"/>
                  </a:cubicBezTo>
                  <a:cubicBezTo>
                    <a:pt x="1839" y="2457"/>
                    <a:pt x="2442" y="1963"/>
                    <a:pt x="2442" y="1228"/>
                  </a:cubicBezTo>
                  <a:cubicBezTo>
                    <a:pt x="2442" y="515"/>
                    <a:pt x="1860" y="1"/>
                    <a:pt x="122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539;p101">
              <a:extLst>
                <a:ext uri="{FF2B5EF4-FFF2-40B4-BE49-F238E27FC236}">
                  <a16:creationId xmlns:a16="http://schemas.microsoft.com/office/drawing/2014/main" id="{C0980E25-76CE-48E0-B909-EC173544CE6E}"/>
                </a:ext>
              </a:extLst>
            </p:cNvPr>
            <p:cNvSpPr/>
            <p:nvPr/>
          </p:nvSpPr>
          <p:spPr>
            <a:xfrm>
              <a:off x="5056640" y="4051288"/>
              <a:ext cx="90691" cy="77949"/>
            </a:xfrm>
            <a:custGeom>
              <a:avLst/>
              <a:gdLst/>
              <a:ahLst/>
              <a:cxnLst/>
              <a:rect l="l" t="t" r="r" b="b"/>
              <a:pathLst>
                <a:path w="2847" h="2447" extrusionOk="0">
                  <a:moveTo>
                    <a:pt x="1606" y="326"/>
                  </a:moveTo>
                  <a:cubicBezTo>
                    <a:pt x="1771" y="326"/>
                    <a:pt x="1943" y="375"/>
                    <a:pt x="2108" y="489"/>
                  </a:cubicBezTo>
                  <a:lnTo>
                    <a:pt x="894" y="1715"/>
                  </a:lnTo>
                  <a:cubicBezTo>
                    <a:pt x="459" y="1054"/>
                    <a:pt x="976" y="326"/>
                    <a:pt x="1606" y="326"/>
                  </a:cubicBezTo>
                  <a:close/>
                  <a:moveTo>
                    <a:pt x="2358" y="715"/>
                  </a:moveTo>
                  <a:lnTo>
                    <a:pt x="2358" y="715"/>
                  </a:lnTo>
                  <a:cubicBezTo>
                    <a:pt x="2809" y="1363"/>
                    <a:pt x="2297" y="2107"/>
                    <a:pt x="1658" y="2107"/>
                  </a:cubicBezTo>
                  <a:cubicBezTo>
                    <a:pt x="1486" y="2107"/>
                    <a:pt x="1306" y="2053"/>
                    <a:pt x="1132" y="1929"/>
                  </a:cubicBezTo>
                  <a:lnTo>
                    <a:pt x="2358" y="715"/>
                  </a:lnTo>
                  <a:close/>
                  <a:moveTo>
                    <a:pt x="1620" y="1"/>
                  </a:moveTo>
                  <a:cubicBezTo>
                    <a:pt x="536" y="1"/>
                    <a:pt x="1" y="1322"/>
                    <a:pt x="763" y="2084"/>
                  </a:cubicBezTo>
                  <a:cubicBezTo>
                    <a:pt x="1005" y="2335"/>
                    <a:pt x="1309" y="2447"/>
                    <a:pt x="1609" y="2447"/>
                  </a:cubicBezTo>
                  <a:cubicBezTo>
                    <a:pt x="2236" y="2447"/>
                    <a:pt x="2846" y="1956"/>
                    <a:pt x="2846" y="1215"/>
                  </a:cubicBezTo>
                  <a:cubicBezTo>
                    <a:pt x="2846" y="548"/>
                    <a:pt x="2311" y="1"/>
                    <a:pt x="16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540;p101">
              <a:extLst>
                <a:ext uri="{FF2B5EF4-FFF2-40B4-BE49-F238E27FC236}">
                  <a16:creationId xmlns:a16="http://schemas.microsoft.com/office/drawing/2014/main" id="{1D15ADC7-03E9-4A1D-A68F-E9EAF9DEBD9C}"/>
                </a:ext>
              </a:extLst>
            </p:cNvPr>
            <p:cNvSpPr/>
            <p:nvPr/>
          </p:nvSpPr>
          <p:spPr>
            <a:xfrm>
              <a:off x="4942472" y="3809318"/>
              <a:ext cx="238976" cy="352762"/>
            </a:xfrm>
            <a:custGeom>
              <a:avLst/>
              <a:gdLst/>
              <a:ahLst/>
              <a:cxnLst/>
              <a:rect l="l" t="t" r="r" b="b"/>
              <a:pathLst>
                <a:path w="7502" h="11074" extrusionOk="0">
                  <a:moveTo>
                    <a:pt x="775" y="0"/>
                  </a:moveTo>
                  <a:cubicBezTo>
                    <a:pt x="334" y="0"/>
                    <a:pt x="1" y="358"/>
                    <a:pt x="1" y="774"/>
                  </a:cubicBezTo>
                  <a:lnTo>
                    <a:pt x="1" y="10299"/>
                  </a:lnTo>
                  <a:cubicBezTo>
                    <a:pt x="1" y="10728"/>
                    <a:pt x="358" y="11073"/>
                    <a:pt x="775" y="11073"/>
                  </a:cubicBezTo>
                  <a:lnTo>
                    <a:pt x="6728" y="11073"/>
                  </a:lnTo>
                  <a:cubicBezTo>
                    <a:pt x="7157" y="11073"/>
                    <a:pt x="7502" y="10716"/>
                    <a:pt x="7502" y="10299"/>
                  </a:cubicBezTo>
                  <a:lnTo>
                    <a:pt x="7502" y="4799"/>
                  </a:lnTo>
                  <a:cubicBezTo>
                    <a:pt x="7502" y="4703"/>
                    <a:pt x="7419" y="4632"/>
                    <a:pt x="7335" y="4632"/>
                  </a:cubicBezTo>
                  <a:cubicBezTo>
                    <a:pt x="7252" y="4632"/>
                    <a:pt x="7168" y="4703"/>
                    <a:pt x="7168" y="4799"/>
                  </a:cubicBezTo>
                  <a:lnTo>
                    <a:pt x="7168" y="10299"/>
                  </a:lnTo>
                  <a:cubicBezTo>
                    <a:pt x="7168" y="10561"/>
                    <a:pt x="6966" y="10752"/>
                    <a:pt x="6728" y="10752"/>
                  </a:cubicBezTo>
                  <a:lnTo>
                    <a:pt x="775" y="10752"/>
                  </a:lnTo>
                  <a:cubicBezTo>
                    <a:pt x="525" y="10752"/>
                    <a:pt x="322" y="10537"/>
                    <a:pt x="322" y="10299"/>
                  </a:cubicBezTo>
                  <a:lnTo>
                    <a:pt x="322" y="774"/>
                  </a:lnTo>
                  <a:cubicBezTo>
                    <a:pt x="322" y="524"/>
                    <a:pt x="537" y="334"/>
                    <a:pt x="775" y="334"/>
                  </a:cubicBezTo>
                  <a:lnTo>
                    <a:pt x="6728" y="334"/>
                  </a:lnTo>
                  <a:cubicBezTo>
                    <a:pt x="6978" y="334"/>
                    <a:pt x="7168" y="536"/>
                    <a:pt x="7168" y="774"/>
                  </a:cubicBezTo>
                  <a:lnTo>
                    <a:pt x="7168" y="3930"/>
                  </a:lnTo>
                  <a:cubicBezTo>
                    <a:pt x="7168" y="4025"/>
                    <a:pt x="7252" y="4096"/>
                    <a:pt x="7335" y="4096"/>
                  </a:cubicBezTo>
                  <a:cubicBezTo>
                    <a:pt x="7419" y="4096"/>
                    <a:pt x="7502" y="4025"/>
                    <a:pt x="7502" y="3930"/>
                  </a:cubicBezTo>
                  <a:lnTo>
                    <a:pt x="7502" y="774"/>
                  </a:lnTo>
                  <a:cubicBezTo>
                    <a:pt x="7502" y="346"/>
                    <a:pt x="7145" y="0"/>
                    <a:pt x="672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863;p101">
            <a:extLst>
              <a:ext uri="{FF2B5EF4-FFF2-40B4-BE49-F238E27FC236}">
                <a16:creationId xmlns:a16="http://schemas.microsoft.com/office/drawing/2014/main" id="{E35A1AC8-F0F1-466F-A208-F96E81B4B73C}"/>
              </a:ext>
            </a:extLst>
          </p:cNvPr>
          <p:cNvGrpSpPr/>
          <p:nvPr/>
        </p:nvGrpSpPr>
        <p:grpSpPr>
          <a:xfrm rot="295501">
            <a:off x="2985292" y="4523338"/>
            <a:ext cx="1008552" cy="930663"/>
            <a:chOff x="6657194" y="2434073"/>
            <a:chExt cx="375507" cy="367925"/>
          </a:xfrm>
        </p:grpSpPr>
        <p:sp>
          <p:nvSpPr>
            <p:cNvPr id="13" name="Google Shape;11864;p101">
              <a:extLst>
                <a:ext uri="{FF2B5EF4-FFF2-40B4-BE49-F238E27FC236}">
                  <a16:creationId xmlns:a16="http://schemas.microsoft.com/office/drawing/2014/main" id="{31C301E3-FF3F-4F95-8EF1-A86D31602ECB}"/>
                </a:ext>
              </a:extLst>
            </p:cNvPr>
            <p:cNvSpPr/>
            <p:nvPr/>
          </p:nvSpPr>
          <p:spPr>
            <a:xfrm>
              <a:off x="6657194" y="2434073"/>
              <a:ext cx="190780" cy="367925"/>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1865;p101">
              <a:extLst>
                <a:ext uri="{FF2B5EF4-FFF2-40B4-BE49-F238E27FC236}">
                  <a16:creationId xmlns:a16="http://schemas.microsoft.com/office/drawing/2014/main" id="{31DD3063-7F62-4B62-BA0E-D89A4E2D8C25}"/>
                </a:ext>
              </a:extLst>
            </p:cNvPr>
            <p:cNvSpPr/>
            <p:nvPr/>
          </p:nvSpPr>
          <p:spPr>
            <a:xfrm>
              <a:off x="6854409" y="2464399"/>
              <a:ext cx="178292" cy="162365"/>
            </a:xfrm>
            <a:custGeom>
              <a:avLst/>
              <a:gdLst/>
              <a:ahLst/>
              <a:cxnLst/>
              <a:rect l="l" t="t" r="r" b="b"/>
              <a:pathLst>
                <a:path w="5597" h="5097" extrusionOk="0">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866;p101">
              <a:extLst>
                <a:ext uri="{FF2B5EF4-FFF2-40B4-BE49-F238E27FC236}">
                  <a16:creationId xmlns:a16="http://schemas.microsoft.com/office/drawing/2014/main" id="{E712D572-6D85-4E65-A80D-CE20BBD43C6A}"/>
                </a:ext>
              </a:extLst>
            </p:cNvPr>
            <p:cNvSpPr/>
            <p:nvPr/>
          </p:nvSpPr>
          <p:spPr>
            <a:xfrm>
              <a:off x="6854409" y="2631288"/>
              <a:ext cx="177528" cy="162365"/>
            </a:xfrm>
            <a:custGeom>
              <a:avLst/>
              <a:gdLst/>
              <a:ahLst/>
              <a:cxnLst/>
              <a:rect l="l" t="t" r="r" b="b"/>
              <a:pathLst>
                <a:path w="5573" h="5097" extrusionOk="0">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1867;p101">
            <a:extLst>
              <a:ext uri="{FF2B5EF4-FFF2-40B4-BE49-F238E27FC236}">
                <a16:creationId xmlns:a16="http://schemas.microsoft.com/office/drawing/2014/main" id="{BBC4E2F0-93BB-451D-AB79-5ED2B29DFF1F}"/>
              </a:ext>
            </a:extLst>
          </p:cNvPr>
          <p:cNvGrpSpPr/>
          <p:nvPr/>
        </p:nvGrpSpPr>
        <p:grpSpPr>
          <a:xfrm rot="20848599">
            <a:off x="8469399" y="2962098"/>
            <a:ext cx="1138790" cy="1097992"/>
            <a:chOff x="7101317" y="2441655"/>
            <a:chExt cx="367925" cy="352380"/>
          </a:xfrm>
        </p:grpSpPr>
        <p:sp>
          <p:nvSpPr>
            <p:cNvPr id="17" name="Google Shape;11868;p101">
              <a:extLst>
                <a:ext uri="{FF2B5EF4-FFF2-40B4-BE49-F238E27FC236}">
                  <a16:creationId xmlns:a16="http://schemas.microsoft.com/office/drawing/2014/main" id="{8A23E139-8895-4226-AEE5-36472680BAC6}"/>
                </a:ext>
              </a:extLst>
            </p:cNvPr>
            <p:cNvSpPr/>
            <p:nvPr/>
          </p:nvSpPr>
          <p:spPr>
            <a:xfrm>
              <a:off x="7101317" y="2441655"/>
              <a:ext cx="367925" cy="352380"/>
            </a:xfrm>
            <a:custGeom>
              <a:avLst/>
              <a:gdLst/>
              <a:ahLst/>
              <a:cxnLst/>
              <a:rect l="l" t="t" r="r" b="b"/>
              <a:pathLst>
                <a:path w="11550" h="11062" extrusionOk="0">
                  <a:moveTo>
                    <a:pt x="7061" y="334"/>
                  </a:moveTo>
                  <a:cubicBezTo>
                    <a:pt x="7799" y="334"/>
                    <a:pt x="8406" y="941"/>
                    <a:pt x="8406" y="1679"/>
                  </a:cubicBezTo>
                  <a:lnTo>
                    <a:pt x="8406" y="3108"/>
                  </a:lnTo>
                  <a:lnTo>
                    <a:pt x="7906" y="3108"/>
                  </a:lnTo>
                  <a:lnTo>
                    <a:pt x="7906" y="1679"/>
                  </a:lnTo>
                  <a:cubicBezTo>
                    <a:pt x="7906" y="1227"/>
                    <a:pt x="7537" y="834"/>
                    <a:pt x="7061" y="834"/>
                  </a:cubicBezTo>
                  <a:lnTo>
                    <a:pt x="4465" y="834"/>
                  </a:lnTo>
                  <a:cubicBezTo>
                    <a:pt x="4001" y="834"/>
                    <a:pt x="3620" y="1203"/>
                    <a:pt x="3620" y="1679"/>
                  </a:cubicBezTo>
                  <a:lnTo>
                    <a:pt x="3620" y="2429"/>
                  </a:lnTo>
                  <a:cubicBezTo>
                    <a:pt x="3620" y="2513"/>
                    <a:pt x="3691" y="2596"/>
                    <a:pt x="3786" y="2596"/>
                  </a:cubicBezTo>
                  <a:cubicBezTo>
                    <a:pt x="3870" y="2596"/>
                    <a:pt x="3941" y="2513"/>
                    <a:pt x="3941" y="2429"/>
                  </a:cubicBezTo>
                  <a:lnTo>
                    <a:pt x="3941" y="1679"/>
                  </a:lnTo>
                  <a:cubicBezTo>
                    <a:pt x="3941" y="1406"/>
                    <a:pt x="4167" y="1179"/>
                    <a:pt x="4453" y="1179"/>
                  </a:cubicBezTo>
                  <a:lnTo>
                    <a:pt x="7037" y="1179"/>
                  </a:lnTo>
                  <a:cubicBezTo>
                    <a:pt x="7323" y="1179"/>
                    <a:pt x="7549" y="1406"/>
                    <a:pt x="7549" y="1679"/>
                  </a:cubicBezTo>
                  <a:lnTo>
                    <a:pt x="7549" y="3108"/>
                  </a:lnTo>
                  <a:lnTo>
                    <a:pt x="3108" y="3108"/>
                  </a:lnTo>
                  <a:lnTo>
                    <a:pt x="3120" y="1679"/>
                  </a:lnTo>
                  <a:cubicBezTo>
                    <a:pt x="3120" y="941"/>
                    <a:pt x="3727" y="334"/>
                    <a:pt x="4465" y="334"/>
                  </a:cubicBezTo>
                  <a:close/>
                  <a:moveTo>
                    <a:pt x="8382" y="3453"/>
                  </a:moveTo>
                  <a:cubicBezTo>
                    <a:pt x="9930" y="3453"/>
                    <a:pt x="11180" y="4704"/>
                    <a:pt x="11180" y="6251"/>
                  </a:cubicBezTo>
                  <a:lnTo>
                    <a:pt x="11180" y="9252"/>
                  </a:lnTo>
                  <a:lnTo>
                    <a:pt x="2905" y="9252"/>
                  </a:lnTo>
                  <a:cubicBezTo>
                    <a:pt x="2822" y="9252"/>
                    <a:pt x="2739" y="9335"/>
                    <a:pt x="2739" y="9418"/>
                  </a:cubicBezTo>
                  <a:cubicBezTo>
                    <a:pt x="2739" y="9514"/>
                    <a:pt x="2822" y="9585"/>
                    <a:pt x="2905" y="9585"/>
                  </a:cubicBezTo>
                  <a:lnTo>
                    <a:pt x="11180" y="9585"/>
                  </a:lnTo>
                  <a:lnTo>
                    <a:pt x="11180" y="10288"/>
                  </a:lnTo>
                  <a:cubicBezTo>
                    <a:pt x="11168" y="10538"/>
                    <a:pt x="10942" y="10728"/>
                    <a:pt x="10716" y="10728"/>
                  </a:cubicBezTo>
                  <a:cubicBezTo>
                    <a:pt x="10716" y="10716"/>
                    <a:pt x="822" y="10716"/>
                    <a:pt x="774" y="10716"/>
                  </a:cubicBezTo>
                  <a:cubicBezTo>
                    <a:pt x="536" y="10704"/>
                    <a:pt x="334" y="10490"/>
                    <a:pt x="334" y="10240"/>
                  </a:cubicBezTo>
                  <a:lnTo>
                    <a:pt x="334" y="9585"/>
                  </a:lnTo>
                  <a:lnTo>
                    <a:pt x="2072" y="9585"/>
                  </a:lnTo>
                  <a:cubicBezTo>
                    <a:pt x="2167" y="9585"/>
                    <a:pt x="2239" y="9514"/>
                    <a:pt x="2239" y="9418"/>
                  </a:cubicBezTo>
                  <a:cubicBezTo>
                    <a:pt x="2239" y="9335"/>
                    <a:pt x="2167" y="9252"/>
                    <a:pt x="2072" y="9252"/>
                  </a:cubicBezTo>
                  <a:lnTo>
                    <a:pt x="334" y="9252"/>
                  </a:lnTo>
                  <a:lnTo>
                    <a:pt x="334" y="6251"/>
                  </a:lnTo>
                  <a:cubicBezTo>
                    <a:pt x="334" y="4704"/>
                    <a:pt x="1584" y="3453"/>
                    <a:pt x="3132" y="3453"/>
                  </a:cubicBezTo>
                  <a:close/>
                  <a:moveTo>
                    <a:pt x="4465" y="1"/>
                  </a:moveTo>
                  <a:cubicBezTo>
                    <a:pt x="3536" y="1"/>
                    <a:pt x="2786" y="763"/>
                    <a:pt x="2786" y="1679"/>
                  </a:cubicBezTo>
                  <a:lnTo>
                    <a:pt x="2786" y="3132"/>
                  </a:lnTo>
                  <a:cubicBezTo>
                    <a:pt x="1227" y="3311"/>
                    <a:pt x="0" y="4632"/>
                    <a:pt x="0" y="6239"/>
                  </a:cubicBezTo>
                  <a:lnTo>
                    <a:pt x="0" y="10240"/>
                  </a:lnTo>
                  <a:cubicBezTo>
                    <a:pt x="0" y="10692"/>
                    <a:pt x="357" y="11061"/>
                    <a:pt x="822" y="11061"/>
                  </a:cubicBezTo>
                  <a:lnTo>
                    <a:pt x="10740" y="11061"/>
                  </a:lnTo>
                  <a:cubicBezTo>
                    <a:pt x="11180" y="11061"/>
                    <a:pt x="11549" y="10704"/>
                    <a:pt x="11549" y="10240"/>
                  </a:cubicBezTo>
                  <a:lnTo>
                    <a:pt x="11549" y="6239"/>
                  </a:lnTo>
                  <a:cubicBezTo>
                    <a:pt x="11526" y="4632"/>
                    <a:pt x="10299" y="3287"/>
                    <a:pt x="8739" y="3132"/>
                  </a:cubicBezTo>
                  <a:lnTo>
                    <a:pt x="8739" y="1679"/>
                  </a:lnTo>
                  <a:cubicBezTo>
                    <a:pt x="8739" y="751"/>
                    <a:pt x="7977" y="1"/>
                    <a:pt x="70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69;p101">
              <a:extLst>
                <a:ext uri="{FF2B5EF4-FFF2-40B4-BE49-F238E27FC236}">
                  <a16:creationId xmlns:a16="http://schemas.microsoft.com/office/drawing/2014/main" id="{BD72B63E-9BBA-452E-B978-E07B235BFB07}"/>
                </a:ext>
              </a:extLst>
            </p:cNvPr>
            <p:cNvSpPr/>
            <p:nvPr/>
          </p:nvSpPr>
          <p:spPr>
            <a:xfrm>
              <a:off x="7222302" y="2588443"/>
              <a:ext cx="124426" cy="124043"/>
            </a:xfrm>
            <a:custGeom>
              <a:avLst/>
              <a:gdLst/>
              <a:ahLst/>
              <a:cxnLst/>
              <a:rect l="l" t="t" r="r" b="b"/>
              <a:pathLst>
                <a:path w="3906" h="3894" extrusionOk="0">
                  <a:moveTo>
                    <a:pt x="2441" y="334"/>
                  </a:moveTo>
                  <a:lnTo>
                    <a:pt x="2441" y="1286"/>
                  </a:lnTo>
                  <a:cubicBezTo>
                    <a:pt x="2441" y="1381"/>
                    <a:pt x="2513" y="1453"/>
                    <a:pt x="2608" y="1453"/>
                  </a:cubicBezTo>
                  <a:lnTo>
                    <a:pt x="3560" y="1453"/>
                  </a:lnTo>
                  <a:lnTo>
                    <a:pt x="3560" y="2429"/>
                  </a:lnTo>
                  <a:lnTo>
                    <a:pt x="2608" y="2429"/>
                  </a:lnTo>
                  <a:cubicBezTo>
                    <a:pt x="2513" y="2429"/>
                    <a:pt x="2441" y="2513"/>
                    <a:pt x="2441" y="2596"/>
                  </a:cubicBezTo>
                  <a:lnTo>
                    <a:pt x="2441" y="3548"/>
                  </a:lnTo>
                  <a:lnTo>
                    <a:pt x="1465" y="3548"/>
                  </a:lnTo>
                  <a:lnTo>
                    <a:pt x="1465" y="2596"/>
                  </a:lnTo>
                  <a:cubicBezTo>
                    <a:pt x="1465" y="2513"/>
                    <a:pt x="1382" y="2429"/>
                    <a:pt x="1298" y="2429"/>
                  </a:cubicBezTo>
                  <a:lnTo>
                    <a:pt x="346" y="2429"/>
                  </a:lnTo>
                  <a:lnTo>
                    <a:pt x="346" y="1453"/>
                  </a:lnTo>
                  <a:lnTo>
                    <a:pt x="1298" y="1453"/>
                  </a:lnTo>
                  <a:cubicBezTo>
                    <a:pt x="1382" y="1453"/>
                    <a:pt x="1465" y="1381"/>
                    <a:pt x="1465" y="1286"/>
                  </a:cubicBezTo>
                  <a:lnTo>
                    <a:pt x="1465" y="334"/>
                  </a:lnTo>
                  <a:close/>
                  <a:moveTo>
                    <a:pt x="1298" y="0"/>
                  </a:moveTo>
                  <a:cubicBezTo>
                    <a:pt x="1203" y="0"/>
                    <a:pt x="1131" y="84"/>
                    <a:pt x="1131" y="167"/>
                  </a:cubicBezTo>
                  <a:lnTo>
                    <a:pt x="1131" y="1120"/>
                  </a:lnTo>
                  <a:lnTo>
                    <a:pt x="179" y="1120"/>
                  </a:lnTo>
                  <a:cubicBezTo>
                    <a:pt x="96" y="1120"/>
                    <a:pt x="12" y="1191"/>
                    <a:pt x="12" y="1286"/>
                  </a:cubicBezTo>
                  <a:lnTo>
                    <a:pt x="12" y="2608"/>
                  </a:lnTo>
                  <a:cubicBezTo>
                    <a:pt x="0" y="2703"/>
                    <a:pt x="96" y="2774"/>
                    <a:pt x="179" y="2774"/>
                  </a:cubicBezTo>
                  <a:lnTo>
                    <a:pt x="1131" y="2774"/>
                  </a:lnTo>
                  <a:lnTo>
                    <a:pt x="1131" y="3727"/>
                  </a:lnTo>
                  <a:cubicBezTo>
                    <a:pt x="1131" y="3822"/>
                    <a:pt x="1203" y="3894"/>
                    <a:pt x="1298" y="3894"/>
                  </a:cubicBezTo>
                  <a:lnTo>
                    <a:pt x="2620" y="3894"/>
                  </a:lnTo>
                  <a:cubicBezTo>
                    <a:pt x="2715" y="3894"/>
                    <a:pt x="2786" y="3822"/>
                    <a:pt x="2786" y="3727"/>
                  </a:cubicBezTo>
                  <a:lnTo>
                    <a:pt x="2786" y="2774"/>
                  </a:lnTo>
                  <a:lnTo>
                    <a:pt x="3739" y="2774"/>
                  </a:lnTo>
                  <a:cubicBezTo>
                    <a:pt x="3822" y="2774"/>
                    <a:pt x="3906" y="2703"/>
                    <a:pt x="3906" y="2608"/>
                  </a:cubicBezTo>
                  <a:lnTo>
                    <a:pt x="3906" y="1286"/>
                  </a:lnTo>
                  <a:cubicBezTo>
                    <a:pt x="3906" y="1191"/>
                    <a:pt x="3822" y="1120"/>
                    <a:pt x="3739" y="1120"/>
                  </a:cubicBezTo>
                  <a:lnTo>
                    <a:pt x="2786" y="1120"/>
                  </a:lnTo>
                  <a:lnTo>
                    <a:pt x="2786" y="167"/>
                  </a:lnTo>
                  <a:cubicBezTo>
                    <a:pt x="2786" y="84"/>
                    <a:pt x="2715" y="0"/>
                    <a:pt x="2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11670;p101">
            <a:extLst>
              <a:ext uri="{FF2B5EF4-FFF2-40B4-BE49-F238E27FC236}">
                <a16:creationId xmlns:a16="http://schemas.microsoft.com/office/drawing/2014/main" id="{44267F32-D7D5-41FC-82ED-E7D36297919C}"/>
              </a:ext>
            </a:extLst>
          </p:cNvPr>
          <p:cNvGrpSpPr/>
          <p:nvPr/>
        </p:nvGrpSpPr>
        <p:grpSpPr>
          <a:xfrm rot="946509">
            <a:off x="9591800" y="4043371"/>
            <a:ext cx="1278165" cy="1395215"/>
            <a:chOff x="8010427" y="3348503"/>
            <a:chExt cx="278795" cy="351615"/>
          </a:xfrm>
        </p:grpSpPr>
        <p:sp>
          <p:nvSpPr>
            <p:cNvPr id="20" name="Google Shape;11671;p101">
              <a:extLst>
                <a:ext uri="{FF2B5EF4-FFF2-40B4-BE49-F238E27FC236}">
                  <a16:creationId xmlns:a16="http://schemas.microsoft.com/office/drawing/2014/main" id="{1DE03143-EA85-44D9-9E93-759C29EA8B37}"/>
                </a:ext>
              </a:extLst>
            </p:cNvPr>
            <p:cNvSpPr/>
            <p:nvPr/>
          </p:nvSpPr>
          <p:spPr>
            <a:xfrm>
              <a:off x="8010427" y="3348503"/>
              <a:ext cx="278795" cy="351615"/>
            </a:xfrm>
            <a:custGeom>
              <a:avLst/>
              <a:gdLst/>
              <a:ahLst/>
              <a:cxnLst/>
              <a:rect l="l" t="t" r="r" b="b"/>
              <a:pathLst>
                <a:path w="8752" h="11038" extrusionOk="0">
                  <a:moveTo>
                    <a:pt x="6216" y="322"/>
                  </a:moveTo>
                  <a:cubicBezTo>
                    <a:pt x="6323" y="322"/>
                    <a:pt x="6406" y="405"/>
                    <a:pt x="6406" y="512"/>
                  </a:cubicBezTo>
                  <a:lnTo>
                    <a:pt x="6406" y="1215"/>
                  </a:lnTo>
                  <a:cubicBezTo>
                    <a:pt x="6406" y="1310"/>
                    <a:pt x="6323" y="1405"/>
                    <a:pt x="6216" y="1405"/>
                  </a:cubicBezTo>
                  <a:lnTo>
                    <a:pt x="5311" y="1405"/>
                  </a:lnTo>
                  <a:cubicBezTo>
                    <a:pt x="5216" y="1405"/>
                    <a:pt x="5144" y="1477"/>
                    <a:pt x="5144" y="1572"/>
                  </a:cubicBezTo>
                  <a:cubicBezTo>
                    <a:pt x="5144" y="1893"/>
                    <a:pt x="4882" y="2144"/>
                    <a:pt x="4561" y="2144"/>
                  </a:cubicBezTo>
                  <a:lnTo>
                    <a:pt x="4203" y="2144"/>
                  </a:lnTo>
                  <a:cubicBezTo>
                    <a:pt x="3882" y="2144"/>
                    <a:pt x="3632" y="1882"/>
                    <a:pt x="3632" y="1572"/>
                  </a:cubicBezTo>
                  <a:cubicBezTo>
                    <a:pt x="3632" y="1477"/>
                    <a:pt x="3549" y="1405"/>
                    <a:pt x="3465" y="1405"/>
                  </a:cubicBezTo>
                  <a:lnTo>
                    <a:pt x="2560" y="1405"/>
                  </a:lnTo>
                  <a:cubicBezTo>
                    <a:pt x="2453" y="1405"/>
                    <a:pt x="2358" y="1310"/>
                    <a:pt x="2358" y="1215"/>
                  </a:cubicBezTo>
                  <a:lnTo>
                    <a:pt x="2346" y="512"/>
                  </a:lnTo>
                  <a:cubicBezTo>
                    <a:pt x="2346" y="405"/>
                    <a:pt x="2441" y="322"/>
                    <a:pt x="2537" y="322"/>
                  </a:cubicBezTo>
                  <a:close/>
                  <a:moveTo>
                    <a:pt x="2525" y="0"/>
                  </a:moveTo>
                  <a:cubicBezTo>
                    <a:pt x="2239" y="0"/>
                    <a:pt x="2025" y="227"/>
                    <a:pt x="2025" y="512"/>
                  </a:cubicBezTo>
                  <a:lnTo>
                    <a:pt x="632" y="512"/>
                  </a:lnTo>
                  <a:cubicBezTo>
                    <a:pt x="274" y="512"/>
                    <a:pt x="1" y="798"/>
                    <a:pt x="1" y="1143"/>
                  </a:cubicBezTo>
                  <a:lnTo>
                    <a:pt x="1" y="7656"/>
                  </a:lnTo>
                  <a:cubicBezTo>
                    <a:pt x="1" y="7739"/>
                    <a:pt x="72" y="7823"/>
                    <a:pt x="155" y="7823"/>
                  </a:cubicBezTo>
                  <a:cubicBezTo>
                    <a:pt x="251" y="7823"/>
                    <a:pt x="322" y="7739"/>
                    <a:pt x="322" y="7656"/>
                  </a:cubicBezTo>
                  <a:lnTo>
                    <a:pt x="322" y="1143"/>
                  </a:lnTo>
                  <a:cubicBezTo>
                    <a:pt x="322" y="965"/>
                    <a:pt x="477" y="822"/>
                    <a:pt x="655" y="822"/>
                  </a:cubicBezTo>
                  <a:lnTo>
                    <a:pt x="1036" y="822"/>
                  </a:lnTo>
                  <a:lnTo>
                    <a:pt x="1036" y="9918"/>
                  </a:lnTo>
                  <a:cubicBezTo>
                    <a:pt x="1036" y="10002"/>
                    <a:pt x="1108" y="10085"/>
                    <a:pt x="1203" y="10085"/>
                  </a:cubicBezTo>
                  <a:lnTo>
                    <a:pt x="7573" y="10085"/>
                  </a:lnTo>
                  <a:cubicBezTo>
                    <a:pt x="7656" y="10085"/>
                    <a:pt x="7728" y="10002"/>
                    <a:pt x="7728" y="9918"/>
                  </a:cubicBezTo>
                  <a:lnTo>
                    <a:pt x="7728" y="822"/>
                  </a:lnTo>
                  <a:lnTo>
                    <a:pt x="8121" y="822"/>
                  </a:lnTo>
                  <a:cubicBezTo>
                    <a:pt x="8299" y="822"/>
                    <a:pt x="8442" y="965"/>
                    <a:pt x="8442" y="1143"/>
                  </a:cubicBezTo>
                  <a:lnTo>
                    <a:pt x="8442" y="10395"/>
                  </a:lnTo>
                  <a:cubicBezTo>
                    <a:pt x="8442" y="10573"/>
                    <a:pt x="8299" y="10716"/>
                    <a:pt x="8121" y="10716"/>
                  </a:cubicBezTo>
                  <a:lnTo>
                    <a:pt x="667" y="10716"/>
                  </a:lnTo>
                  <a:cubicBezTo>
                    <a:pt x="489" y="10716"/>
                    <a:pt x="334" y="10573"/>
                    <a:pt x="334" y="10395"/>
                  </a:cubicBezTo>
                  <a:lnTo>
                    <a:pt x="334" y="8418"/>
                  </a:lnTo>
                  <a:cubicBezTo>
                    <a:pt x="334" y="8323"/>
                    <a:pt x="263" y="8251"/>
                    <a:pt x="167" y="8251"/>
                  </a:cubicBezTo>
                  <a:cubicBezTo>
                    <a:pt x="84" y="8251"/>
                    <a:pt x="12" y="8323"/>
                    <a:pt x="12" y="8418"/>
                  </a:cubicBezTo>
                  <a:lnTo>
                    <a:pt x="12" y="10395"/>
                  </a:lnTo>
                  <a:cubicBezTo>
                    <a:pt x="12" y="10752"/>
                    <a:pt x="298" y="11037"/>
                    <a:pt x="644" y="11037"/>
                  </a:cubicBezTo>
                  <a:lnTo>
                    <a:pt x="8109" y="11037"/>
                  </a:lnTo>
                  <a:cubicBezTo>
                    <a:pt x="8466" y="11037"/>
                    <a:pt x="8740" y="10752"/>
                    <a:pt x="8740" y="10395"/>
                  </a:cubicBezTo>
                  <a:lnTo>
                    <a:pt x="8740" y="1143"/>
                  </a:lnTo>
                  <a:cubicBezTo>
                    <a:pt x="8752" y="810"/>
                    <a:pt x="8454" y="512"/>
                    <a:pt x="8109" y="512"/>
                  </a:cubicBezTo>
                  <a:lnTo>
                    <a:pt x="7299" y="512"/>
                  </a:lnTo>
                  <a:cubicBezTo>
                    <a:pt x="7216" y="512"/>
                    <a:pt x="7144" y="584"/>
                    <a:pt x="7144" y="679"/>
                  </a:cubicBezTo>
                  <a:cubicBezTo>
                    <a:pt x="7144" y="762"/>
                    <a:pt x="7216" y="834"/>
                    <a:pt x="7299" y="834"/>
                  </a:cubicBezTo>
                  <a:lnTo>
                    <a:pt x="7406" y="834"/>
                  </a:lnTo>
                  <a:lnTo>
                    <a:pt x="7406" y="9764"/>
                  </a:lnTo>
                  <a:lnTo>
                    <a:pt x="1370" y="9764"/>
                  </a:lnTo>
                  <a:lnTo>
                    <a:pt x="1370" y="834"/>
                  </a:lnTo>
                  <a:lnTo>
                    <a:pt x="2037" y="834"/>
                  </a:lnTo>
                  <a:lnTo>
                    <a:pt x="2037" y="1215"/>
                  </a:lnTo>
                  <a:cubicBezTo>
                    <a:pt x="2037" y="1489"/>
                    <a:pt x="2263" y="1715"/>
                    <a:pt x="2537" y="1715"/>
                  </a:cubicBezTo>
                  <a:lnTo>
                    <a:pt x="3299" y="1715"/>
                  </a:lnTo>
                  <a:cubicBezTo>
                    <a:pt x="3370" y="2132"/>
                    <a:pt x="3751" y="2465"/>
                    <a:pt x="4192" y="2465"/>
                  </a:cubicBezTo>
                  <a:lnTo>
                    <a:pt x="4549" y="2465"/>
                  </a:lnTo>
                  <a:cubicBezTo>
                    <a:pt x="5001" y="2465"/>
                    <a:pt x="5370" y="2132"/>
                    <a:pt x="5442" y="1715"/>
                  </a:cubicBezTo>
                  <a:lnTo>
                    <a:pt x="6204" y="1715"/>
                  </a:lnTo>
                  <a:cubicBezTo>
                    <a:pt x="6489" y="1715"/>
                    <a:pt x="6704" y="1489"/>
                    <a:pt x="6704" y="1215"/>
                  </a:cubicBezTo>
                  <a:lnTo>
                    <a:pt x="6704" y="512"/>
                  </a:lnTo>
                  <a:cubicBezTo>
                    <a:pt x="6704" y="227"/>
                    <a:pt x="6489" y="0"/>
                    <a:pt x="62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72;p101">
              <a:extLst>
                <a:ext uri="{FF2B5EF4-FFF2-40B4-BE49-F238E27FC236}">
                  <a16:creationId xmlns:a16="http://schemas.microsoft.com/office/drawing/2014/main" id="{CC76BF05-5910-4E26-8E77-8ED498EC071C}"/>
                </a:ext>
              </a:extLst>
            </p:cNvPr>
            <p:cNvSpPr/>
            <p:nvPr/>
          </p:nvSpPr>
          <p:spPr>
            <a:xfrm>
              <a:off x="8078692" y="3438653"/>
              <a:ext cx="142264" cy="90930"/>
            </a:xfrm>
            <a:custGeom>
              <a:avLst/>
              <a:gdLst/>
              <a:ahLst/>
              <a:cxnLst/>
              <a:rect l="l" t="t" r="r" b="b"/>
              <a:pathLst>
                <a:path w="4466" h="3146" extrusionOk="0">
                  <a:moveTo>
                    <a:pt x="2742" y="1"/>
                  </a:moveTo>
                  <a:cubicBezTo>
                    <a:pt x="2676" y="1"/>
                    <a:pt x="2609" y="43"/>
                    <a:pt x="2584" y="123"/>
                  </a:cubicBezTo>
                  <a:lnTo>
                    <a:pt x="1989" y="2433"/>
                  </a:lnTo>
                  <a:lnTo>
                    <a:pt x="1429" y="778"/>
                  </a:lnTo>
                  <a:cubicBezTo>
                    <a:pt x="1403" y="705"/>
                    <a:pt x="1335" y="665"/>
                    <a:pt x="1268" y="665"/>
                  </a:cubicBezTo>
                  <a:cubicBezTo>
                    <a:pt x="1216" y="665"/>
                    <a:pt x="1163" y="690"/>
                    <a:pt x="1132" y="742"/>
                  </a:cubicBezTo>
                  <a:lnTo>
                    <a:pt x="656" y="1600"/>
                  </a:lnTo>
                  <a:lnTo>
                    <a:pt x="155" y="1600"/>
                  </a:lnTo>
                  <a:cubicBezTo>
                    <a:pt x="72" y="1600"/>
                    <a:pt x="1" y="1671"/>
                    <a:pt x="1" y="1754"/>
                  </a:cubicBezTo>
                  <a:cubicBezTo>
                    <a:pt x="1" y="1850"/>
                    <a:pt x="72" y="1921"/>
                    <a:pt x="155" y="1921"/>
                  </a:cubicBezTo>
                  <a:lnTo>
                    <a:pt x="739" y="1921"/>
                  </a:lnTo>
                  <a:cubicBezTo>
                    <a:pt x="798" y="1921"/>
                    <a:pt x="846" y="1897"/>
                    <a:pt x="894" y="1838"/>
                  </a:cubicBezTo>
                  <a:lnTo>
                    <a:pt x="1227" y="1219"/>
                  </a:lnTo>
                  <a:lnTo>
                    <a:pt x="1858" y="3040"/>
                  </a:lnTo>
                  <a:cubicBezTo>
                    <a:pt x="1887" y="3110"/>
                    <a:pt x="1951" y="3146"/>
                    <a:pt x="2013" y="3146"/>
                  </a:cubicBezTo>
                  <a:cubicBezTo>
                    <a:pt x="2079" y="3146"/>
                    <a:pt x="2143" y="3107"/>
                    <a:pt x="2168" y="3028"/>
                  </a:cubicBezTo>
                  <a:lnTo>
                    <a:pt x="2763" y="683"/>
                  </a:lnTo>
                  <a:lnTo>
                    <a:pt x="3168" y="1802"/>
                  </a:lnTo>
                  <a:cubicBezTo>
                    <a:pt x="3192" y="1861"/>
                    <a:pt x="3251" y="1909"/>
                    <a:pt x="3311" y="1909"/>
                  </a:cubicBezTo>
                  <a:lnTo>
                    <a:pt x="4287" y="1909"/>
                  </a:lnTo>
                  <a:cubicBezTo>
                    <a:pt x="4370" y="1909"/>
                    <a:pt x="4442" y="1838"/>
                    <a:pt x="4442" y="1742"/>
                  </a:cubicBezTo>
                  <a:cubicBezTo>
                    <a:pt x="4466" y="1671"/>
                    <a:pt x="4382" y="1600"/>
                    <a:pt x="4299" y="1600"/>
                  </a:cubicBezTo>
                  <a:lnTo>
                    <a:pt x="3454" y="1600"/>
                  </a:lnTo>
                  <a:lnTo>
                    <a:pt x="2894" y="111"/>
                  </a:lnTo>
                  <a:cubicBezTo>
                    <a:pt x="2865" y="37"/>
                    <a:pt x="2804" y="1"/>
                    <a:pt x="27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673;p101">
              <a:extLst>
                <a:ext uri="{FF2B5EF4-FFF2-40B4-BE49-F238E27FC236}">
                  <a16:creationId xmlns:a16="http://schemas.microsoft.com/office/drawing/2014/main" id="{1C7BC878-046C-44A9-AFB0-6454478FC86D}"/>
                </a:ext>
              </a:extLst>
            </p:cNvPr>
            <p:cNvSpPr/>
            <p:nvPr/>
          </p:nvSpPr>
          <p:spPr>
            <a:xfrm>
              <a:off x="8079074" y="3574928"/>
              <a:ext cx="141882" cy="10257"/>
            </a:xfrm>
            <a:custGeom>
              <a:avLst/>
              <a:gdLst/>
              <a:ahLst/>
              <a:cxnLst/>
              <a:rect l="l" t="t" r="r" b="b"/>
              <a:pathLst>
                <a:path w="4454" h="322" extrusionOk="0">
                  <a:moveTo>
                    <a:pt x="167" y="0"/>
                  </a:moveTo>
                  <a:cubicBezTo>
                    <a:pt x="72" y="0"/>
                    <a:pt x="1" y="72"/>
                    <a:pt x="1" y="155"/>
                  </a:cubicBezTo>
                  <a:cubicBezTo>
                    <a:pt x="1" y="250"/>
                    <a:pt x="72" y="322"/>
                    <a:pt x="167" y="322"/>
                  </a:cubicBezTo>
                  <a:lnTo>
                    <a:pt x="4287" y="322"/>
                  </a:lnTo>
                  <a:cubicBezTo>
                    <a:pt x="4370" y="322"/>
                    <a:pt x="4454" y="250"/>
                    <a:pt x="4454" y="155"/>
                  </a:cubicBezTo>
                  <a:cubicBezTo>
                    <a:pt x="4454" y="72"/>
                    <a:pt x="4370" y="0"/>
                    <a:pt x="4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674;p101">
              <a:extLst>
                <a:ext uri="{FF2B5EF4-FFF2-40B4-BE49-F238E27FC236}">
                  <a16:creationId xmlns:a16="http://schemas.microsoft.com/office/drawing/2014/main" id="{72662BDD-0972-42A3-BDF5-20F0141B7C53}"/>
                </a:ext>
              </a:extLst>
            </p:cNvPr>
            <p:cNvSpPr/>
            <p:nvPr/>
          </p:nvSpPr>
          <p:spPr>
            <a:xfrm>
              <a:off x="8078692" y="3615081"/>
              <a:ext cx="141882" cy="10640"/>
            </a:xfrm>
            <a:custGeom>
              <a:avLst/>
              <a:gdLst/>
              <a:ahLst/>
              <a:cxnLst/>
              <a:rect l="l" t="t" r="r" b="b"/>
              <a:pathLst>
                <a:path w="4454" h="334" extrusionOk="0">
                  <a:moveTo>
                    <a:pt x="167" y="0"/>
                  </a:moveTo>
                  <a:cubicBezTo>
                    <a:pt x="72" y="0"/>
                    <a:pt x="1" y="84"/>
                    <a:pt x="1" y="167"/>
                  </a:cubicBezTo>
                  <a:cubicBezTo>
                    <a:pt x="1" y="262"/>
                    <a:pt x="72" y="334"/>
                    <a:pt x="167" y="334"/>
                  </a:cubicBezTo>
                  <a:lnTo>
                    <a:pt x="4287" y="334"/>
                  </a:lnTo>
                  <a:cubicBezTo>
                    <a:pt x="4370" y="334"/>
                    <a:pt x="4454" y="262"/>
                    <a:pt x="4454" y="167"/>
                  </a:cubicBezTo>
                  <a:cubicBezTo>
                    <a:pt x="4454" y="84"/>
                    <a:pt x="4370" y="0"/>
                    <a:pt x="4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1169;p100">
            <a:extLst>
              <a:ext uri="{FF2B5EF4-FFF2-40B4-BE49-F238E27FC236}">
                <a16:creationId xmlns:a16="http://schemas.microsoft.com/office/drawing/2014/main" id="{79FA4CE2-5EE1-4A87-AB69-17413000EAD6}"/>
              </a:ext>
            </a:extLst>
          </p:cNvPr>
          <p:cNvGrpSpPr/>
          <p:nvPr/>
        </p:nvGrpSpPr>
        <p:grpSpPr>
          <a:xfrm>
            <a:off x="2351489" y="4986342"/>
            <a:ext cx="1635571" cy="1353375"/>
            <a:chOff x="1952836" y="2774422"/>
            <a:chExt cx="372835" cy="342573"/>
          </a:xfrm>
        </p:grpSpPr>
        <p:sp>
          <p:nvSpPr>
            <p:cNvPr id="25" name="Google Shape;11170;p100">
              <a:extLst>
                <a:ext uri="{FF2B5EF4-FFF2-40B4-BE49-F238E27FC236}">
                  <a16:creationId xmlns:a16="http://schemas.microsoft.com/office/drawing/2014/main" id="{14FFA24A-E076-42B6-A0B4-C17064CBEE72}"/>
                </a:ext>
              </a:extLst>
            </p:cNvPr>
            <p:cNvSpPr/>
            <p:nvPr/>
          </p:nvSpPr>
          <p:spPr>
            <a:xfrm>
              <a:off x="2076490"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171;p100">
              <a:extLst>
                <a:ext uri="{FF2B5EF4-FFF2-40B4-BE49-F238E27FC236}">
                  <a16:creationId xmlns:a16="http://schemas.microsoft.com/office/drawing/2014/main" id="{2013B12E-4F2A-4EC7-A495-5250EC7EBACA}"/>
                </a:ext>
              </a:extLst>
            </p:cNvPr>
            <p:cNvSpPr/>
            <p:nvPr/>
          </p:nvSpPr>
          <p:spPr>
            <a:xfrm>
              <a:off x="2208432"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172;p100">
              <a:extLst>
                <a:ext uri="{FF2B5EF4-FFF2-40B4-BE49-F238E27FC236}">
                  <a16:creationId xmlns:a16="http://schemas.microsoft.com/office/drawing/2014/main" id="{956FDE03-9421-42E0-9BF7-29B175CE9B62}"/>
                </a:ext>
              </a:extLst>
            </p:cNvPr>
            <p:cNvSpPr/>
            <p:nvPr/>
          </p:nvSpPr>
          <p:spPr>
            <a:xfrm>
              <a:off x="1952836" y="2774422"/>
              <a:ext cx="372835" cy="342573"/>
            </a:xfrm>
            <a:custGeom>
              <a:avLst/>
              <a:gdLst/>
              <a:ahLst/>
              <a:cxnLst/>
              <a:rect l="l" t="t" r="r" b="b"/>
              <a:pathLst>
                <a:path w="11741" h="10788" extrusionOk="0">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3106;p103">
            <a:extLst>
              <a:ext uri="{FF2B5EF4-FFF2-40B4-BE49-F238E27FC236}">
                <a16:creationId xmlns:a16="http://schemas.microsoft.com/office/drawing/2014/main" id="{DEAFE3FB-0AB2-4D98-B6A6-E9D85B888A0B}"/>
              </a:ext>
            </a:extLst>
          </p:cNvPr>
          <p:cNvGrpSpPr/>
          <p:nvPr/>
        </p:nvGrpSpPr>
        <p:grpSpPr>
          <a:xfrm>
            <a:off x="5680100" y="3693725"/>
            <a:ext cx="1619552" cy="876152"/>
            <a:chOff x="3961923" y="2486317"/>
            <a:chExt cx="364415" cy="220936"/>
          </a:xfrm>
        </p:grpSpPr>
        <p:sp>
          <p:nvSpPr>
            <p:cNvPr id="29" name="Google Shape;13107;p103">
              <a:extLst>
                <a:ext uri="{FF2B5EF4-FFF2-40B4-BE49-F238E27FC236}">
                  <a16:creationId xmlns:a16="http://schemas.microsoft.com/office/drawing/2014/main" id="{E12D6E47-303F-448B-9922-8CBB18011131}"/>
                </a:ext>
              </a:extLst>
            </p:cNvPr>
            <p:cNvSpPr/>
            <p:nvPr/>
          </p:nvSpPr>
          <p:spPr>
            <a:xfrm>
              <a:off x="4106764" y="2486507"/>
              <a:ext cx="219574" cy="220746"/>
            </a:xfrm>
            <a:custGeom>
              <a:avLst/>
              <a:gdLst/>
              <a:ahLst/>
              <a:cxnLst/>
              <a:rect l="l" t="t" r="r" b="b"/>
              <a:pathLst>
                <a:path w="6931" h="6968" extrusionOk="0">
                  <a:moveTo>
                    <a:pt x="4114" y="1"/>
                  </a:moveTo>
                  <a:cubicBezTo>
                    <a:pt x="4035" y="1"/>
                    <a:pt x="3953" y="69"/>
                    <a:pt x="3942" y="157"/>
                  </a:cubicBezTo>
                  <a:cubicBezTo>
                    <a:pt x="3930" y="240"/>
                    <a:pt x="4001" y="336"/>
                    <a:pt x="4085" y="348"/>
                  </a:cubicBezTo>
                  <a:cubicBezTo>
                    <a:pt x="4906" y="455"/>
                    <a:pt x="5633" y="895"/>
                    <a:pt x="6085" y="1574"/>
                  </a:cubicBezTo>
                  <a:cubicBezTo>
                    <a:pt x="6764" y="2610"/>
                    <a:pt x="6728" y="3943"/>
                    <a:pt x="5954" y="4908"/>
                  </a:cubicBezTo>
                  <a:cubicBezTo>
                    <a:pt x="5918" y="4943"/>
                    <a:pt x="5906" y="4991"/>
                    <a:pt x="5918" y="5027"/>
                  </a:cubicBezTo>
                  <a:lnTo>
                    <a:pt x="5990" y="6539"/>
                  </a:lnTo>
                  <a:lnTo>
                    <a:pt x="5990" y="6539"/>
                  </a:lnTo>
                  <a:lnTo>
                    <a:pt x="4644" y="5896"/>
                  </a:lnTo>
                  <a:cubicBezTo>
                    <a:pt x="4609" y="5884"/>
                    <a:pt x="4561" y="5884"/>
                    <a:pt x="4525" y="5884"/>
                  </a:cubicBezTo>
                  <a:cubicBezTo>
                    <a:pt x="4272" y="5957"/>
                    <a:pt x="4014" y="5992"/>
                    <a:pt x="3758" y="5992"/>
                  </a:cubicBezTo>
                  <a:cubicBezTo>
                    <a:pt x="2969" y="5992"/>
                    <a:pt x="2201" y="5659"/>
                    <a:pt x="1644" y="5074"/>
                  </a:cubicBezTo>
                  <a:cubicBezTo>
                    <a:pt x="1584" y="5015"/>
                    <a:pt x="1549" y="4955"/>
                    <a:pt x="1501" y="4896"/>
                  </a:cubicBezTo>
                  <a:cubicBezTo>
                    <a:pt x="1453" y="4836"/>
                    <a:pt x="1430" y="4789"/>
                    <a:pt x="1382" y="4729"/>
                  </a:cubicBezTo>
                  <a:lnTo>
                    <a:pt x="1382" y="4717"/>
                  </a:lnTo>
                  <a:cubicBezTo>
                    <a:pt x="1620" y="4300"/>
                    <a:pt x="1751" y="3836"/>
                    <a:pt x="1787" y="3384"/>
                  </a:cubicBezTo>
                  <a:cubicBezTo>
                    <a:pt x="1787" y="3288"/>
                    <a:pt x="1727" y="3205"/>
                    <a:pt x="1632" y="3205"/>
                  </a:cubicBezTo>
                  <a:cubicBezTo>
                    <a:pt x="1549" y="3205"/>
                    <a:pt x="1453" y="3265"/>
                    <a:pt x="1453" y="3348"/>
                  </a:cubicBezTo>
                  <a:cubicBezTo>
                    <a:pt x="1430" y="3836"/>
                    <a:pt x="1263" y="4312"/>
                    <a:pt x="977" y="4729"/>
                  </a:cubicBezTo>
                  <a:cubicBezTo>
                    <a:pt x="739" y="5074"/>
                    <a:pt x="441" y="5360"/>
                    <a:pt x="96" y="5586"/>
                  </a:cubicBezTo>
                  <a:cubicBezTo>
                    <a:pt x="25" y="5622"/>
                    <a:pt x="1" y="5729"/>
                    <a:pt x="37" y="5801"/>
                  </a:cubicBezTo>
                  <a:cubicBezTo>
                    <a:pt x="72" y="5848"/>
                    <a:pt x="132" y="5884"/>
                    <a:pt x="191" y="5884"/>
                  </a:cubicBezTo>
                  <a:cubicBezTo>
                    <a:pt x="215" y="5884"/>
                    <a:pt x="251" y="5860"/>
                    <a:pt x="275" y="5848"/>
                  </a:cubicBezTo>
                  <a:cubicBezTo>
                    <a:pt x="632" y="5622"/>
                    <a:pt x="953" y="5348"/>
                    <a:pt x="1192" y="5015"/>
                  </a:cubicBezTo>
                  <a:cubicBezTo>
                    <a:pt x="1203" y="5051"/>
                    <a:pt x="1215" y="5062"/>
                    <a:pt x="1251" y="5086"/>
                  </a:cubicBezTo>
                  <a:cubicBezTo>
                    <a:pt x="1311" y="5170"/>
                    <a:pt x="1370" y="5229"/>
                    <a:pt x="1406" y="5301"/>
                  </a:cubicBezTo>
                  <a:cubicBezTo>
                    <a:pt x="1811" y="5729"/>
                    <a:pt x="2323" y="6039"/>
                    <a:pt x="2894" y="6205"/>
                  </a:cubicBezTo>
                  <a:cubicBezTo>
                    <a:pt x="3179" y="6284"/>
                    <a:pt x="3465" y="6323"/>
                    <a:pt x="3749" y="6323"/>
                  </a:cubicBezTo>
                  <a:cubicBezTo>
                    <a:pt x="4021" y="6323"/>
                    <a:pt x="4293" y="6287"/>
                    <a:pt x="4561" y="6217"/>
                  </a:cubicBezTo>
                  <a:lnTo>
                    <a:pt x="6109" y="6956"/>
                  </a:lnTo>
                  <a:cubicBezTo>
                    <a:pt x="6145" y="6967"/>
                    <a:pt x="6156" y="6967"/>
                    <a:pt x="6192" y="6967"/>
                  </a:cubicBezTo>
                  <a:cubicBezTo>
                    <a:pt x="6216" y="6967"/>
                    <a:pt x="6252" y="6956"/>
                    <a:pt x="6275" y="6932"/>
                  </a:cubicBezTo>
                  <a:cubicBezTo>
                    <a:pt x="6323" y="6908"/>
                    <a:pt x="6347" y="6848"/>
                    <a:pt x="6347" y="6789"/>
                  </a:cubicBezTo>
                  <a:lnTo>
                    <a:pt x="6275" y="5074"/>
                  </a:lnTo>
                  <a:cubicBezTo>
                    <a:pt x="6668" y="4574"/>
                    <a:pt x="6883" y="3955"/>
                    <a:pt x="6918" y="3300"/>
                  </a:cubicBezTo>
                  <a:cubicBezTo>
                    <a:pt x="6930" y="2622"/>
                    <a:pt x="6752" y="1967"/>
                    <a:pt x="6371" y="1383"/>
                  </a:cubicBezTo>
                  <a:cubicBezTo>
                    <a:pt x="5859" y="633"/>
                    <a:pt x="5037" y="121"/>
                    <a:pt x="4132" y="2"/>
                  </a:cubicBezTo>
                  <a:cubicBezTo>
                    <a:pt x="4126" y="1"/>
                    <a:pt x="4120" y="1"/>
                    <a:pt x="411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108;p103">
              <a:extLst>
                <a:ext uri="{FF2B5EF4-FFF2-40B4-BE49-F238E27FC236}">
                  <a16:creationId xmlns:a16="http://schemas.microsoft.com/office/drawing/2014/main" id="{A9A955A0-6FC9-4C10-9F05-720E457CB839}"/>
                </a:ext>
              </a:extLst>
            </p:cNvPr>
            <p:cNvSpPr/>
            <p:nvPr/>
          </p:nvSpPr>
          <p:spPr>
            <a:xfrm>
              <a:off x="3961923" y="2486317"/>
              <a:ext cx="259839" cy="220936"/>
            </a:xfrm>
            <a:custGeom>
              <a:avLst/>
              <a:gdLst/>
              <a:ahLst/>
              <a:cxnLst/>
              <a:rect l="l" t="t" r="r" b="b"/>
              <a:pathLst>
                <a:path w="8202" h="6974" extrusionOk="0">
                  <a:moveTo>
                    <a:pt x="3198" y="1"/>
                  </a:moveTo>
                  <a:cubicBezTo>
                    <a:pt x="2177" y="1"/>
                    <a:pt x="1174" y="493"/>
                    <a:pt x="560" y="1413"/>
                  </a:cubicBezTo>
                  <a:cubicBezTo>
                    <a:pt x="179" y="1973"/>
                    <a:pt x="1" y="2640"/>
                    <a:pt x="25" y="3318"/>
                  </a:cubicBezTo>
                  <a:cubicBezTo>
                    <a:pt x="60" y="3949"/>
                    <a:pt x="287" y="4556"/>
                    <a:pt x="668" y="5080"/>
                  </a:cubicBezTo>
                  <a:lnTo>
                    <a:pt x="596" y="6795"/>
                  </a:lnTo>
                  <a:cubicBezTo>
                    <a:pt x="596" y="6854"/>
                    <a:pt x="620" y="6914"/>
                    <a:pt x="668" y="6938"/>
                  </a:cubicBezTo>
                  <a:cubicBezTo>
                    <a:pt x="703" y="6962"/>
                    <a:pt x="727" y="6973"/>
                    <a:pt x="763" y="6973"/>
                  </a:cubicBezTo>
                  <a:cubicBezTo>
                    <a:pt x="787" y="6973"/>
                    <a:pt x="799" y="6973"/>
                    <a:pt x="834" y="6962"/>
                  </a:cubicBezTo>
                  <a:lnTo>
                    <a:pt x="2382" y="6235"/>
                  </a:lnTo>
                  <a:cubicBezTo>
                    <a:pt x="2647" y="6300"/>
                    <a:pt x="2916" y="6333"/>
                    <a:pt x="3186" y="6333"/>
                  </a:cubicBezTo>
                  <a:cubicBezTo>
                    <a:pt x="3512" y="6333"/>
                    <a:pt x="3837" y="6285"/>
                    <a:pt x="4156" y="6188"/>
                  </a:cubicBezTo>
                  <a:cubicBezTo>
                    <a:pt x="4240" y="6152"/>
                    <a:pt x="4287" y="6069"/>
                    <a:pt x="4251" y="5973"/>
                  </a:cubicBezTo>
                  <a:cubicBezTo>
                    <a:pt x="4233" y="5909"/>
                    <a:pt x="4172" y="5866"/>
                    <a:pt x="4107" y="5866"/>
                  </a:cubicBezTo>
                  <a:cubicBezTo>
                    <a:pt x="4088" y="5866"/>
                    <a:pt x="4068" y="5870"/>
                    <a:pt x="4049" y="5878"/>
                  </a:cubicBezTo>
                  <a:cubicBezTo>
                    <a:pt x="3772" y="5971"/>
                    <a:pt x="3484" y="6015"/>
                    <a:pt x="3198" y="6015"/>
                  </a:cubicBezTo>
                  <a:cubicBezTo>
                    <a:pt x="2931" y="6015"/>
                    <a:pt x="2664" y="5976"/>
                    <a:pt x="2406" y="5902"/>
                  </a:cubicBezTo>
                  <a:cubicBezTo>
                    <a:pt x="2391" y="5897"/>
                    <a:pt x="2376" y="5894"/>
                    <a:pt x="2361" y="5894"/>
                  </a:cubicBezTo>
                  <a:cubicBezTo>
                    <a:pt x="2339" y="5894"/>
                    <a:pt x="2315" y="5900"/>
                    <a:pt x="2287" y="5914"/>
                  </a:cubicBezTo>
                  <a:lnTo>
                    <a:pt x="941" y="6533"/>
                  </a:lnTo>
                  <a:lnTo>
                    <a:pt x="941" y="6533"/>
                  </a:lnTo>
                  <a:lnTo>
                    <a:pt x="1013" y="5021"/>
                  </a:lnTo>
                  <a:cubicBezTo>
                    <a:pt x="1013" y="4985"/>
                    <a:pt x="1001" y="4949"/>
                    <a:pt x="977" y="4902"/>
                  </a:cubicBezTo>
                  <a:cubicBezTo>
                    <a:pt x="203" y="3937"/>
                    <a:pt x="168" y="2604"/>
                    <a:pt x="846" y="1568"/>
                  </a:cubicBezTo>
                  <a:cubicBezTo>
                    <a:pt x="1393" y="759"/>
                    <a:pt x="2293" y="318"/>
                    <a:pt x="3208" y="318"/>
                  </a:cubicBezTo>
                  <a:cubicBezTo>
                    <a:pt x="3748" y="318"/>
                    <a:pt x="4294" y="472"/>
                    <a:pt x="4775" y="794"/>
                  </a:cubicBezTo>
                  <a:cubicBezTo>
                    <a:pt x="5430" y="1247"/>
                    <a:pt x="5883" y="1949"/>
                    <a:pt x="6002" y="2735"/>
                  </a:cubicBezTo>
                  <a:cubicBezTo>
                    <a:pt x="6013" y="2811"/>
                    <a:pt x="6083" y="2867"/>
                    <a:pt x="6168" y="2867"/>
                  </a:cubicBezTo>
                  <a:cubicBezTo>
                    <a:pt x="6176" y="2867"/>
                    <a:pt x="6184" y="2867"/>
                    <a:pt x="6192" y="2866"/>
                  </a:cubicBezTo>
                  <a:cubicBezTo>
                    <a:pt x="6275" y="2854"/>
                    <a:pt x="6335" y="2759"/>
                    <a:pt x="6323" y="2675"/>
                  </a:cubicBezTo>
                  <a:cubicBezTo>
                    <a:pt x="6264" y="2282"/>
                    <a:pt x="6133" y="1913"/>
                    <a:pt x="5954" y="1592"/>
                  </a:cubicBezTo>
                  <a:cubicBezTo>
                    <a:pt x="5990" y="1532"/>
                    <a:pt x="6025" y="1473"/>
                    <a:pt x="6073" y="1413"/>
                  </a:cubicBezTo>
                  <a:cubicBezTo>
                    <a:pt x="6133" y="1330"/>
                    <a:pt x="6192" y="1270"/>
                    <a:pt x="6252" y="1199"/>
                  </a:cubicBezTo>
                  <a:cubicBezTo>
                    <a:pt x="6395" y="1056"/>
                    <a:pt x="6561" y="901"/>
                    <a:pt x="6740" y="782"/>
                  </a:cubicBezTo>
                  <a:cubicBezTo>
                    <a:pt x="7121" y="520"/>
                    <a:pt x="7585" y="365"/>
                    <a:pt x="8050" y="318"/>
                  </a:cubicBezTo>
                  <a:cubicBezTo>
                    <a:pt x="8057" y="320"/>
                    <a:pt x="8065" y="322"/>
                    <a:pt x="8073" y="322"/>
                  </a:cubicBezTo>
                  <a:cubicBezTo>
                    <a:pt x="8137" y="322"/>
                    <a:pt x="8202" y="238"/>
                    <a:pt x="8180" y="163"/>
                  </a:cubicBezTo>
                  <a:cubicBezTo>
                    <a:pt x="8169" y="75"/>
                    <a:pt x="8107" y="7"/>
                    <a:pt x="8022" y="7"/>
                  </a:cubicBezTo>
                  <a:cubicBezTo>
                    <a:pt x="8016" y="7"/>
                    <a:pt x="8009" y="7"/>
                    <a:pt x="8002" y="8"/>
                  </a:cubicBezTo>
                  <a:cubicBezTo>
                    <a:pt x="7490" y="56"/>
                    <a:pt x="6978" y="234"/>
                    <a:pt x="6549" y="532"/>
                  </a:cubicBezTo>
                  <a:cubicBezTo>
                    <a:pt x="6359" y="663"/>
                    <a:pt x="6156" y="818"/>
                    <a:pt x="6002" y="996"/>
                  </a:cubicBezTo>
                  <a:cubicBezTo>
                    <a:pt x="5918" y="1068"/>
                    <a:pt x="5859" y="1139"/>
                    <a:pt x="5799" y="1211"/>
                  </a:cubicBezTo>
                  <a:cubicBezTo>
                    <a:pt x="5787" y="1247"/>
                    <a:pt x="5764" y="1258"/>
                    <a:pt x="5740" y="1294"/>
                  </a:cubicBezTo>
                  <a:cubicBezTo>
                    <a:pt x="5525" y="996"/>
                    <a:pt x="5252" y="735"/>
                    <a:pt x="4954" y="532"/>
                  </a:cubicBezTo>
                  <a:cubicBezTo>
                    <a:pt x="4414" y="174"/>
                    <a:pt x="3803" y="1"/>
                    <a:pt x="31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109;p103">
              <a:extLst>
                <a:ext uri="{FF2B5EF4-FFF2-40B4-BE49-F238E27FC236}">
                  <a16:creationId xmlns:a16="http://schemas.microsoft.com/office/drawing/2014/main" id="{9D8031BB-A799-4D2B-AFA2-962709910810}"/>
                </a:ext>
              </a:extLst>
            </p:cNvPr>
            <p:cNvSpPr/>
            <p:nvPr/>
          </p:nvSpPr>
          <p:spPr>
            <a:xfrm>
              <a:off x="4015113" y="2540870"/>
              <a:ext cx="96212" cy="95832"/>
            </a:xfrm>
            <a:custGeom>
              <a:avLst/>
              <a:gdLst/>
              <a:ahLst/>
              <a:cxnLst/>
              <a:rect l="l" t="t" r="r" b="b"/>
              <a:pathLst>
                <a:path w="3037" h="3025" extrusionOk="0">
                  <a:moveTo>
                    <a:pt x="1418" y="346"/>
                  </a:moveTo>
                  <a:cubicBezTo>
                    <a:pt x="2013" y="346"/>
                    <a:pt x="2501" y="834"/>
                    <a:pt x="2501" y="1430"/>
                  </a:cubicBezTo>
                  <a:cubicBezTo>
                    <a:pt x="2501" y="1668"/>
                    <a:pt x="2430" y="1894"/>
                    <a:pt x="2299" y="2072"/>
                  </a:cubicBezTo>
                  <a:lnTo>
                    <a:pt x="1537" y="1310"/>
                  </a:lnTo>
                  <a:cubicBezTo>
                    <a:pt x="1507" y="1281"/>
                    <a:pt x="1462" y="1266"/>
                    <a:pt x="1418" y="1266"/>
                  </a:cubicBezTo>
                  <a:cubicBezTo>
                    <a:pt x="1373" y="1266"/>
                    <a:pt x="1328" y="1281"/>
                    <a:pt x="1298" y="1310"/>
                  </a:cubicBezTo>
                  <a:cubicBezTo>
                    <a:pt x="1239" y="1370"/>
                    <a:pt x="1239" y="1489"/>
                    <a:pt x="1298" y="1549"/>
                  </a:cubicBezTo>
                  <a:lnTo>
                    <a:pt x="2060" y="2311"/>
                  </a:lnTo>
                  <a:cubicBezTo>
                    <a:pt x="1870" y="2442"/>
                    <a:pt x="1656" y="2513"/>
                    <a:pt x="1418" y="2513"/>
                  </a:cubicBezTo>
                  <a:cubicBezTo>
                    <a:pt x="822" y="2513"/>
                    <a:pt x="334" y="2025"/>
                    <a:pt x="334" y="1430"/>
                  </a:cubicBezTo>
                  <a:cubicBezTo>
                    <a:pt x="334" y="834"/>
                    <a:pt x="822" y="346"/>
                    <a:pt x="1418" y="346"/>
                  </a:cubicBezTo>
                  <a:close/>
                  <a:moveTo>
                    <a:pt x="1429" y="1"/>
                  </a:moveTo>
                  <a:cubicBezTo>
                    <a:pt x="644" y="1"/>
                    <a:pt x="1" y="644"/>
                    <a:pt x="1" y="1430"/>
                  </a:cubicBezTo>
                  <a:cubicBezTo>
                    <a:pt x="1" y="2215"/>
                    <a:pt x="644" y="2858"/>
                    <a:pt x="1429" y="2858"/>
                  </a:cubicBezTo>
                  <a:cubicBezTo>
                    <a:pt x="1763" y="2858"/>
                    <a:pt x="2072" y="2739"/>
                    <a:pt x="2310" y="2549"/>
                  </a:cubicBezTo>
                  <a:lnTo>
                    <a:pt x="2739" y="2977"/>
                  </a:lnTo>
                  <a:cubicBezTo>
                    <a:pt x="2775" y="3001"/>
                    <a:pt x="2811" y="3025"/>
                    <a:pt x="2858" y="3025"/>
                  </a:cubicBezTo>
                  <a:cubicBezTo>
                    <a:pt x="2906" y="3025"/>
                    <a:pt x="2953" y="3001"/>
                    <a:pt x="2977" y="2977"/>
                  </a:cubicBezTo>
                  <a:cubicBezTo>
                    <a:pt x="3037" y="2918"/>
                    <a:pt x="3037" y="2811"/>
                    <a:pt x="2977" y="2739"/>
                  </a:cubicBezTo>
                  <a:lnTo>
                    <a:pt x="2549" y="2311"/>
                  </a:lnTo>
                  <a:cubicBezTo>
                    <a:pt x="2739" y="2072"/>
                    <a:pt x="2858" y="1751"/>
                    <a:pt x="2858" y="1430"/>
                  </a:cubicBezTo>
                  <a:cubicBezTo>
                    <a:pt x="2858" y="644"/>
                    <a:pt x="2215" y="1"/>
                    <a:pt x="1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10;p103">
              <a:extLst>
                <a:ext uri="{FF2B5EF4-FFF2-40B4-BE49-F238E27FC236}">
                  <a16:creationId xmlns:a16="http://schemas.microsoft.com/office/drawing/2014/main" id="{7B067C97-267D-4EA6-8983-8DABDEBE54A3}"/>
                </a:ext>
              </a:extLst>
            </p:cNvPr>
            <p:cNvSpPr/>
            <p:nvPr/>
          </p:nvSpPr>
          <p:spPr>
            <a:xfrm>
              <a:off x="4186375" y="2539381"/>
              <a:ext cx="77331" cy="90541"/>
            </a:xfrm>
            <a:custGeom>
              <a:avLst/>
              <a:gdLst/>
              <a:ahLst/>
              <a:cxnLst/>
              <a:rect l="l" t="t" r="r" b="b"/>
              <a:pathLst>
                <a:path w="2441" h="2858" extrusionOk="0">
                  <a:moveTo>
                    <a:pt x="1203" y="607"/>
                  </a:moveTo>
                  <a:lnTo>
                    <a:pt x="1572" y="1524"/>
                  </a:lnTo>
                  <a:lnTo>
                    <a:pt x="834" y="1524"/>
                  </a:lnTo>
                  <a:lnTo>
                    <a:pt x="1203" y="607"/>
                  </a:lnTo>
                  <a:close/>
                  <a:moveTo>
                    <a:pt x="1215" y="0"/>
                  </a:moveTo>
                  <a:cubicBezTo>
                    <a:pt x="1155" y="0"/>
                    <a:pt x="1084" y="48"/>
                    <a:pt x="1072" y="107"/>
                  </a:cubicBezTo>
                  <a:lnTo>
                    <a:pt x="441" y="1619"/>
                  </a:lnTo>
                  <a:lnTo>
                    <a:pt x="24" y="2620"/>
                  </a:lnTo>
                  <a:cubicBezTo>
                    <a:pt x="0" y="2715"/>
                    <a:pt x="24" y="2798"/>
                    <a:pt x="119" y="2846"/>
                  </a:cubicBezTo>
                  <a:cubicBezTo>
                    <a:pt x="139" y="2851"/>
                    <a:pt x="159" y="2854"/>
                    <a:pt x="179" y="2854"/>
                  </a:cubicBezTo>
                  <a:cubicBezTo>
                    <a:pt x="245" y="2854"/>
                    <a:pt x="309" y="2823"/>
                    <a:pt x="345" y="2750"/>
                  </a:cubicBezTo>
                  <a:lnTo>
                    <a:pt x="714" y="1858"/>
                  </a:lnTo>
                  <a:lnTo>
                    <a:pt x="1750" y="1858"/>
                  </a:lnTo>
                  <a:lnTo>
                    <a:pt x="2131" y="2750"/>
                  </a:lnTo>
                  <a:cubicBezTo>
                    <a:pt x="2155" y="2810"/>
                    <a:pt x="2215" y="2858"/>
                    <a:pt x="2274" y="2858"/>
                  </a:cubicBezTo>
                  <a:cubicBezTo>
                    <a:pt x="2286" y="2858"/>
                    <a:pt x="2322" y="2858"/>
                    <a:pt x="2334" y="2846"/>
                  </a:cubicBezTo>
                  <a:cubicBezTo>
                    <a:pt x="2405" y="2798"/>
                    <a:pt x="2441" y="2715"/>
                    <a:pt x="2405" y="2620"/>
                  </a:cubicBezTo>
                  <a:lnTo>
                    <a:pt x="1988" y="1619"/>
                  </a:lnTo>
                  <a:lnTo>
                    <a:pt x="1369" y="107"/>
                  </a:lnTo>
                  <a:cubicBezTo>
                    <a:pt x="1334" y="48"/>
                    <a:pt x="1274" y="0"/>
                    <a:pt x="1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1528;p101">
            <a:extLst>
              <a:ext uri="{FF2B5EF4-FFF2-40B4-BE49-F238E27FC236}">
                <a16:creationId xmlns:a16="http://schemas.microsoft.com/office/drawing/2014/main" id="{9C445D82-83E9-45C9-BE6E-B72F6EAD0E35}"/>
              </a:ext>
            </a:extLst>
          </p:cNvPr>
          <p:cNvSpPr/>
          <p:nvPr/>
        </p:nvSpPr>
        <p:spPr>
          <a:xfrm>
            <a:off x="7143644" y="4350085"/>
            <a:ext cx="854337" cy="1157291"/>
          </a:xfrm>
          <a:custGeom>
            <a:avLst/>
            <a:gdLst/>
            <a:ahLst/>
            <a:cxnLst/>
            <a:rect l="l" t="t" r="r" b="b"/>
            <a:pathLst>
              <a:path w="6442" h="11094" extrusionOk="0">
                <a:moveTo>
                  <a:pt x="2703" y="2120"/>
                </a:moveTo>
                <a:cubicBezTo>
                  <a:pt x="2965" y="2286"/>
                  <a:pt x="3620" y="2632"/>
                  <a:pt x="4489" y="2667"/>
                </a:cubicBezTo>
                <a:lnTo>
                  <a:pt x="4489" y="3763"/>
                </a:lnTo>
                <a:cubicBezTo>
                  <a:pt x="4489" y="4453"/>
                  <a:pt x="3929" y="5037"/>
                  <a:pt x="3215" y="5037"/>
                </a:cubicBezTo>
                <a:cubicBezTo>
                  <a:pt x="3207" y="5037"/>
                  <a:pt x="3200" y="5037"/>
                  <a:pt x="3193" y="5037"/>
                </a:cubicBezTo>
                <a:cubicBezTo>
                  <a:pt x="2512" y="5037"/>
                  <a:pt x="1953" y="4482"/>
                  <a:pt x="1953" y="3775"/>
                </a:cubicBezTo>
                <a:lnTo>
                  <a:pt x="1953" y="2632"/>
                </a:lnTo>
                <a:cubicBezTo>
                  <a:pt x="2286" y="2465"/>
                  <a:pt x="2560" y="2239"/>
                  <a:pt x="2703" y="2120"/>
                </a:cubicBezTo>
                <a:close/>
                <a:moveTo>
                  <a:pt x="3643" y="5394"/>
                </a:moveTo>
                <a:lnTo>
                  <a:pt x="3643" y="5858"/>
                </a:lnTo>
                <a:cubicBezTo>
                  <a:pt x="3500" y="5912"/>
                  <a:pt x="3361" y="5939"/>
                  <a:pt x="3222" y="5939"/>
                </a:cubicBezTo>
                <a:cubicBezTo>
                  <a:pt x="3084" y="5939"/>
                  <a:pt x="2947" y="5912"/>
                  <a:pt x="2810" y="5858"/>
                </a:cubicBezTo>
                <a:lnTo>
                  <a:pt x="2810" y="5394"/>
                </a:lnTo>
                <a:cubicBezTo>
                  <a:pt x="2947" y="5442"/>
                  <a:pt x="3090" y="5465"/>
                  <a:pt x="3231" y="5465"/>
                </a:cubicBezTo>
                <a:cubicBezTo>
                  <a:pt x="3372" y="5465"/>
                  <a:pt x="3512" y="5442"/>
                  <a:pt x="3643" y="5394"/>
                </a:cubicBezTo>
                <a:close/>
                <a:moveTo>
                  <a:pt x="2619" y="6144"/>
                </a:moveTo>
                <a:cubicBezTo>
                  <a:pt x="2703" y="6180"/>
                  <a:pt x="2798" y="6215"/>
                  <a:pt x="2881" y="6227"/>
                </a:cubicBezTo>
                <a:lnTo>
                  <a:pt x="2524" y="6573"/>
                </a:lnTo>
                <a:lnTo>
                  <a:pt x="2381" y="6144"/>
                </a:lnTo>
                <a:close/>
                <a:moveTo>
                  <a:pt x="3929" y="6144"/>
                </a:moveTo>
                <a:cubicBezTo>
                  <a:pt x="3989" y="6144"/>
                  <a:pt x="4036" y="6144"/>
                  <a:pt x="4060" y="6156"/>
                </a:cubicBezTo>
                <a:lnTo>
                  <a:pt x="3917" y="6573"/>
                </a:lnTo>
                <a:lnTo>
                  <a:pt x="3572" y="6215"/>
                </a:lnTo>
                <a:cubicBezTo>
                  <a:pt x="3643" y="6204"/>
                  <a:pt x="3739" y="6168"/>
                  <a:pt x="3810" y="6144"/>
                </a:cubicBezTo>
                <a:close/>
                <a:moveTo>
                  <a:pt x="2060" y="6227"/>
                </a:moveTo>
                <a:lnTo>
                  <a:pt x="2477" y="7370"/>
                </a:lnTo>
                <a:lnTo>
                  <a:pt x="2238" y="6954"/>
                </a:lnTo>
                <a:cubicBezTo>
                  <a:pt x="2203" y="6892"/>
                  <a:pt x="2149" y="6856"/>
                  <a:pt x="2094" y="6856"/>
                </a:cubicBezTo>
                <a:cubicBezTo>
                  <a:pt x="2074" y="6856"/>
                  <a:pt x="2055" y="6861"/>
                  <a:pt x="2036" y="6870"/>
                </a:cubicBezTo>
                <a:lnTo>
                  <a:pt x="1738" y="6989"/>
                </a:lnTo>
                <a:lnTo>
                  <a:pt x="1738" y="6989"/>
                </a:lnTo>
                <a:lnTo>
                  <a:pt x="1976" y="6239"/>
                </a:lnTo>
                <a:cubicBezTo>
                  <a:pt x="2012" y="6227"/>
                  <a:pt x="2036" y="6227"/>
                  <a:pt x="2060" y="6227"/>
                </a:cubicBezTo>
                <a:close/>
                <a:moveTo>
                  <a:pt x="4405" y="6204"/>
                </a:moveTo>
                <a:cubicBezTo>
                  <a:pt x="4453" y="6215"/>
                  <a:pt x="4512" y="6227"/>
                  <a:pt x="4548" y="6239"/>
                </a:cubicBezTo>
                <a:lnTo>
                  <a:pt x="4763" y="6977"/>
                </a:lnTo>
                <a:lnTo>
                  <a:pt x="4465" y="6858"/>
                </a:lnTo>
                <a:cubicBezTo>
                  <a:pt x="4446" y="6849"/>
                  <a:pt x="4425" y="6844"/>
                  <a:pt x="4404" y="6844"/>
                </a:cubicBezTo>
                <a:cubicBezTo>
                  <a:pt x="4347" y="6844"/>
                  <a:pt x="4292" y="6877"/>
                  <a:pt x="4274" y="6930"/>
                </a:cubicBezTo>
                <a:lnTo>
                  <a:pt x="3953" y="7477"/>
                </a:lnTo>
                <a:lnTo>
                  <a:pt x="3953" y="7477"/>
                </a:lnTo>
                <a:lnTo>
                  <a:pt x="4405" y="6204"/>
                </a:lnTo>
                <a:close/>
                <a:moveTo>
                  <a:pt x="3239" y="6334"/>
                </a:moveTo>
                <a:lnTo>
                  <a:pt x="3798" y="6918"/>
                </a:lnTo>
                <a:lnTo>
                  <a:pt x="3239" y="8501"/>
                </a:lnTo>
                <a:lnTo>
                  <a:pt x="2667" y="6918"/>
                </a:lnTo>
                <a:lnTo>
                  <a:pt x="3239" y="6334"/>
                </a:lnTo>
                <a:close/>
                <a:moveTo>
                  <a:pt x="4953" y="6477"/>
                </a:moveTo>
                <a:cubicBezTo>
                  <a:pt x="5251" y="6704"/>
                  <a:pt x="5465" y="7037"/>
                  <a:pt x="5560" y="7406"/>
                </a:cubicBezTo>
                <a:lnTo>
                  <a:pt x="6025" y="9311"/>
                </a:lnTo>
                <a:cubicBezTo>
                  <a:pt x="6084" y="9573"/>
                  <a:pt x="5965" y="9871"/>
                  <a:pt x="5715" y="10025"/>
                </a:cubicBezTo>
                <a:cubicBezTo>
                  <a:pt x="4941" y="10466"/>
                  <a:pt x="4167" y="10692"/>
                  <a:pt x="3405" y="10740"/>
                </a:cubicBezTo>
                <a:lnTo>
                  <a:pt x="3405" y="9061"/>
                </a:lnTo>
                <a:lnTo>
                  <a:pt x="4477" y="7227"/>
                </a:lnTo>
                <a:lnTo>
                  <a:pt x="4965" y="7406"/>
                </a:lnTo>
                <a:cubicBezTo>
                  <a:pt x="4983" y="7413"/>
                  <a:pt x="5002" y="7417"/>
                  <a:pt x="5020" y="7417"/>
                </a:cubicBezTo>
                <a:cubicBezTo>
                  <a:pt x="5123" y="7417"/>
                  <a:pt x="5220" y="7313"/>
                  <a:pt x="5179" y="7192"/>
                </a:cubicBezTo>
                <a:lnTo>
                  <a:pt x="4953" y="6477"/>
                </a:lnTo>
                <a:close/>
                <a:moveTo>
                  <a:pt x="2605" y="0"/>
                </a:moveTo>
                <a:cubicBezTo>
                  <a:pt x="1565" y="0"/>
                  <a:pt x="665" y="872"/>
                  <a:pt x="655" y="1977"/>
                </a:cubicBezTo>
                <a:cubicBezTo>
                  <a:pt x="655" y="2465"/>
                  <a:pt x="679" y="2989"/>
                  <a:pt x="774" y="3584"/>
                </a:cubicBezTo>
                <a:cubicBezTo>
                  <a:pt x="833" y="3977"/>
                  <a:pt x="1191" y="4299"/>
                  <a:pt x="1584" y="4299"/>
                </a:cubicBezTo>
                <a:lnTo>
                  <a:pt x="1691" y="4299"/>
                </a:lnTo>
                <a:cubicBezTo>
                  <a:pt x="1834" y="4691"/>
                  <a:pt x="2096" y="5013"/>
                  <a:pt x="2465" y="5203"/>
                </a:cubicBezTo>
                <a:lnTo>
                  <a:pt x="2465" y="5823"/>
                </a:lnTo>
                <a:cubicBezTo>
                  <a:pt x="1619" y="5846"/>
                  <a:pt x="786" y="6418"/>
                  <a:pt x="560" y="7347"/>
                </a:cubicBezTo>
                <a:lnTo>
                  <a:pt x="488" y="7644"/>
                </a:lnTo>
                <a:cubicBezTo>
                  <a:pt x="476" y="7728"/>
                  <a:pt x="524" y="7823"/>
                  <a:pt x="607" y="7835"/>
                </a:cubicBezTo>
                <a:cubicBezTo>
                  <a:pt x="617" y="7836"/>
                  <a:pt x="628" y="7837"/>
                  <a:pt x="638" y="7837"/>
                </a:cubicBezTo>
                <a:cubicBezTo>
                  <a:pt x="713" y="7837"/>
                  <a:pt x="787" y="7799"/>
                  <a:pt x="798" y="7716"/>
                </a:cubicBezTo>
                <a:lnTo>
                  <a:pt x="869" y="7418"/>
                </a:lnTo>
                <a:cubicBezTo>
                  <a:pt x="976" y="7001"/>
                  <a:pt x="1214" y="6680"/>
                  <a:pt x="1548" y="6454"/>
                </a:cubicBezTo>
                <a:lnTo>
                  <a:pt x="1548" y="6454"/>
                </a:lnTo>
                <a:lnTo>
                  <a:pt x="1310" y="7216"/>
                </a:lnTo>
                <a:cubicBezTo>
                  <a:pt x="1269" y="7326"/>
                  <a:pt x="1357" y="7429"/>
                  <a:pt x="1457" y="7429"/>
                </a:cubicBezTo>
                <a:cubicBezTo>
                  <a:pt x="1475" y="7429"/>
                  <a:pt x="1494" y="7425"/>
                  <a:pt x="1512" y="7418"/>
                </a:cubicBezTo>
                <a:lnTo>
                  <a:pt x="2012" y="7239"/>
                </a:lnTo>
                <a:lnTo>
                  <a:pt x="3084" y="9073"/>
                </a:lnTo>
                <a:lnTo>
                  <a:pt x="3084" y="10764"/>
                </a:lnTo>
                <a:cubicBezTo>
                  <a:pt x="2310" y="10740"/>
                  <a:pt x="1512" y="10514"/>
                  <a:pt x="714" y="10049"/>
                </a:cubicBezTo>
                <a:cubicBezTo>
                  <a:pt x="452" y="9906"/>
                  <a:pt x="345" y="9621"/>
                  <a:pt x="417" y="9335"/>
                </a:cubicBezTo>
                <a:lnTo>
                  <a:pt x="607" y="8501"/>
                </a:lnTo>
                <a:cubicBezTo>
                  <a:pt x="619" y="8418"/>
                  <a:pt x="572" y="8323"/>
                  <a:pt x="488" y="8311"/>
                </a:cubicBezTo>
                <a:cubicBezTo>
                  <a:pt x="480" y="8310"/>
                  <a:pt x="471" y="8309"/>
                  <a:pt x="462" y="8309"/>
                </a:cubicBezTo>
                <a:cubicBezTo>
                  <a:pt x="386" y="8309"/>
                  <a:pt x="308" y="8355"/>
                  <a:pt x="298" y="8430"/>
                </a:cubicBezTo>
                <a:lnTo>
                  <a:pt x="107" y="9263"/>
                </a:lnTo>
                <a:cubicBezTo>
                  <a:pt x="0" y="9680"/>
                  <a:pt x="191" y="10133"/>
                  <a:pt x="560" y="10335"/>
                </a:cubicBezTo>
                <a:cubicBezTo>
                  <a:pt x="1447" y="10841"/>
                  <a:pt x="2337" y="11094"/>
                  <a:pt x="3225" y="11094"/>
                </a:cubicBezTo>
                <a:cubicBezTo>
                  <a:pt x="4114" y="11094"/>
                  <a:pt x="5001" y="10841"/>
                  <a:pt x="5882" y="10335"/>
                </a:cubicBezTo>
                <a:cubicBezTo>
                  <a:pt x="6251" y="10085"/>
                  <a:pt x="6441" y="9656"/>
                  <a:pt x="6334" y="9240"/>
                </a:cubicBezTo>
                <a:lnTo>
                  <a:pt x="5882" y="7335"/>
                </a:lnTo>
                <a:cubicBezTo>
                  <a:pt x="5655" y="6394"/>
                  <a:pt x="4786" y="5823"/>
                  <a:pt x="3977" y="5811"/>
                </a:cubicBezTo>
                <a:lnTo>
                  <a:pt x="3977" y="5191"/>
                </a:lnTo>
                <a:cubicBezTo>
                  <a:pt x="4334" y="4989"/>
                  <a:pt x="4608" y="4668"/>
                  <a:pt x="4751" y="4275"/>
                </a:cubicBezTo>
                <a:lnTo>
                  <a:pt x="4774" y="4275"/>
                </a:lnTo>
                <a:cubicBezTo>
                  <a:pt x="5191" y="4275"/>
                  <a:pt x="5548" y="3965"/>
                  <a:pt x="5596" y="3548"/>
                </a:cubicBezTo>
                <a:cubicBezTo>
                  <a:pt x="5644" y="3144"/>
                  <a:pt x="5667" y="2786"/>
                  <a:pt x="5703" y="2453"/>
                </a:cubicBezTo>
                <a:cubicBezTo>
                  <a:pt x="5703" y="2358"/>
                  <a:pt x="5644" y="2286"/>
                  <a:pt x="5548" y="2263"/>
                </a:cubicBezTo>
                <a:cubicBezTo>
                  <a:pt x="5542" y="2262"/>
                  <a:pt x="5536" y="2261"/>
                  <a:pt x="5530" y="2261"/>
                </a:cubicBezTo>
                <a:cubicBezTo>
                  <a:pt x="5453" y="2261"/>
                  <a:pt x="5381" y="2329"/>
                  <a:pt x="5370" y="2417"/>
                </a:cubicBezTo>
                <a:cubicBezTo>
                  <a:pt x="5358" y="2763"/>
                  <a:pt x="5322" y="3108"/>
                  <a:pt x="5286" y="3501"/>
                </a:cubicBezTo>
                <a:cubicBezTo>
                  <a:pt x="5251" y="3739"/>
                  <a:pt x="5060" y="3918"/>
                  <a:pt x="4834" y="3929"/>
                </a:cubicBezTo>
                <a:cubicBezTo>
                  <a:pt x="4870" y="3596"/>
                  <a:pt x="4834" y="4144"/>
                  <a:pt x="4846" y="2536"/>
                </a:cubicBezTo>
                <a:cubicBezTo>
                  <a:pt x="4846" y="2524"/>
                  <a:pt x="4834" y="2489"/>
                  <a:pt x="4822" y="2477"/>
                </a:cubicBezTo>
                <a:cubicBezTo>
                  <a:pt x="4810" y="2465"/>
                  <a:pt x="4810" y="2429"/>
                  <a:pt x="4786" y="2417"/>
                </a:cubicBezTo>
                <a:cubicBezTo>
                  <a:pt x="4774" y="2405"/>
                  <a:pt x="4751" y="2405"/>
                  <a:pt x="4727" y="2382"/>
                </a:cubicBezTo>
                <a:cubicBezTo>
                  <a:pt x="4715" y="2382"/>
                  <a:pt x="4703" y="2358"/>
                  <a:pt x="4667" y="2358"/>
                </a:cubicBezTo>
                <a:cubicBezTo>
                  <a:pt x="3560" y="2346"/>
                  <a:pt x="2798" y="1774"/>
                  <a:pt x="2798" y="1774"/>
                </a:cubicBezTo>
                <a:cubicBezTo>
                  <a:pt x="2770" y="1752"/>
                  <a:pt x="2731" y="1740"/>
                  <a:pt x="2692" y="1740"/>
                </a:cubicBezTo>
                <a:cubicBezTo>
                  <a:pt x="2648" y="1740"/>
                  <a:pt x="2603" y="1755"/>
                  <a:pt x="2572" y="1786"/>
                </a:cubicBezTo>
                <a:cubicBezTo>
                  <a:pt x="2572" y="1786"/>
                  <a:pt x="2203" y="2179"/>
                  <a:pt x="1726" y="2370"/>
                </a:cubicBezTo>
                <a:cubicBezTo>
                  <a:pt x="1715" y="2370"/>
                  <a:pt x="1715" y="2382"/>
                  <a:pt x="1691" y="2405"/>
                </a:cubicBezTo>
                <a:cubicBezTo>
                  <a:pt x="1667" y="2417"/>
                  <a:pt x="1631" y="2465"/>
                  <a:pt x="1631" y="2513"/>
                </a:cubicBezTo>
                <a:cubicBezTo>
                  <a:pt x="1631" y="2524"/>
                  <a:pt x="1619" y="2524"/>
                  <a:pt x="1619" y="2536"/>
                </a:cubicBezTo>
                <a:lnTo>
                  <a:pt x="1619" y="3787"/>
                </a:lnTo>
                <a:cubicBezTo>
                  <a:pt x="1619" y="3846"/>
                  <a:pt x="1631" y="3906"/>
                  <a:pt x="1631" y="3953"/>
                </a:cubicBezTo>
                <a:lnTo>
                  <a:pt x="1595" y="3953"/>
                </a:lnTo>
                <a:cubicBezTo>
                  <a:pt x="1334" y="3953"/>
                  <a:pt x="1131" y="3775"/>
                  <a:pt x="1095" y="3525"/>
                </a:cubicBezTo>
                <a:cubicBezTo>
                  <a:pt x="1024" y="2953"/>
                  <a:pt x="976" y="2453"/>
                  <a:pt x="976" y="1977"/>
                </a:cubicBezTo>
                <a:cubicBezTo>
                  <a:pt x="976" y="1054"/>
                  <a:pt x="1746" y="325"/>
                  <a:pt x="2616" y="325"/>
                </a:cubicBezTo>
                <a:cubicBezTo>
                  <a:pt x="2802" y="325"/>
                  <a:pt x="2991" y="358"/>
                  <a:pt x="3179" y="429"/>
                </a:cubicBezTo>
                <a:cubicBezTo>
                  <a:pt x="3381" y="500"/>
                  <a:pt x="3536" y="608"/>
                  <a:pt x="3679" y="739"/>
                </a:cubicBezTo>
                <a:cubicBezTo>
                  <a:pt x="3709" y="768"/>
                  <a:pt x="3753" y="783"/>
                  <a:pt x="3798" y="783"/>
                </a:cubicBezTo>
                <a:cubicBezTo>
                  <a:pt x="3843" y="783"/>
                  <a:pt x="3887" y="768"/>
                  <a:pt x="3917" y="739"/>
                </a:cubicBezTo>
                <a:lnTo>
                  <a:pt x="3929" y="727"/>
                </a:lnTo>
                <a:cubicBezTo>
                  <a:pt x="4081" y="557"/>
                  <a:pt x="4294" y="466"/>
                  <a:pt x="4511" y="466"/>
                </a:cubicBezTo>
                <a:cubicBezTo>
                  <a:pt x="4599" y="466"/>
                  <a:pt x="4688" y="481"/>
                  <a:pt x="4774" y="512"/>
                </a:cubicBezTo>
                <a:cubicBezTo>
                  <a:pt x="5084" y="619"/>
                  <a:pt x="5298" y="881"/>
                  <a:pt x="5322" y="1215"/>
                </a:cubicBezTo>
                <a:cubicBezTo>
                  <a:pt x="5322" y="1262"/>
                  <a:pt x="5334" y="1298"/>
                  <a:pt x="5334" y="1334"/>
                </a:cubicBezTo>
                <a:cubicBezTo>
                  <a:pt x="5358" y="1465"/>
                  <a:pt x="5358" y="1524"/>
                  <a:pt x="5358" y="1715"/>
                </a:cubicBezTo>
                <a:cubicBezTo>
                  <a:pt x="5358" y="1810"/>
                  <a:pt x="5429" y="1882"/>
                  <a:pt x="5513" y="1882"/>
                </a:cubicBezTo>
                <a:cubicBezTo>
                  <a:pt x="5608" y="1882"/>
                  <a:pt x="5679" y="1810"/>
                  <a:pt x="5679" y="1715"/>
                </a:cubicBezTo>
                <a:cubicBezTo>
                  <a:pt x="5679" y="1512"/>
                  <a:pt x="5679" y="1441"/>
                  <a:pt x="5667" y="1298"/>
                </a:cubicBezTo>
                <a:cubicBezTo>
                  <a:pt x="5667" y="1274"/>
                  <a:pt x="5667" y="1227"/>
                  <a:pt x="5655" y="1179"/>
                </a:cubicBezTo>
                <a:cubicBezTo>
                  <a:pt x="5608" y="739"/>
                  <a:pt x="5310" y="369"/>
                  <a:pt x="4893" y="215"/>
                </a:cubicBezTo>
                <a:cubicBezTo>
                  <a:pt x="4768" y="171"/>
                  <a:pt x="4639" y="150"/>
                  <a:pt x="4512" y="150"/>
                </a:cubicBezTo>
                <a:cubicBezTo>
                  <a:pt x="4254" y="150"/>
                  <a:pt x="4002" y="238"/>
                  <a:pt x="3786" y="405"/>
                </a:cubicBezTo>
                <a:cubicBezTo>
                  <a:pt x="3643" y="286"/>
                  <a:pt x="3477" y="203"/>
                  <a:pt x="3298" y="131"/>
                </a:cubicBezTo>
                <a:cubicBezTo>
                  <a:pt x="3066" y="42"/>
                  <a:pt x="2832" y="0"/>
                  <a:pt x="260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12851;p103">
            <a:extLst>
              <a:ext uri="{FF2B5EF4-FFF2-40B4-BE49-F238E27FC236}">
                <a16:creationId xmlns:a16="http://schemas.microsoft.com/office/drawing/2014/main" id="{F089F900-01DD-4308-9305-7FF54132D775}"/>
              </a:ext>
            </a:extLst>
          </p:cNvPr>
          <p:cNvGrpSpPr/>
          <p:nvPr/>
        </p:nvGrpSpPr>
        <p:grpSpPr>
          <a:xfrm>
            <a:off x="5054840" y="4458675"/>
            <a:ext cx="834961" cy="1045949"/>
            <a:chOff x="6702211" y="3782599"/>
            <a:chExt cx="270104" cy="361754"/>
          </a:xfrm>
        </p:grpSpPr>
        <p:sp>
          <p:nvSpPr>
            <p:cNvPr id="42" name="Google Shape;12852;p103">
              <a:extLst>
                <a:ext uri="{FF2B5EF4-FFF2-40B4-BE49-F238E27FC236}">
                  <a16:creationId xmlns:a16="http://schemas.microsoft.com/office/drawing/2014/main" id="{97F0E8A5-B00B-4A9C-9E44-04018FA375A8}"/>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53;p103">
              <a:extLst>
                <a:ext uri="{FF2B5EF4-FFF2-40B4-BE49-F238E27FC236}">
                  <a16:creationId xmlns:a16="http://schemas.microsoft.com/office/drawing/2014/main" id="{C7EA0C03-4B86-4F6A-BA9F-38C906C2CBF1}"/>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54;p103">
              <a:extLst>
                <a:ext uri="{FF2B5EF4-FFF2-40B4-BE49-F238E27FC236}">
                  <a16:creationId xmlns:a16="http://schemas.microsoft.com/office/drawing/2014/main" id="{988EABFD-3FC1-47C9-884F-B618D2AE3403}"/>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55;p103">
              <a:extLst>
                <a:ext uri="{FF2B5EF4-FFF2-40B4-BE49-F238E27FC236}">
                  <a16:creationId xmlns:a16="http://schemas.microsoft.com/office/drawing/2014/main" id="{8A86884B-23E8-4D47-BA02-130E24C863AD}"/>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56;p103">
              <a:extLst>
                <a:ext uri="{FF2B5EF4-FFF2-40B4-BE49-F238E27FC236}">
                  <a16:creationId xmlns:a16="http://schemas.microsoft.com/office/drawing/2014/main" id="{4C6E074A-C6BF-41E9-B43D-41A22E3EFB8B}"/>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1135;p100">
            <a:extLst>
              <a:ext uri="{FF2B5EF4-FFF2-40B4-BE49-F238E27FC236}">
                <a16:creationId xmlns:a16="http://schemas.microsoft.com/office/drawing/2014/main" id="{CB734AE0-F8E4-42FC-A385-32D1629901D5}"/>
              </a:ext>
            </a:extLst>
          </p:cNvPr>
          <p:cNvGrpSpPr/>
          <p:nvPr/>
        </p:nvGrpSpPr>
        <p:grpSpPr>
          <a:xfrm>
            <a:off x="2699604" y="3606702"/>
            <a:ext cx="864683" cy="825221"/>
            <a:chOff x="5823294" y="2309751"/>
            <a:chExt cx="315327" cy="314978"/>
          </a:xfrm>
        </p:grpSpPr>
        <p:sp>
          <p:nvSpPr>
            <p:cNvPr id="48" name="Google Shape;11136;p100">
              <a:extLst>
                <a:ext uri="{FF2B5EF4-FFF2-40B4-BE49-F238E27FC236}">
                  <a16:creationId xmlns:a16="http://schemas.microsoft.com/office/drawing/2014/main" id="{18AEA8E0-A128-4F28-A931-FFBFD627466B}"/>
                </a:ext>
              </a:extLst>
            </p:cNvPr>
            <p:cNvSpPr/>
            <p:nvPr/>
          </p:nvSpPr>
          <p:spPr>
            <a:xfrm>
              <a:off x="5823294" y="2309751"/>
              <a:ext cx="315327" cy="314978"/>
            </a:xfrm>
            <a:custGeom>
              <a:avLst/>
              <a:gdLst/>
              <a:ahLst/>
              <a:cxnLst/>
              <a:rect l="l" t="t" r="r" b="b"/>
              <a:pathLst>
                <a:path w="9930" h="9919" extrusionOk="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37;p100">
              <a:extLst>
                <a:ext uri="{FF2B5EF4-FFF2-40B4-BE49-F238E27FC236}">
                  <a16:creationId xmlns:a16="http://schemas.microsoft.com/office/drawing/2014/main" id="{52187945-8F55-4B9A-AA52-5E6C04C3E93A}"/>
                </a:ext>
              </a:extLst>
            </p:cNvPr>
            <p:cNvSpPr/>
            <p:nvPr/>
          </p:nvSpPr>
          <p:spPr>
            <a:xfrm>
              <a:off x="5846348" y="2332805"/>
              <a:ext cx="268457" cy="268489"/>
            </a:xfrm>
            <a:custGeom>
              <a:avLst/>
              <a:gdLst/>
              <a:ahLst/>
              <a:cxnLst/>
              <a:rect l="l" t="t" r="r" b="b"/>
              <a:pathLst>
                <a:path w="8454" h="8455" extrusionOk="0">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38;p100">
              <a:extLst>
                <a:ext uri="{FF2B5EF4-FFF2-40B4-BE49-F238E27FC236}">
                  <a16:creationId xmlns:a16="http://schemas.microsoft.com/office/drawing/2014/main" id="{D33CD3C1-BC57-4A1B-9C3D-EE3F0692E679}"/>
                </a:ext>
              </a:extLst>
            </p:cNvPr>
            <p:cNvSpPr/>
            <p:nvPr/>
          </p:nvSpPr>
          <p:spPr>
            <a:xfrm>
              <a:off x="5869402" y="2462111"/>
              <a:ext cx="15909" cy="9495"/>
            </a:xfrm>
            <a:custGeom>
              <a:avLst/>
              <a:gdLst/>
              <a:ahLst/>
              <a:cxnLst/>
              <a:rect l="l" t="t" r="r" b="b"/>
              <a:pathLst>
                <a:path w="501" h="299" extrusionOk="0">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139;p100">
              <a:extLst>
                <a:ext uri="{FF2B5EF4-FFF2-40B4-BE49-F238E27FC236}">
                  <a16:creationId xmlns:a16="http://schemas.microsoft.com/office/drawing/2014/main" id="{AEB77F6F-A9E2-45DD-844D-2ECD9628A7BB}"/>
                </a:ext>
              </a:extLst>
            </p:cNvPr>
            <p:cNvSpPr/>
            <p:nvPr/>
          </p:nvSpPr>
          <p:spPr>
            <a:xfrm>
              <a:off x="5976416" y="2354748"/>
              <a:ext cx="116858" cy="116858"/>
            </a:xfrm>
            <a:custGeom>
              <a:avLst/>
              <a:gdLst/>
              <a:ahLst/>
              <a:cxnLst/>
              <a:rect l="l" t="t" r="r" b="b"/>
              <a:pathLst>
                <a:path w="3680" h="3680" extrusionOk="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140;p100">
              <a:extLst>
                <a:ext uri="{FF2B5EF4-FFF2-40B4-BE49-F238E27FC236}">
                  <a16:creationId xmlns:a16="http://schemas.microsoft.com/office/drawing/2014/main" id="{15FD7DC7-4987-4C4B-B930-C9761E7624AD}"/>
                </a:ext>
              </a:extLst>
            </p:cNvPr>
            <p:cNvSpPr/>
            <p:nvPr/>
          </p:nvSpPr>
          <p:spPr>
            <a:xfrm>
              <a:off x="5976416" y="2562679"/>
              <a:ext cx="9463" cy="16290"/>
            </a:xfrm>
            <a:custGeom>
              <a:avLst/>
              <a:gdLst/>
              <a:ahLst/>
              <a:cxnLst/>
              <a:rect l="l" t="t" r="r" b="b"/>
              <a:pathLst>
                <a:path w="298" h="513" extrusionOk="0">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41;p100">
              <a:extLst>
                <a:ext uri="{FF2B5EF4-FFF2-40B4-BE49-F238E27FC236}">
                  <a16:creationId xmlns:a16="http://schemas.microsoft.com/office/drawing/2014/main" id="{3FA6FE0E-3B75-4089-B076-32E306669C9F}"/>
                </a:ext>
              </a:extLst>
            </p:cNvPr>
            <p:cNvSpPr/>
            <p:nvPr/>
          </p:nvSpPr>
          <p:spPr>
            <a:xfrm>
              <a:off x="5900395" y="2386217"/>
              <a:ext cx="15179" cy="13909"/>
            </a:xfrm>
            <a:custGeom>
              <a:avLst/>
              <a:gdLst/>
              <a:ahLst/>
              <a:cxnLst/>
              <a:rect l="l" t="t" r="r" b="b"/>
              <a:pathLst>
                <a:path w="478" h="438" extrusionOk="0">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42;p100">
              <a:extLst>
                <a:ext uri="{FF2B5EF4-FFF2-40B4-BE49-F238E27FC236}">
                  <a16:creationId xmlns:a16="http://schemas.microsoft.com/office/drawing/2014/main" id="{C498F3E3-62D9-4712-ACD1-E94B17C47975}"/>
                </a:ext>
              </a:extLst>
            </p:cNvPr>
            <p:cNvSpPr/>
            <p:nvPr/>
          </p:nvSpPr>
          <p:spPr>
            <a:xfrm>
              <a:off x="6047484" y="2533655"/>
              <a:ext cx="15147" cy="13940"/>
            </a:xfrm>
            <a:custGeom>
              <a:avLst/>
              <a:gdLst/>
              <a:ahLst/>
              <a:cxnLst/>
              <a:rect l="l" t="t" r="r" b="b"/>
              <a:pathLst>
                <a:path w="477" h="439" extrusionOk="0">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43;p100">
              <a:extLst>
                <a:ext uri="{FF2B5EF4-FFF2-40B4-BE49-F238E27FC236}">
                  <a16:creationId xmlns:a16="http://schemas.microsoft.com/office/drawing/2014/main" id="{C9C60792-1BA9-4E58-A9AC-3CDBE8669377}"/>
                </a:ext>
              </a:extLst>
            </p:cNvPr>
            <p:cNvSpPr/>
            <p:nvPr/>
          </p:nvSpPr>
          <p:spPr>
            <a:xfrm>
              <a:off x="6047484" y="2386217"/>
              <a:ext cx="15147" cy="13909"/>
            </a:xfrm>
            <a:custGeom>
              <a:avLst/>
              <a:gdLst/>
              <a:ahLst/>
              <a:cxnLst/>
              <a:rect l="l" t="t" r="r" b="b"/>
              <a:pathLst>
                <a:path w="477" h="438" extrusionOk="0">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44;p100">
              <a:extLst>
                <a:ext uri="{FF2B5EF4-FFF2-40B4-BE49-F238E27FC236}">
                  <a16:creationId xmlns:a16="http://schemas.microsoft.com/office/drawing/2014/main" id="{E6A9144A-C293-4324-BF34-DFD1AAD70227}"/>
                </a:ext>
              </a:extLst>
            </p:cNvPr>
            <p:cNvSpPr/>
            <p:nvPr/>
          </p:nvSpPr>
          <p:spPr>
            <a:xfrm>
              <a:off x="5900395" y="2533655"/>
              <a:ext cx="15179" cy="13940"/>
            </a:xfrm>
            <a:custGeom>
              <a:avLst/>
              <a:gdLst/>
              <a:ahLst/>
              <a:cxnLst/>
              <a:rect l="l" t="t" r="r" b="b"/>
              <a:pathLst>
                <a:path w="478" h="439" extrusionOk="0">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45;p100">
              <a:extLst>
                <a:ext uri="{FF2B5EF4-FFF2-40B4-BE49-F238E27FC236}">
                  <a16:creationId xmlns:a16="http://schemas.microsoft.com/office/drawing/2014/main" id="{B6DCDB1E-6B30-4E8B-9C36-A5CDB1E1EF2F}"/>
                </a:ext>
              </a:extLst>
            </p:cNvPr>
            <p:cNvSpPr/>
            <p:nvPr/>
          </p:nvSpPr>
          <p:spPr>
            <a:xfrm>
              <a:off x="5877341" y="2420639"/>
              <a:ext cx="16671" cy="11654"/>
            </a:xfrm>
            <a:custGeom>
              <a:avLst/>
              <a:gdLst/>
              <a:ahLst/>
              <a:cxnLst/>
              <a:rect l="l" t="t" r="r" b="b"/>
              <a:pathLst>
                <a:path w="525" h="367" extrusionOk="0">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46;p100">
              <a:extLst>
                <a:ext uri="{FF2B5EF4-FFF2-40B4-BE49-F238E27FC236}">
                  <a16:creationId xmlns:a16="http://schemas.microsoft.com/office/drawing/2014/main" id="{5539338A-D6D9-4FA6-89D9-433DA0D021C6}"/>
                </a:ext>
              </a:extLst>
            </p:cNvPr>
            <p:cNvSpPr/>
            <p:nvPr/>
          </p:nvSpPr>
          <p:spPr>
            <a:xfrm>
              <a:off x="6068665" y="2501519"/>
              <a:ext cx="16671" cy="11654"/>
            </a:xfrm>
            <a:custGeom>
              <a:avLst/>
              <a:gdLst/>
              <a:ahLst/>
              <a:cxnLst/>
              <a:rect l="l" t="t" r="r" b="b"/>
              <a:pathLst>
                <a:path w="525" h="367" extrusionOk="0">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47;p100">
              <a:extLst>
                <a:ext uri="{FF2B5EF4-FFF2-40B4-BE49-F238E27FC236}">
                  <a16:creationId xmlns:a16="http://schemas.microsoft.com/office/drawing/2014/main" id="{913B2E11-9E7D-4AD6-8964-AFF2ECFF6A74}"/>
                </a:ext>
              </a:extLst>
            </p:cNvPr>
            <p:cNvSpPr/>
            <p:nvPr/>
          </p:nvSpPr>
          <p:spPr>
            <a:xfrm>
              <a:off x="6015729" y="2363353"/>
              <a:ext cx="12893" cy="15623"/>
            </a:xfrm>
            <a:custGeom>
              <a:avLst/>
              <a:gdLst/>
              <a:ahLst/>
              <a:cxnLst/>
              <a:rect l="l" t="t" r="r" b="b"/>
              <a:pathLst>
                <a:path w="406" h="492" extrusionOk="0">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148;p100">
              <a:extLst>
                <a:ext uri="{FF2B5EF4-FFF2-40B4-BE49-F238E27FC236}">
                  <a16:creationId xmlns:a16="http://schemas.microsoft.com/office/drawing/2014/main" id="{A87DE40F-2ABA-4E82-824B-3F6B8A92E691}"/>
                </a:ext>
              </a:extLst>
            </p:cNvPr>
            <p:cNvSpPr/>
            <p:nvPr/>
          </p:nvSpPr>
          <p:spPr>
            <a:xfrm>
              <a:off x="5934055" y="2554836"/>
              <a:ext cx="13274" cy="15433"/>
            </a:xfrm>
            <a:custGeom>
              <a:avLst/>
              <a:gdLst/>
              <a:ahLst/>
              <a:cxnLst/>
              <a:rect l="l" t="t" r="r" b="b"/>
              <a:pathLst>
                <a:path w="418" h="486" extrusionOk="0">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49;p100">
              <a:extLst>
                <a:ext uri="{FF2B5EF4-FFF2-40B4-BE49-F238E27FC236}">
                  <a16:creationId xmlns:a16="http://schemas.microsoft.com/office/drawing/2014/main" id="{2BE59421-7859-4537-A2EC-49A77046669E}"/>
                </a:ext>
              </a:extLst>
            </p:cNvPr>
            <p:cNvSpPr/>
            <p:nvPr/>
          </p:nvSpPr>
          <p:spPr>
            <a:xfrm>
              <a:off x="5935960" y="2362401"/>
              <a:ext cx="12861" cy="15814"/>
            </a:xfrm>
            <a:custGeom>
              <a:avLst/>
              <a:gdLst/>
              <a:ahLst/>
              <a:cxnLst/>
              <a:rect l="l" t="t" r="r" b="b"/>
              <a:pathLst>
                <a:path w="405" h="498" extrusionOk="0">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150;p100">
              <a:extLst>
                <a:ext uri="{FF2B5EF4-FFF2-40B4-BE49-F238E27FC236}">
                  <a16:creationId xmlns:a16="http://schemas.microsoft.com/office/drawing/2014/main" id="{40C86C73-5C90-47DB-A8D0-5ECB93FFBAED}"/>
                </a:ext>
              </a:extLst>
            </p:cNvPr>
            <p:cNvSpPr/>
            <p:nvPr/>
          </p:nvSpPr>
          <p:spPr>
            <a:xfrm>
              <a:off x="6013824" y="2555820"/>
              <a:ext cx="12893" cy="15592"/>
            </a:xfrm>
            <a:custGeom>
              <a:avLst/>
              <a:gdLst/>
              <a:ahLst/>
              <a:cxnLst/>
              <a:rect l="l" t="t" r="r" b="b"/>
              <a:pathLst>
                <a:path w="406" h="491" extrusionOk="0">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151;p100">
              <a:extLst>
                <a:ext uri="{FF2B5EF4-FFF2-40B4-BE49-F238E27FC236}">
                  <a16:creationId xmlns:a16="http://schemas.microsoft.com/office/drawing/2014/main" id="{5029AC92-C78E-467E-B57D-A5D7E038E6B6}"/>
                </a:ext>
              </a:extLst>
            </p:cNvPr>
            <p:cNvSpPr/>
            <p:nvPr/>
          </p:nvSpPr>
          <p:spPr>
            <a:xfrm>
              <a:off x="6069776" y="2422132"/>
              <a:ext cx="16290" cy="11654"/>
            </a:xfrm>
            <a:custGeom>
              <a:avLst/>
              <a:gdLst/>
              <a:ahLst/>
              <a:cxnLst/>
              <a:rect l="l" t="t" r="r" b="b"/>
              <a:pathLst>
                <a:path w="513" h="367" extrusionOk="0">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152;p100">
              <a:extLst>
                <a:ext uri="{FF2B5EF4-FFF2-40B4-BE49-F238E27FC236}">
                  <a16:creationId xmlns:a16="http://schemas.microsoft.com/office/drawing/2014/main" id="{4F586CE4-FB49-470D-A612-F9E074A1D465}"/>
                </a:ext>
              </a:extLst>
            </p:cNvPr>
            <p:cNvSpPr/>
            <p:nvPr/>
          </p:nvSpPr>
          <p:spPr>
            <a:xfrm>
              <a:off x="5876960" y="2500027"/>
              <a:ext cx="16290" cy="11654"/>
            </a:xfrm>
            <a:custGeom>
              <a:avLst/>
              <a:gdLst/>
              <a:ahLst/>
              <a:cxnLst/>
              <a:rect l="l" t="t" r="r" b="b"/>
              <a:pathLst>
                <a:path w="513" h="367" extrusionOk="0">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2093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47DFD-51A3-461F-913A-A581FD775CBD}"/>
              </a:ext>
            </a:extLst>
          </p:cNvPr>
          <p:cNvSpPr>
            <a:spLocks noGrp="1"/>
          </p:cNvSpPr>
          <p:nvPr>
            <p:ph type="title"/>
          </p:nvPr>
        </p:nvSpPr>
        <p:spPr>
          <a:xfrm>
            <a:off x="2402840" y="597151"/>
            <a:ext cx="7112000" cy="2721600"/>
          </a:xfrm>
        </p:spPr>
        <p:txBody>
          <a:bodyPr/>
          <a:lstStyle/>
          <a:p>
            <a:r>
              <a:rPr lang="ru-RU" sz="2400" dirty="0"/>
              <a:t>Реклама в социальных сетях</a:t>
            </a:r>
          </a:p>
        </p:txBody>
      </p:sp>
      <p:pic>
        <p:nvPicPr>
          <p:cNvPr id="3" name="Рисунок 2">
            <a:extLst>
              <a:ext uri="{FF2B5EF4-FFF2-40B4-BE49-F238E27FC236}">
                <a16:creationId xmlns:a16="http://schemas.microsoft.com/office/drawing/2014/main" id="{EB20CD62-9C51-45D5-AC66-DBDC065AF0B4}"/>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
        <p:nvSpPr>
          <p:cNvPr id="4" name="Текст 2">
            <a:extLst>
              <a:ext uri="{FF2B5EF4-FFF2-40B4-BE49-F238E27FC236}">
                <a16:creationId xmlns:a16="http://schemas.microsoft.com/office/drawing/2014/main" id="{62183CD0-A4B6-4065-B858-918C29E4D820}"/>
              </a:ext>
            </a:extLst>
          </p:cNvPr>
          <p:cNvSpPr txBox="1">
            <a:spLocks/>
          </p:cNvSpPr>
          <p:nvPr/>
        </p:nvSpPr>
        <p:spPr>
          <a:xfrm>
            <a:off x="3551160" y="2561800"/>
            <a:ext cx="10269600" cy="867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Font typeface="Wingdings" panose="05000000000000000000" pitchFamily="2" charset="2"/>
              <a:buChar char="v"/>
            </a:pPr>
            <a:r>
              <a:rPr lang="en-US" sz="2400" kern="1200" dirty="0">
                <a:latin typeface="Saira SemiCondensed SemiBold"/>
                <a:ea typeface="+mn-ea"/>
                <a:cs typeface="Saira SemiCondensed SemiBold"/>
              </a:rPr>
              <a:t>VK</a:t>
            </a:r>
          </a:p>
          <a:p>
            <a:pPr>
              <a:buFont typeface="Wingdings" panose="05000000000000000000" pitchFamily="2" charset="2"/>
              <a:buChar char="v"/>
            </a:pPr>
            <a:r>
              <a:rPr lang="en-US" sz="2400" dirty="0">
                <a:latin typeface="Saira SemiCondensed SemiBold"/>
                <a:ea typeface="+mn-ea"/>
                <a:cs typeface="Saira SemiCondensed SemiBold"/>
              </a:rPr>
              <a:t>OK</a:t>
            </a:r>
          </a:p>
          <a:p>
            <a:pPr>
              <a:buFont typeface="Wingdings" panose="05000000000000000000" pitchFamily="2" charset="2"/>
              <a:buChar char="v"/>
            </a:pPr>
            <a:r>
              <a:rPr lang="en-US" sz="2400" kern="1200" dirty="0">
                <a:latin typeface="Saira SemiCondensed SemiBold"/>
                <a:ea typeface="+mn-ea"/>
                <a:cs typeface="Saira SemiCondensed SemiBold"/>
              </a:rPr>
              <a:t>Instagram</a:t>
            </a:r>
          </a:p>
          <a:p>
            <a:pPr>
              <a:buFont typeface="Wingdings" panose="05000000000000000000" pitchFamily="2" charset="2"/>
              <a:buChar char="v"/>
            </a:pPr>
            <a:r>
              <a:rPr lang="en-US" sz="2400" dirty="0">
                <a:latin typeface="Saira SemiCondensed SemiBold"/>
                <a:ea typeface="+mn-ea"/>
                <a:cs typeface="Saira SemiCondensed SemiBold"/>
              </a:rPr>
              <a:t>Facebook</a:t>
            </a:r>
            <a:endParaRPr lang="ru-RU" sz="2400" dirty="0">
              <a:latin typeface="Saira SemiCondensed SemiBold"/>
              <a:ea typeface="+mn-ea"/>
              <a:cs typeface="Saira SemiCondensed SemiBold"/>
            </a:endParaRPr>
          </a:p>
          <a:p>
            <a:pPr>
              <a:buFont typeface="Wingdings" panose="05000000000000000000" pitchFamily="2" charset="2"/>
              <a:buChar char="v"/>
            </a:pPr>
            <a:r>
              <a:rPr lang="ru-RU" sz="2400" dirty="0">
                <a:latin typeface="Saira SemiCondensed SemiBold"/>
                <a:ea typeface="+mn-ea"/>
                <a:cs typeface="Saira SemiCondensed SemiBold"/>
              </a:rPr>
              <a:t>Другие виды рекламы</a:t>
            </a:r>
            <a:endParaRPr lang="en-US" sz="2400" dirty="0">
              <a:latin typeface="Saira SemiCondensed SemiBold"/>
              <a:ea typeface="+mn-ea"/>
              <a:cs typeface="Saira SemiCondensed SemiBold"/>
            </a:endParaRPr>
          </a:p>
        </p:txBody>
      </p:sp>
    </p:spTree>
    <p:extLst>
      <p:ext uri="{BB962C8B-B14F-4D97-AF65-F5344CB8AC3E}">
        <p14:creationId xmlns:p14="http://schemas.microsoft.com/office/powerpoint/2010/main" val="308184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A62EA-1654-4CBC-AA8A-731E99E054AC}"/>
              </a:ext>
            </a:extLst>
          </p:cNvPr>
          <p:cNvSpPr>
            <a:spLocks noGrp="1"/>
          </p:cNvSpPr>
          <p:nvPr>
            <p:ph type="title"/>
          </p:nvPr>
        </p:nvSpPr>
        <p:spPr>
          <a:xfrm>
            <a:off x="1735200" y="1697760"/>
            <a:ext cx="8721600" cy="788000"/>
          </a:xfrm>
        </p:spPr>
        <p:txBody>
          <a:bodyPr/>
          <a:lstStyle/>
          <a:p>
            <a:r>
              <a:rPr lang="ru-RU" sz="8000" dirty="0"/>
              <a:t>Перспектива</a:t>
            </a:r>
          </a:p>
        </p:txBody>
      </p:sp>
      <p:sp>
        <p:nvSpPr>
          <p:cNvPr id="3" name="Текст 2">
            <a:extLst>
              <a:ext uri="{FF2B5EF4-FFF2-40B4-BE49-F238E27FC236}">
                <a16:creationId xmlns:a16="http://schemas.microsoft.com/office/drawing/2014/main" id="{7957FB4A-40F8-4BF0-B89D-9320EE5CE46D}"/>
              </a:ext>
            </a:extLst>
          </p:cNvPr>
          <p:cNvSpPr>
            <a:spLocks noGrp="1"/>
          </p:cNvSpPr>
          <p:nvPr>
            <p:ph type="body" idx="1"/>
          </p:nvPr>
        </p:nvSpPr>
        <p:spPr>
          <a:xfrm>
            <a:off x="1466520" y="2995400"/>
            <a:ext cx="10269600" cy="867200"/>
          </a:xfrm>
        </p:spPr>
        <p:txBody>
          <a:bodyPr/>
          <a:lstStyle/>
          <a:p>
            <a:pPr marL="152396" indent="0" algn="l">
              <a:buNone/>
            </a:pPr>
            <a:r>
              <a:rPr lang="ru-RU" sz="2400" dirty="0"/>
              <a:t>Размещение опросов в соц. Сетях для получения фидбека:</a:t>
            </a:r>
          </a:p>
          <a:p>
            <a:pPr algn="l">
              <a:buFont typeface="Wingdings" panose="05000000000000000000" pitchFamily="2" charset="2"/>
              <a:buChar char="v"/>
            </a:pPr>
            <a:r>
              <a:rPr lang="ru-RU" sz="2400" dirty="0"/>
              <a:t>Консультация в чате для выбора врача нужной категории</a:t>
            </a:r>
          </a:p>
          <a:p>
            <a:pPr algn="l">
              <a:buFont typeface="Wingdings" panose="05000000000000000000" pitchFamily="2" charset="2"/>
              <a:buChar char="v"/>
            </a:pPr>
            <a:r>
              <a:rPr lang="ru-RU" sz="2400" dirty="0"/>
              <a:t>Срочные консультации за дополнительную плату</a:t>
            </a:r>
          </a:p>
          <a:p>
            <a:pPr algn="l">
              <a:buFont typeface="Wingdings" panose="05000000000000000000" pitchFamily="2" charset="2"/>
              <a:buChar char="v"/>
            </a:pPr>
            <a:r>
              <a:rPr lang="ru-RU" sz="2400" dirty="0"/>
              <a:t>Оформление подписки для получения консультаций</a:t>
            </a:r>
          </a:p>
          <a:p>
            <a:pPr algn="l">
              <a:buFont typeface="Wingdings" panose="05000000000000000000" pitchFamily="2" charset="2"/>
              <a:buChar char="v"/>
            </a:pPr>
            <a:r>
              <a:rPr lang="ru-RU" sz="2400" dirty="0"/>
              <a:t>Доставка на постоянной основе</a:t>
            </a:r>
          </a:p>
        </p:txBody>
      </p:sp>
      <p:pic>
        <p:nvPicPr>
          <p:cNvPr id="4" name="Рисунок 3">
            <a:extLst>
              <a:ext uri="{FF2B5EF4-FFF2-40B4-BE49-F238E27FC236}">
                <a16:creationId xmlns:a16="http://schemas.microsoft.com/office/drawing/2014/main" id="{1A5D6257-A525-4673-B191-FB0DD731D8B3}"/>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Tree>
    <p:extLst>
      <p:ext uri="{BB962C8B-B14F-4D97-AF65-F5344CB8AC3E}">
        <p14:creationId xmlns:p14="http://schemas.microsoft.com/office/powerpoint/2010/main" val="181203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720BC9-7574-4AC5-9E0A-D72F7A41B905}"/>
              </a:ext>
            </a:extLst>
          </p:cNvPr>
          <p:cNvSpPr>
            <a:spLocks noGrp="1"/>
          </p:cNvSpPr>
          <p:nvPr>
            <p:ph type="title"/>
          </p:nvPr>
        </p:nvSpPr>
        <p:spPr/>
        <p:txBody>
          <a:bodyPr/>
          <a:lstStyle/>
          <a:p>
            <a:r>
              <a:rPr lang="ru-RU" dirty="0"/>
              <a:t>Заключение</a:t>
            </a:r>
          </a:p>
        </p:txBody>
      </p:sp>
    </p:spTree>
    <p:extLst>
      <p:ext uri="{BB962C8B-B14F-4D97-AF65-F5344CB8AC3E}">
        <p14:creationId xmlns:p14="http://schemas.microsoft.com/office/powerpoint/2010/main" val="7785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A62EA-1654-4CBC-AA8A-731E99E054AC}"/>
              </a:ext>
            </a:extLst>
          </p:cNvPr>
          <p:cNvSpPr>
            <a:spLocks noGrp="1"/>
          </p:cNvSpPr>
          <p:nvPr>
            <p:ph type="title"/>
          </p:nvPr>
        </p:nvSpPr>
        <p:spPr>
          <a:xfrm>
            <a:off x="1735200" y="1765449"/>
            <a:ext cx="8721600" cy="788000"/>
          </a:xfrm>
        </p:spPr>
        <p:txBody>
          <a:bodyPr/>
          <a:lstStyle/>
          <a:p>
            <a:r>
              <a:rPr lang="ru-RU" sz="8000" dirty="0"/>
              <a:t>Задачи проекта</a:t>
            </a:r>
          </a:p>
        </p:txBody>
      </p:sp>
      <p:sp>
        <p:nvSpPr>
          <p:cNvPr id="3" name="Текст 2">
            <a:extLst>
              <a:ext uri="{FF2B5EF4-FFF2-40B4-BE49-F238E27FC236}">
                <a16:creationId xmlns:a16="http://schemas.microsoft.com/office/drawing/2014/main" id="{7957FB4A-40F8-4BF0-B89D-9320EE5CE46D}"/>
              </a:ext>
            </a:extLst>
          </p:cNvPr>
          <p:cNvSpPr>
            <a:spLocks noGrp="1"/>
          </p:cNvSpPr>
          <p:nvPr>
            <p:ph type="body" idx="1"/>
          </p:nvPr>
        </p:nvSpPr>
        <p:spPr>
          <a:xfrm>
            <a:off x="1125652" y="3200400"/>
            <a:ext cx="9940696" cy="875552"/>
          </a:xfrm>
        </p:spPr>
        <p:txBody>
          <a:bodyPr/>
          <a:lstStyle/>
          <a:p>
            <a:pPr>
              <a:buFont typeface="Wingdings" panose="05000000000000000000" pitchFamily="2" charset="2"/>
              <a:buChar char="v"/>
            </a:pPr>
            <a:r>
              <a:rPr lang="ru-RU" sz="2400" dirty="0"/>
              <a:t>Ускорить процесс обращения граждан к врачам на начальных этапах болезни</a:t>
            </a:r>
          </a:p>
          <a:p>
            <a:pPr algn="l">
              <a:buFont typeface="Wingdings" panose="05000000000000000000" pitchFamily="2" charset="2"/>
              <a:buChar char="v"/>
            </a:pPr>
            <a:r>
              <a:rPr lang="ru-RU" sz="2400" dirty="0"/>
              <a:t>Упростить процесс покупки и получения лекарств</a:t>
            </a:r>
          </a:p>
          <a:p>
            <a:endParaRPr lang="ru-RU" dirty="0"/>
          </a:p>
        </p:txBody>
      </p:sp>
      <p:pic>
        <p:nvPicPr>
          <p:cNvPr id="4" name="Рисунок 3">
            <a:extLst>
              <a:ext uri="{FF2B5EF4-FFF2-40B4-BE49-F238E27FC236}">
                <a16:creationId xmlns:a16="http://schemas.microsoft.com/office/drawing/2014/main" id="{8EB00304-1190-4579-AE88-E9F41B55A8B2}"/>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Tree>
    <p:extLst>
      <p:ext uri="{BB962C8B-B14F-4D97-AF65-F5344CB8AC3E}">
        <p14:creationId xmlns:p14="http://schemas.microsoft.com/office/powerpoint/2010/main" val="3657461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3C0457-154B-4044-898C-10693E758B14}"/>
              </a:ext>
            </a:extLst>
          </p:cNvPr>
          <p:cNvSpPr>
            <a:spLocks noGrp="1"/>
          </p:cNvSpPr>
          <p:nvPr>
            <p:ph type="ctrTitle"/>
          </p:nvPr>
        </p:nvSpPr>
        <p:spPr>
          <a:xfrm flipH="1">
            <a:off x="463138" y="0"/>
            <a:ext cx="11139054" cy="2967600"/>
          </a:xfrm>
        </p:spPr>
        <p:txBody>
          <a:bodyPr/>
          <a:lstStyle/>
          <a:p>
            <a:r>
              <a:rPr lang="ru-RU" sz="8000" dirty="0"/>
              <a:t>Основная функциональность</a:t>
            </a:r>
          </a:p>
        </p:txBody>
      </p:sp>
      <p:pic>
        <p:nvPicPr>
          <p:cNvPr id="3" name="Рисунок 2">
            <a:extLst>
              <a:ext uri="{FF2B5EF4-FFF2-40B4-BE49-F238E27FC236}">
                <a16:creationId xmlns:a16="http://schemas.microsoft.com/office/drawing/2014/main" id="{37A28399-0E92-41C4-959F-9AE91B11390D}"/>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
        <p:nvSpPr>
          <p:cNvPr id="7" name="TextBox 6">
            <a:extLst>
              <a:ext uri="{FF2B5EF4-FFF2-40B4-BE49-F238E27FC236}">
                <a16:creationId xmlns:a16="http://schemas.microsoft.com/office/drawing/2014/main" id="{98FD4881-9D6D-4BF9-8F4E-5D6BB24B46AD}"/>
              </a:ext>
            </a:extLst>
          </p:cNvPr>
          <p:cNvSpPr txBox="1"/>
          <p:nvPr/>
        </p:nvSpPr>
        <p:spPr>
          <a:xfrm>
            <a:off x="3249880" y="2863691"/>
            <a:ext cx="7027223" cy="2308324"/>
          </a:xfrm>
          <a:prstGeom prst="rect">
            <a:avLst/>
          </a:prstGeom>
          <a:noFill/>
        </p:spPr>
        <p:txBody>
          <a:bodyPr wrap="square">
            <a:spAutoFit/>
          </a:bodyPr>
          <a:lstStyle/>
          <a:p>
            <a:pPr marL="342900" indent="-342900">
              <a:buFont typeface="Wingdings" panose="05000000000000000000" pitchFamily="2" charset="2"/>
              <a:buChar char="v"/>
            </a:pPr>
            <a:r>
              <a:rPr lang="ru-RU" sz="2400" dirty="0"/>
              <a:t>Регистрация</a:t>
            </a:r>
          </a:p>
          <a:p>
            <a:pPr marL="342900" indent="-342900">
              <a:buFont typeface="Wingdings" panose="05000000000000000000" pitchFamily="2" charset="2"/>
              <a:buChar char="v"/>
            </a:pPr>
            <a:r>
              <a:rPr lang="ru-RU" sz="2400" dirty="0"/>
              <a:t>Авторизация</a:t>
            </a:r>
          </a:p>
          <a:p>
            <a:pPr marL="342900" indent="-342900">
              <a:buFont typeface="Wingdings" panose="05000000000000000000" pitchFamily="2" charset="2"/>
              <a:buChar char="v"/>
            </a:pPr>
            <a:r>
              <a:rPr lang="ru-RU" sz="2400" dirty="0"/>
              <a:t>Консультация с терапевтом</a:t>
            </a:r>
          </a:p>
          <a:p>
            <a:pPr marL="342900" indent="-342900">
              <a:buFont typeface="Wingdings" panose="05000000000000000000" pitchFamily="2" charset="2"/>
              <a:buChar char="v"/>
            </a:pPr>
            <a:r>
              <a:rPr lang="ru-RU" sz="2400" dirty="0"/>
              <a:t>Консультация с узким специалистом</a:t>
            </a:r>
          </a:p>
          <a:p>
            <a:pPr marL="342900" indent="-342900">
              <a:buFont typeface="Wingdings" panose="05000000000000000000" pitchFamily="2" charset="2"/>
              <a:buChar char="v"/>
            </a:pPr>
            <a:r>
              <a:rPr lang="ru-RU" sz="2400" dirty="0"/>
              <a:t>Доставка лекарств на дом за 2 дня</a:t>
            </a:r>
          </a:p>
          <a:p>
            <a:pPr marL="342900" indent="-342900">
              <a:buFont typeface="Wingdings" panose="05000000000000000000" pitchFamily="2" charset="2"/>
              <a:buChar char="v"/>
            </a:pPr>
            <a:r>
              <a:rPr lang="ru-RU" sz="2400" dirty="0"/>
              <a:t>Ускоренная доставка лекарств за 1-2 часа</a:t>
            </a:r>
          </a:p>
        </p:txBody>
      </p:sp>
    </p:spTree>
    <p:extLst>
      <p:ext uri="{BB962C8B-B14F-4D97-AF65-F5344CB8AC3E}">
        <p14:creationId xmlns:p14="http://schemas.microsoft.com/office/powerpoint/2010/main" val="103022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DD3F33B4-03AE-41FA-A9DE-1F87CC249F7B}"/>
              </a:ext>
            </a:extLst>
          </p:cNvPr>
          <p:cNvPicPr>
            <a:picLocks noChangeAspect="1"/>
          </p:cNvPicPr>
          <p:nvPr/>
        </p:nvPicPr>
        <p:blipFill rotWithShape="1">
          <a:blip r:embed="rId2">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
        <p:nvSpPr>
          <p:cNvPr id="19" name="Подзаголовок 2">
            <a:extLst>
              <a:ext uri="{FF2B5EF4-FFF2-40B4-BE49-F238E27FC236}">
                <a16:creationId xmlns:a16="http://schemas.microsoft.com/office/drawing/2014/main" id="{1F5F8F96-A355-4024-9CB2-4AC41717C514}"/>
              </a:ext>
            </a:extLst>
          </p:cNvPr>
          <p:cNvSpPr txBox="1">
            <a:spLocks/>
          </p:cNvSpPr>
          <p:nvPr/>
        </p:nvSpPr>
        <p:spPr>
          <a:xfrm>
            <a:off x="3256664" y="1728945"/>
            <a:ext cx="6852400" cy="13772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Catamaran Thin"/>
              <a:buNone/>
              <a:defRPr sz="2933" b="0" i="0" u="none" strike="noStrike" cap="none">
                <a:solidFill>
                  <a:schemeClr val="lt1"/>
                </a:solidFill>
                <a:latin typeface="Catamaran Thin"/>
                <a:ea typeface="Catamaran Thin"/>
                <a:cs typeface="Catamaran Thin"/>
                <a:sym typeface="Catamaran Thin"/>
              </a:defRPr>
            </a:lvl1pPr>
            <a:lvl2pPr marL="914400" marR="0" lvl="1"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2pPr>
            <a:lvl3pPr marL="1371600" marR="0" lvl="2"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3pPr>
            <a:lvl4pPr marL="1828800" marR="0" lvl="3"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4pPr>
            <a:lvl5pPr marL="2286000" marR="0" lvl="4"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5pPr>
            <a:lvl6pPr marL="2743200" marR="0" lvl="5"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6pPr>
            <a:lvl7pPr marL="3200400" marR="0" lvl="6"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7pPr>
            <a:lvl8pPr marL="3657600" marR="0" lvl="7"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8pPr>
            <a:lvl9pPr marL="4114800" marR="0" lvl="8"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9pPr>
          </a:lstStyle>
          <a:p>
            <a:pPr algn="l"/>
            <a:r>
              <a:rPr lang="ru-RU" kern="0" dirty="0"/>
              <a:t>Дополнительный функционал</a:t>
            </a:r>
          </a:p>
        </p:txBody>
      </p:sp>
      <p:sp>
        <p:nvSpPr>
          <p:cNvPr id="23" name="TextBox 22">
            <a:extLst>
              <a:ext uri="{FF2B5EF4-FFF2-40B4-BE49-F238E27FC236}">
                <a16:creationId xmlns:a16="http://schemas.microsoft.com/office/drawing/2014/main" id="{8C2D06CE-792B-46ED-8260-56063BC075E5}"/>
              </a:ext>
            </a:extLst>
          </p:cNvPr>
          <p:cNvSpPr txBox="1"/>
          <p:nvPr/>
        </p:nvSpPr>
        <p:spPr>
          <a:xfrm>
            <a:off x="2082936" y="3106209"/>
            <a:ext cx="10439400" cy="1631216"/>
          </a:xfrm>
          <a:prstGeom prst="rect">
            <a:avLst/>
          </a:prstGeom>
          <a:noFill/>
        </p:spPr>
        <p:txBody>
          <a:bodyPr wrap="square">
            <a:spAutoFit/>
          </a:bodyPr>
          <a:lstStyle/>
          <a:p>
            <a:pPr marR="533400" indent="-342900" rtl="0" fontAlgn="base">
              <a:spcBef>
                <a:spcPts val="0"/>
              </a:spcBef>
              <a:spcAft>
                <a:spcPts val="0"/>
              </a:spcAft>
              <a:buFont typeface="Wingdings" panose="05000000000000000000" pitchFamily="2" charset="2"/>
              <a:buChar char="v"/>
            </a:pPr>
            <a:r>
              <a:rPr lang="ru-RU" sz="2000" dirty="0">
                <a:solidFill>
                  <a:schemeClr val="lt1"/>
                </a:solidFill>
                <a:latin typeface="Saira SemiCondensed SemiBold"/>
                <a:cs typeface="Saira SemiCondensed SemiBold"/>
                <a:sym typeface="Saira SemiCondensed SemiBold"/>
              </a:rPr>
              <a:t>Заказ анализов на дом</a:t>
            </a:r>
          </a:p>
          <a:p>
            <a:pPr marR="533400" indent="-342900" rtl="0" fontAlgn="base">
              <a:spcBef>
                <a:spcPts val="0"/>
              </a:spcBef>
              <a:spcAft>
                <a:spcPts val="0"/>
              </a:spcAft>
              <a:buFont typeface="Wingdings" panose="05000000000000000000" pitchFamily="2" charset="2"/>
              <a:buChar char="v"/>
            </a:pPr>
            <a:r>
              <a:rPr lang="ru-RU" sz="2000" dirty="0">
                <a:solidFill>
                  <a:schemeClr val="lt1"/>
                </a:solidFill>
                <a:latin typeface="Saira SemiCondensed SemiBold"/>
                <a:cs typeface="Saira SemiCondensed SemiBold"/>
                <a:sym typeface="Saira SemiCondensed SemiBold"/>
              </a:rPr>
              <a:t>Выписка рецептов на лекарства</a:t>
            </a:r>
          </a:p>
          <a:p>
            <a:pPr marR="533400" indent="-342900" rtl="0" fontAlgn="base">
              <a:spcBef>
                <a:spcPts val="0"/>
              </a:spcBef>
              <a:spcAft>
                <a:spcPts val="0"/>
              </a:spcAft>
              <a:buFont typeface="Wingdings" panose="05000000000000000000" pitchFamily="2" charset="2"/>
              <a:buChar char="v"/>
            </a:pPr>
            <a:r>
              <a:rPr lang="ru-RU" sz="2000" dirty="0">
                <a:solidFill>
                  <a:schemeClr val="lt1"/>
                </a:solidFill>
                <a:latin typeface="Saira SemiCondensed SemiBold"/>
                <a:cs typeface="Saira SemiCondensed SemiBold"/>
                <a:sym typeface="Saira SemiCondensed SemiBold"/>
              </a:rPr>
              <a:t>Срочные терапевтические сессии с дежурным психологом</a:t>
            </a:r>
          </a:p>
          <a:p>
            <a:pPr marR="533400" indent="-342900" rtl="0" fontAlgn="base">
              <a:spcBef>
                <a:spcPts val="0"/>
              </a:spcBef>
              <a:spcAft>
                <a:spcPts val="0"/>
              </a:spcAft>
              <a:buFont typeface="Wingdings" panose="05000000000000000000" pitchFamily="2" charset="2"/>
              <a:buChar char="v"/>
            </a:pPr>
            <a:r>
              <a:rPr lang="ru-RU" sz="2000" dirty="0">
                <a:solidFill>
                  <a:schemeClr val="lt1"/>
                </a:solidFill>
                <a:latin typeface="Saira SemiCondensed SemiBold"/>
                <a:cs typeface="Saira SemiCondensed SemiBold"/>
                <a:sym typeface="Saira SemiCondensed SemiBold"/>
              </a:rPr>
              <a:t>Регулярные терапевтические сессии с выбранным психологом</a:t>
            </a:r>
          </a:p>
          <a:p>
            <a:pPr marR="533400" indent="-342900" rtl="0" fontAlgn="base">
              <a:spcBef>
                <a:spcPts val="0"/>
              </a:spcBef>
              <a:spcAft>
                <a:spcPts val="0"/>
              </a:spcAft>
              <a:buFont typeface="Wingdings" panose="05000000000000000000" pitchFamily="2" charset="2"/>
              <a:buChar char="v"/>
            </a:pPr>
            <a:r>
              <a:rPr lang="ru-RU" sz="2000" dirty="0">
                <a:solidFill>
                  <a:schemeClr val="lt1"/>
                </a:solidFill>
                <a:latin typeface="Saira SemiCondensed SemiBold"/>
                <a:cs typeface="Saira SemiCondensed SemiBold"/>
                <a:sym typeface="Saira SemiCondensed SemiBold"/>
              </a:rPr>
              <a:t>Подбор витаминов для текущего времени года</a:t>
            </a:r>
          </a:p>
        </p:txBody>
      </p:sp>
    </p:spTree>
    <p:extLst>
      <p:ext uri="{BB962C8B-B14F-4D97-AF65-F5344CB8AC3E}">
        <p14:creationId xmlns:p14="http://schemas.microsoft.com/office/powerpoint/2010/main" val="298633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A6B9C4-ED68-4BF1-B838-737AAB67E58B}"/>
              </a:ext>
            </a:extLst>
          </p:cNvPr>
          <p:cNvSpPr>
            <a:spLocks noGrp="1"/>
          </p:cNvSpPr>
          <p:nvPr>
            <p:ph type="ctrTitle"/>
          </p:nvPr>
        </p:nvSpPr>
        <p:spPr>
          <a:xfrm>
            <a:off x="2467400" y="2257611"/>
            <a:ext cx="7257200" cy="644800"/>
          </a:xfrm>
        </p:spPr>
        <p:txBody>
          <a:bodyPr/>
          <a:lstStyle/>
          <a:p>
            <a:br>
              <a:rPr lang="ru-RU" dirty="0"/>
            </a:br>
            <a:endParaRPr lang="ru-RU" dirty="0"/>
          </a:p>
        </p:txBody>
      </p:sp>
      <p:pic>
        <p:nvPicPr>
          <p:cNvPr id="4" name="Рисунок 3">
            <a:extLst>
              <a:ext uri="{FF2B5EF4-FFF2-40B4-BE49-F238E27FC236}">
                <a16:creationId xmlns:a16="http://schemas.microsoft.com/office/drawing/2014/main" id="{DD3F33B4-03AE-41FA-A9DE-1F87CC249F7B}"/>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
        <p:nvSpPr>
          <p:cNvPr id="6" name="TextBox 5">
            <a:extLst>
              <a:ext uri="{FF2B5EF4-FFF2-40B4-BE49-F238E27FC236}">
                <a16:creationId xmlns:a16="http://schemas.microsoft.com/office/drawing/2014/main" id="{DCBDEF83-76AF-4FB8-9E7B-74E73CD0FD4E}"/>
              </a:ext>
            </a:extLst>
          </p:cNvPr>
          <p:cNvSpPr txBox="1"/>
          <p:nvPr/>
        </p:nvSpPr>
        <p:spPr>
          <a:xfrm>
            <a:off x="1902547" y="2986094"/>
            <a:ext cx="10439400" cy="1938992"/>
          </a:xfrm>
          <a:prstGeom prst="rect">
            <a:avLst/>
          </a:prstGeom>
          <a:noFill/>
        </p:spPr>
        <p:txBody>
          <a:bodyPr wrap="square">
            <a:spAutoFit/>
          </a:bodyPr>
          <a:lstStyle/>
          <a:p>
            <a:pPr marR="533400" indent="-342900" rtl="0" fontAlgn="base">
              <a:spcBef>
                <a:spcPts val="0"/>
              </a:spcBef>
              <a:spcAft>
                <a:spcPts val="0"/>
              </a:spcAft>
              <a:buFont typeface="Wingdings" panose="05000000000000000000" pitchFamily="2" charset="2"/>
              <a:buChar char="v"/>
            </a:pPr>
            <a:r>
              <a:rPr lang="ru-RU" sz="2000" dirty="0">
                <a:solidFill>
                  <a:schemeClr val="lt1"/>
                </a:solidFill>
                <a:latin typeface="Saira SemiCondensed SemiBold"/>
                <a:cs typeface="Saira SemiCondensed SemiBold"/>
                <a:sym typeface="Saira SemiCondensed SemiBold"/>
              </a:rPr>
              <a:t>Подбор витаминов для категорий людей</a:t>
            </a:r>
          </a:p>
          <a:p>
            <a:pPr marR="533400" indent="-342900" rtl="0" fontAlgn="base">
              <a:spcBef>
                <a:spcPts val="0"/>
              </a:spcBef>
              <a:spcAft>
                <a:spcPts val="0"/>
              </a:spcAft>
              <a:buFont typeface="Wingdings" panose="05000000000000000000" pitchFamily="2" charset="2"/>
              <a:buChar char="v"/>
            </a:pPr>
            <a:r>
              <a:rPr lang="ru-RU" sz="2000" dirty="0">
                <a:solidFill>
                  <a:schemeClr val="lt1"/>
                </a:solidFill>
                <a:latin typeface="Saira SemiCondensed SemiBold"/>
                <a:cs typeface="Saira SemiCondensed SemiBold"/>
                <a:sym typeface="Saira SemiCondensed SemiBold"/>
              </a:rPr>
              <a:t>Хранение всей истории лечения и анализов в личном кабинете</a:t>
            </a:r>
          </a:p>
          <a:p>
            <a:pPr marR="533400" indent="-342900" rtl="0" fontAlgn="base">
              <a:spcBef>
                <a:spcPts val="0"/>
              </a:spcBef>
              <a:spcAft>
                <a:spcPts val="0"/>
              </a:spcAft>
              <a:buFont typeface="Wingdings" panose="05000000000000000000" pitchFamily="2" charset="2"/>
              <a:buChar char="v"/>
            </a:pPr>
            <a:r>
              <a:rPr lang="ru-RU" sz="2000" dirty="0">
                <a:solidFill>
                  <a:schemeClr val="lt1"/>
                </a:solidFill>
                <a:latin typeface="Saira SemiCondensed SemiBold"/>
                <a:cs typeface="Saira SemiCondensed SemiBold"/>
                <a:sym typeface="Saira SemiCondensed SemiBold"/>
              </a:rPr>
              <a:t>Календарь с напоминаниями о необходимости пройти повторный курс лечения, если предусмотрена сезонная необходимость</a:t>
            </a:r>
          </a:p>
          <a:p>
            <a:pPr marR="533400" indent="-342900" rtl="0" fontAlgn="base">
              <a:spcBef>
                <a:spcPts val="0"/>
              </a:spcBef>
              <a:spcAft>
                <a:spcPts val="0"/>
              </a:spcAft>
              <a:buFont typeface="Wingdings" panose="05000000000000000000" pitchFamily="2" charset="2"/>
              <a:buChar char="v"/>
            </a:pPr>
            <a:r>
              <a:rPr lang="ru-RU" sz="2000" dirty="0" err="1">
                <a:solidFill>
                  <a:schemeClr val="lt1"/>
                </a:solidFill>
                <a:latin typeface="Saira SemiCondensed SemiBold"/>
                <a:cs typeface="Saira SemiCondensed SemiBold"/>
                <a:sym typeface="Saira SemiCondensed SemiBold"/>
              </a:rPr>
              <a:t>Push</a:t>
            </a:r>
            <a:r>
              <a:rPr lang="ru-RU" sz="2000" dirty="0">
                <a:solidFill>
                  <a:schemeClr val="lt1"/>
                </a:solidFill>
                <a:latin typeface="Saira SemiCondensed SemiBold"/>
                <a:cs typeface="Saira SemiCondensed SemiBold"/>
                <a:sym typeface="Saira SemiCondensed SemiBold"/>
              </a:rPr>
              <a:t> уведомления с напоминаниями о приеме лекарства</a:t>
            </a:r>
          </a:p>
          <a:p>
            <a:pPr marR="533400" indent="-342900" rtl="0" fontAlgn="base">
              <a:spcBef>
                <a:spcPts val="0"/>
              </a:spcBef>
              <a:spcAft>
                <a:spcPts val="100"/>
              </a:spcAft>
              <a:buFont typeface="Wingdings" panose="05000000000000000000" pitchFamily="2" charset="2"/>
              <a:buChar char="v"/>
            </a:pPr>
            <a:r>
              <a:rPr lang="ru-RU" sz="2000" dirty="0">
                <a:solidFill>
                  <a:schemeClr val="lt1"/>
                </a:solidFill>
                <a:latin typeface="Saira SemiCondensed SemiBold"/>
                <a:cs typeface="Saira SemiCondensed SemiBold"/>
                <a:sym typeface="Saira SemiCondensed SemiBold"/>
              </a:rPr>
              <a:t>Подбор аналогов для лекарств в разных ценовых категориях</a:t>
            </a:r>
          </a:p>
        </p:txBody>
      </p:sp>
      <p:sp>
        <p:nvSpPr>
          <p:cNvPr id="11" name="Подзаголовок 2">
            <a:extLst>
              <a:ext uri="{FF2B5EF4-FFF2-40B4-BE49-F238E27FC236}">
                <a16:creationId xmlns:a16="http://schemas.microsoft.com/office/drawing/2014/main" id="{91523D17-60E9-4E3A-94AE-396B8C648EB9}"/>
              </a:ext>
            </a:extLst>
          </p:cNvPr>
          <p:cNvSpPr txBox="1">
            <a:spLocks/>
          </p:cNvSpPr>
          <p:nvPr/>
        </p:nvSpPr>
        <p:spPr>
          <a:xfrm>
            <a:off x="3578782" y="1810359"/>
            <a:ext cx="6852400" cy="13772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Catamaran Thin"/>
              <a:buNone/>
              <a:defRPr sz="2933" b="0" i="0" u="none" strike="noStrike" cap="none">
                <a:solidFill>
                  <a:schemeClr val="lt1"/>
                </a:solidFill>
                <a:latin typeface="Catamaran Thin"/>
                <a:ea typeface="Catamaran Thin"/>
                <a:cs typeface="Catamaran Thin"/>
                <a:sym typeface="Catamaran Thin"/>
              </a:defRPr>
            </a:lvl1pPr>
            <a:lvl2pPr marL="914400" marR="0" lvl="1"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2pPr>
            <a:lvl3pPr marL="1371600" marR="0" lvl="2"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3pPr>
            <a:lvl4pPr marL="1828800" marR="0" lvl="3"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4pPr>
            <a:lvl5pPr marL="2286000" marR="0" lvl="4"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5pPr>
            <a:lvl6pPr marL="2743200" marR="0" lvl="5"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6pPr>
            <a:lvl7pPr marL="3200400" marR="0" lvl="6"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7pPr>
            <a:lvl8pPr marL="3657600" marR="0" lvl="7"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8pPr>
            <a:lvl9pPr marL="4114800" marR="0" lvl="8" indent="-317500" algn="ctr" rtl="0">
              <a:lnSpc>
                <a:spcPct val="100000"/>
              </a:lnSpc>
              <a:spcBef>
                <a:spcPts val="0"/>
              </a:spcBef>
              <a:spcAft>
                <a:spcPts val="0"/>
              </a:spcAft>
              <a:buClr>
                <a:schemeClr val="lt1"/>
              </a:buClr>
              <a:buSzPts val="1400"/>
              <a:buFont typeface="Catamaran Thin"/>
              <a:buNone/>
              <a:defRPr sz="2933" b="0" i="0" u="none" strike="noStrike" cap="none">
                <a:solidFill>
                  <a:schemeClr val="lt1"/>
                </a:solidFill>
                <a:latin typeface="Catamaran Thin"/>
                <a:ea typeface="Catamaran Thin"/>
                <a:cs typeface="Catamaran Thin"/>
                <a:sym typeface="Catamaran Thin"/>
              </a:defRPr>
            </a:lvl9pPr>
          </a:lstStyle>
          <a:p>
            <a:pPr algn="l"/>
            <a:r>
              <a:rPr lang="ru-RU" kern="0" dirty="0"/>
              <a:t>Дополнительный функционал</a:t>
            </a:r>
          </a:p>
        </p:txBody>
      </p:sp>
    </p:spTree>
    <p:extLst>
      <p:ext uri="{BB962C8B-B14F-4D97-AF65-F5344CB8AC3E}">
        <p14:creationId xmlns:p14="http://schemas.microsoft.com/office/powerpoint/2010/main" val="932106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9892FA-670B-4BA3-9D2A-D8FE489F9E70}"/>
              </a:ext>
            </a:extLst>
          </p:cNvPr>
          <p:cNvSpPr>
            <a:spLocks noGrp="1"/>
          </p:cNvSpPr>
          <p:nvPr>
            <p:ph type="ctrTitle"/>
          </p:nvPr>
        </p:nvSpPr>
        <p:spPr>
          <a:xfrm flipH="1">
            <a:off x="2222600" y="0"/>
            <a:ext cx="7746800" cy="2967600"/>
          </a:xfrm>
        </p:spPr>
        <p:txBody>
          <a:bodyPr/>
          <a:lstStyle/>
          <a:p>
            <a:r>
              <a:rPr lang="ru-RU" sz="8000" dirty="0"/>
              <a:t>Монетизация</a:t>
            </a:r>
          </a:p>
        </p:txBody>
      </p:sp>
      <p:pic>
        <p:nvPicPr>
          <p:cNvPr id="3" name="Рисунок 2">
            <a:extLst>
              <a:ext uri="{FF2B5EF4-FFF2-40B4-BE49-F238E27FC236}">
                <a16:creationId xmlns:a16="http://schemas.microsoft.com/office/drawing/2014/main" id="{C3419F56-1F00-4F5D-8DDF-3B3BF41F0933}"/>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
        <p:nvSpPr>
          <p:cNvPr id="4" name="TextBox 3">
            <a:extLst>
              <a:ext uri="{FF2B5EF4-FFF2-40B4-BE49-F238E27FC236}">
                <a16:creationId xmlns:a16="http://schemas.microsoft.com/office/drawing/2014/main" id="{652A42CB-2D02-4D70-9589-29482B44F045}"/>
              </a:ext>
            </a:extLst>
          </p:cNvPr>
          <p:cNvSpPr txBox="1"/>
          <p:nvPr/>
        </p:nvSpPr>
        <p:spPr>
          <a:xfrm>
            <a:off x="726968" y="2967600"/>
            <a:ext cx="9605752" cy="3046988"/>
          </a:xfrm>
          <a:prstGeom prst="rect">
            <a:avLst/>
          </a:prstGeom>
          <a:noFill/>
        </p:spPr>
        <p:txBody>
          <a:bodyPr wrap="square">
            <a:spAutoFit/>
          </a:bodyPr>
          <a:lstStyle/>
          <a:p>
            <a:pPr marL="342900" indent="-342900">
              <a:buFont typeface="Wingdings" panose="05000000000000000000" pitchFamily="2" charset="2"/>
              <a:buChar char="v"/>
            </a:pPr>
            <a:r>
              <a:rPr lang="ru-RU" sz="2400" dirty="0"/>
              <a:t>Уведомления</a:t>
            </a:r>
          </a:p>
          <a:p>
            <a:pPr marL="342900" indent="-342900">
              <a:buFont typeface="Wingdings" panose="05000000000000000000" pitchFamily="2" charset="2"/>
              <a:buChar char="v"/>
            </a:pPr>
            <a:r>
              <a:rPr lang="ru-RU" sz="2400" dirty="0"/>
              <a:t>Подбор аналогов и подбор витаминов</a:t>
            </a:r>
          </a:p>
          <a:p>
            <a:pPr marL="342900" indent="-342900">
              <a:buFont typeface="Wingdings" panose="05000000000000000000" pitchFamily="2" charset="2"/>
              <a:buChar char="v"/>
            </a:pPr>
            <a:r>
              <a:rPr lang="ru-RU" sz="2400" dirty="0"/>
              <a:t>Календарь приема лекарств</a:t>
            </a:r>
          </a:p>
          <a:p>
            <a:pPr marL="342900" indent="-342900">
              <a:buFont typeface="Wingdings" panose="05000000000000000000" pitchFamily="2" charset="2"/>
              <a:buChar char="v"/>
            </a:pPr>
            <a:endParaRPr lang="ru-RU" sz="2400" dirty="0"/>
          </a:p>
          <a:p>
            <a:pPr marL="342900" indent="-342900">
              <a:buFont typeface="Wingdings" panose="05000000000000000000" pitchFamily="2" charset="2"/>
              <a:buChar char="v"/>
            </a:pPr>
            <a:endParaRPr lang="ru-RU" sz="2400" dirty="0"/>
          </a:p>
          <a:p>
            <a:pPr marL="342900" indent="-342900">
              <a:buFont typeface="Wingdings" panose="05000000000000000000" pitchFamily="2" charset="2"/>
              <a:buChar char="v"/>
            </a:pPr>
            <a:r>
              <a:rPr lang="ru-RU" sz="2400" dirty="0"/>
              <a:t>Консультация со специалистом</a:t>
            </a:r>
          </a:p>
          <a:p>
            <a:pPr marL="342900" indent="-342900">
              <a:buFont typeface="Wingdings" panose="05000000000000000000" pitchFamily="2" charset="2"/>
              <a:buChar char="v"/>
            </a:pPr>
            <a:r>
              <a:rPr lang="ru-RU" sz="2400" dirty="0"/>
              <a:t>Анализы на дому</a:t>
            </a:r>
          </a:p>
          <a:p>
            <a:pPr marL="342900" indent="-342900">
              <a:buFont typeface="Wingdings" panose="05000000000000000000" pitchFamily="2" charset="2"/>
              <a:buChar char="v"/>
            </a:pPr>
            <a:r>
              <a:rPr lang="ru-RU" sz="2400" dirty="0"/>
              <a:t>Доставки лекарств на дом</a:t>
            </a:r>
          </a:p>
        </p:txBody>
      </p:sp>
      <p:pic>
        <p:nvPicPr>
          <p:cNvPr id="2056" name="Picture 8" descr="Free Icons - Download Free Vector Icons | Noun Project">
            <a:extLst>
              <a:ext uri="{FF2B5EF4-FFF2-40B4-BE49-F238E27FC236}">
                <a16:creationId xmlns:a16="http://schemas.microsoft.com/office/drawing/2014/main" id="{C181A99A-E59A-47B0-976C-BA03511CC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6073" y="3428193"/>
            <a:ext cx="486147" cy="5095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istributor-recommendation - Новые зоны для роста прибыли">
            <a:extLst>
              <a:ext uri="{FF2B5EF4-FFF2-40B4-BE49-F238E27FC236}">
                <a16:creationId xmlns:a16="http://schemas.microsoft.com/office/drawing/2014/main" id="{DF5018B1-669F-4309-9589-6F811865DD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5484" y="4907889"/>
            <a:ext cx="596736" cy="59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47DFD-51A3-461F-913A-A581FD775CBD}"/>
              </a:ext>
            </a:extLst>
          </p:cNvPr>
          <p:cNvSpPr>
            <a:spLocks noGrp="1"/>
          </p:cNvSpPr>
          <p:nvPr>
            <p:ph type="title"/>
          </p:nvPr>
        </p:nvSpPr>
        <p:spPr/>
        <p:txBody>
          <a:bodyPr/>
          <a:lstStyle/>
          <a:p>
            <a:r>
              <a:rPr lang="ru-RU" dirty="0"/>
              <a:t>Архитектура приложения</a:t>
            </a:r>
          </a:p>
        </p:txBody>
      </p:sp>
      <p:pic>
        <p:nvPicPr>
          <p:cNvPr id="3" name="Рисунок 2">
            <a:extLst>
              <a:ext uri="{FF2B5EF4-FFF2-40B4-BE49-F238E27FC236}">
                <a16:creationId xmlns:a16="http://schemas.microsoft.com/office/drawing/2014/main" id="{282E6077-A4A7-413E-8C79-674BA487B96C}"/>
              </a:ext>
            </a:extLst>
          </p:cNvPr>
          <p:cNvPicPr>
            <a:picLocks noChangeAspect="1"/>
          </p:cNvPicPr>
          <p:nvPr/>
        </p:nvPicPr>
        <p:blipFill rotWithShape="1">
          <a:blip r:embed="rId3">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Tree>
    <p:extLst>
      <p:ext uri="{BB962C8B-B14F-4D97-AF65-F5344CB8AC3E}">
        <p14:creationId xmlns:p14="http://schemas.microsoft.com/office/powerpoint/2010/main" val="31069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3C0457-154B-4044-898C-10693E758B14}"/>
              </a:ext>
            </a:extLst>
          </p:cNvPr>
          <p:cNvSpPr>
            <a:spLocks noGrp="1"/>
          </p:cNvSpPr>
          <p:nvPr>
            <p:ph type="ctrTitle"/>
          </p:nvPr>
        </p:nvSpPr>
        <p:spPr>
          <a:xfrm flipH="1">
            <a:off x="1841700" y="331080"/>
            <a:ext cx="8795820" cy="2967600"/>
          </a:xfrm>
        </p:spPr>
        <p:txBody>
          <a:bodyPr/>
          <a:lstStyle/>
          <a:p>
            <a:r>
              <a:rPr lang="ru-RU" sz="8000" dirty="0"/>
              <a:t>Преимущества микросервисов</a:t>
            </a:r>
          </a:p>
        </p:txBody>
      </p:sp>
      <p:pic>
        <p:nvPicPr>
          <p:cNvPr id="3" name="Рисунок 2">
            <a:extLst>
              <a:ext uri="{FF2B5EF4-FFF2-40B4-BE49-F238E27FC236}">
                <a16:creationId xmlns:a16="http://schemas.microsoft.com/office/drawing/2014/main" id="{52679EAE-3151-4D42-B5E2-4C9FA82BD6C0}"/>
              </a:ext>
            </a:extLst>
          </p:cNvPr>
          <p:cNvPicPr>
            <a:picLocks noChangeAspect="1"/>
          </p:cNvPicPr>
          <p:nvPr/>
        </p:nvPicPr>
        <p:blipFill rotWithShape="1">
          <a:blip r:embed="rId2">
            <a:extLst>
              <a:ext uri="{28A0092B-C50C-407E-A947-70E740481C1C}">
                <a14:useLocalDpi xmlns:a14="http://schemas.microsoft.com/office/drawing/2010/main" val="0"/>
              </a:ext>
            </a:extLst>
          </a:blip>
          <a:srcRect l="22574" t="21081" r="29098" b="43071"/>
          <a:stretch/>
        </p:blipFill>
        <p:spPr>
          <a:xfrm>
            <a:off x="10901896" y="5504625"/>
            <a:ext cx="1290104" cy="1353375"/>
          </a:xfrm>
          <a:prstGeom prst="rect">
            <a:avLst/>
          </a:prstGeom>
        </p:spPr>
      </p:pic>
      <p:sp>
        <p:nvSpPr>
          <p:cNvPr id="4" name="TextBox 3">
            <a:extLst>
              <a:ext uri="{FF2B5EF4-FFF2-40B4-BE49-F238E27FC236}">
                <a16:creationId xmlns:a16="http://schemas.microsoft.com/office/drawing/2014/main" id="{E9DA7864-D472-4F48-84B0-C608586E9E06}"/>
              </a:ext>
            </a:extLst>
          </p:cNvPr>
          <p:cNvSpPr txBox="1"/>
          <p:nvPr/>
        </p:nvSpPr>
        <p:spPr>
          <a:xfrm>
            <a:off x="589808" y="3137719"/>
            <a:ext cx="11602192" cy="3046988"/>
          </a:xfrm>
          <a:prstGeom prst="rect">
            <a:avLst/>
          </a:prstGeom>
          <a:noFill/>
        </p:spPr>
        <p:txBody>
          <a:bodyPr wrap="square">
            <a:spAutoFit/>
          </a:bodyPr>
          <a:lstStyle/>
          <a:p>
            <a:pPr marL="342900" indent="-342900">
              <a:buFont typeface="Wingdings" panose="05000000000000000000" pitchFamily="2" charset="2"/>
              <a:buChar char="v"/>
            </a:pPr>
            <a:r>
              <a:rPr lang="ru-RU" sz="2400" dirty="0"/>
              <a:t>Написание и поддержка небольших сервисов гораздо проще</a:t>
            </a:r>
          </a:p>
          <a:p>
            <a:pPr marL="342900" indent="-342900">
              <a:buFont typeface="Wingdings" panose="05000000000000000000" pitchFamily="2" charset="2"/>
              <a:buChar char="v"/>
            </a:pPr>
            <a:r>
              <a:rPr lang="ru-RU" sz="2400" dirty="0"/>
              <a:t>Распределение работы по созданию отдельных модулей </a:t>
            </a:r>
          </a:p>
          <a:p>
            <a:pPr marL="342900" indent="-342900">
              <a:buFont typeface="Wingdings" panose="05000000000000000000" pitchFamily="2" charset="2"/>
              <a:buChar char="v"/>
            </a:pPr>
            <a:r>
              <a:rPr lang="ru-RU" sz="2400" dirty="0"/>
              <a:t>Существование возможности выбора для каждого сервиса языка и библиотеки, подходящих для конкретной задачи.</a:t>
            </a:r>
          </a:p>
          <a:p>
            <a:pPr marL="342900" indent="-342900">
              <a:buFont typeface="Wingdings" panose="05000000000000000000" pitchFamily="2" charset="2"/>
              <a:buChar char="v"/>
            </a:pPr>
            <a:r>
              <a:rPr lang="ru-RU" sz="2400" dirty="0"/>
              <a:t>Наиболее легкая и простая возможность проведения обновлений </a:t>
            </a:r>
          </a:p>
          <a:p>
            <a:pPr marL="342900" indent="-342900">
              <a:buFont typeface="Wingdings" panose="05000000000000000000" pitchFamily="2" charset="2"/>
              <a:buChar char="v"/>
            </a:pPr>
            <a:r>
              <a:rPr lang="ru-RU" sz="2400" dirty="0"/>
              <a:t>Плавность и бесперебойность работы</a:t>
            </a:r>
          </a:p>
          <a:p>
            <a:pPr marL="342900" indent="-342900">
              <a:buFont typeface="Wingdings" panose="05000000000000000000" pitchFamily="2" charset="2"/>
              <a:buChar char="v"/>
            </a:pPr>
            <a:r>
              <a:rPr lang="ru-RU" sz="2400" dirty="0"/>
              <a:t>Учет очередности</a:t>
            </a:r>
          </a:p>
          <a:p>
            <a:pPr marL="342900" indent="-342900">
              <a:buFont typeface="Wingdings" panose="05000000000000000000" pitchFamily="2" charset="2"/>
              <a:buChar char="v"/>
            </a:pPr>
            <a:r>
              <a:rPr lang="ru-RU" sz="2400" dirty="0"/>
              <a:t>Многоканальность</a:t>
            </a:r>
          </a:p>
        </p:txBody>
      </p:sp>
    </p:spTree>
    <p:extLst>
      <p:ext uri="{BB962C8B-B14F-4D97-AF65-F5344CB8AC3E}">
        <p14:creationId xmlns:p14="http://schemas.microsoft.com/office/powerpoint/2010/main" val="3018248000"/>
      </p:ext>
    </p:extLst>
  </p:cSld>
  <p:clrMapOvr>
    <a:masterClrMapping/>
  </p:clrMapOvr>
</p:sld>
</file>

<file path=ppt/theme/theme1.xml><?xml version="1.0" encoding="utf-8"?>
<a:theme xmlns:a="http://schemas.openxmlformats.org/drawingml/2006/main" name="Pharmaceutical Business Plan by Slidesgo">
  <a:themeElements>
    <a:clrScheme name="Simple Light">
      <a:dk1>
        <a:srgbClr val="F3F3F3"/>
      </a:dk1>
      <a:lt1>
        <a:srgbClr val="373A5A"/>
      </a:lt1>
      <a:dk2>
        <a:srgbClr val="8AACDD"/>
      </a:dk2>
      <a:lt2>
        <a:srgbClr val="B6ECF0"/>
      </a:lt2>
      <a:accent1>
        <a:srgbClr val="6BB7AF"/>
      </a:accent1>
      <a:accent2>
        <a:srgbClr val="3CC999"/>
      </a:accent2>
      <a:accent3>
        <a:srgbClr val="5BFCBB"/>
      </a:accent3>
      <a:accent4>
        <a:srgbClr val="F16880"/>
      </a:accent4>
      <a:accent5>
        <a:srgbClr val="D85D73"/>
      </a:accent5>
      <a:accent6>
        <a:srgbClr val="373A5A"/>
      </a:accent6>
      <a:hlink>
        <a:srgbClr val="373A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2000</Words>
  <Application>Microsoft Office PowerPoint</Application>
  <PresentationFormat>Широкоэкранный</PresentationFormat>
  <Paragraphs>228</Paragraphs>
  <Slides>22</Slides>
  <Notes>20</Notes>
  <HiddenSlides>0</HiddenSlides>
  <MMClips>0</MMClips>
  <ScaleCrop>false</ScaleCrop>
  <HeadingPairs>
    <vt:vector size="6" baseType="variant">
      <vt:variant>
        <vt:lpstr>Использованные шрифты</vt:lpstr>
      </vt:variant>
      <vt:variant>
        <vt:i4>14</vt:i4>
      </vt:variant>
      <vt:variant>
        <vt:lpstr>Тема</vt:lpstr>
      </vt:variant>
      <vt:variant>
        <vt:i4>1</vt:i4>
      </vt:variant>
      <vt:variant>
        <vt:lpstr>Заголовки слайдов</vt:lpstr>
      </vt:variant>
      <vt:variant>
        <vt:i4>22</vt:i4>
      </vt:variant>
    </vt:vector>
  </HeadingPairs>
  <TitlesOfParts>
    <vt:vector size="37" baseType="lpstr">
      <vt:lpstr>Abel</vt:lpstr>
      <vt:lpstr>Anton</vt:lpstr>
      <vt:lpstr>Arial</vt:lpstr>
      <vt:lpstr>Calibri</vt:lpstr>
      <vt:lpstr>Catamaran Thin</vt:lpstr>
      <vt:lpstr>Courier New</vt:lpstr>
      <vt:lpstr>Didact Gothic</vt:lpstr>
      <vt:lpstr>Josefin Sans</vt:lpstr>
      <vt:lpstr>Josefin Slab</vt:lpstr>
      <vt:lpstr>Lexend Deca</vt:lpstr>
      <vt:lpstr>Saira Semi Condensed</vt:lpstr>
      <vt:lpstr>Saira SemiCondensed SemiBold</vt:lpstr>
      <vt:lpstr>Times New Roman</vt:lpstr>
      <vt:lpstr>Wingdings</vt:lpstr>
      <vt:lpstr>Pharmaceutical Business Plan by Slidesgo</vt:lpstr>
      <vt:lpstr>WEB - Приложение Pills in your pocket</vt:lpstr>
      <vt:lpstr>Описание проекта</vt:lpstr>
      <vt:lpstr>Задачи проекта</vt:lpstr>
      <vt:lpstr>Основная функциональность</vt:lpstr>
      <vt:lpstr>Презентация PowerPoint</vt:lpstr>
      <vt:lpstr> </vt:lpstr>
      <vt:lpstr>Монетизация</vt:lpstr>
      <vt:lpstr>Архитектура приложения</vt:lpstr>
      <vt:lpstr>Преимущества микросервисов</vt:lpstr>
      <vt:lpstr>Презентация PowerPoint</vt:lpstr>
      <vt:lpstr>Сущности</vt:lpstr>
      <vt:lpstr>Технологии разработки</vt:lpstr>
      <vt:lpstr>Партнеры и спонсоры</vt:lpstr>
      <vt:lpstr>Конференции Выставки</vt:lpstr>
      <vt:lpstr>Инвестиции</vt:lpstr>
      <vt:lpstr>Система мотивации</vt:lpstr>
      <vt:lpstr>Координация действий компании</vt:lpstr>
      <vt:lpstr>Логотип как маркетинговый способ</vt:lpstr>
      <vt:lpstr>Реклама в СМИ</vt:lpstr>
      <vt:lpstr>Реклама в социальных сетях</vt:lpstr>
      <vt:lpstr>Перспектива</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Приложение Pills in your pocket</dc:title>
  <dc:creator>Akki Toshi</dc:creator>
  <cp:lastModifiedBy>Akki Toshi</cp:lastModifiedBy>
  <cp:revision>19</cp:revision>
  <dcterms:created xsi:type="dcterms:W3CDTF">2021-04-02T15:36:18Z</dcterms:created>
  <dcterms:modified xsi:type="dcterms:W3CDTF">2021-04-02T18:06:43Z</dcterms:modified>
</cp:coreProperties>
</file>