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098" autoAdjust="0"/>
  </p:normalViewPr>
  <p:slideViewPr>
    <p:cSldViewPr snapToGrid="0">
      <p:cViewPr varScale="1">
        <p:scale>
          <a:sx n="52" d="100"/>
          <a:sy n="52" d="100"/>
        </p:scale>
        <p:origin x="14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C6412-6F71-49FF-94D0-1B37CAEB9D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4A20E5-129C-4518-B890-A5B75FDCEFB1}">
      <dgm:prSet/>
      <dgm:spPr/>
      <dgm:t>
        <a:bodyPr/>
        <a:lstStyle/>
        <a:p>
          <a:r>
            <a:rPr lang="en-GB" b="1" dirty="0"/>
            <a:t>Phase 1 </a:t>
          </a:r>
          <a:r>
            <a:rPr lang="en-GB" dirty="0"/>
            <a:t>– Understanding the game.</a:t>
          </a:r>
          <a:endParaRPr lang="en-US" dirty="0"/>
        </a:p>
      </dgm:t>
    </dgm:pt>
    <dgm:pt modelId="{B7BC7ADB-68A1-47C7-9086-3E4757101B11}" type="parTrans" cxnId="{716AFB2B-A180-433D-862D-086795830355}">
      <dgm:prSet/>
      <dgm:spPr/>
      <dgm:t>
        <a:bodyPr/>
        <a:lstStyle/>
        <a:p>
          <a:endParaRPr lang="en-US"/>
        </a:p>
      </dgm:t>
    </dgm:pt>
    <dgm:pt modelId="{B03E5CD7-A83B-4DD3-98B1-6E5ED6447975}" type="sibTrans" cxnId="{716AFB2B-A180-433D-862D-086795830355}">
      <dgm:prSet/>
      <dgm:spPr/>
      <dgm:t>
        <a:bodyPr/>
        <a:lstStyle/>
        <a:p>
          <a:endParaRPr lang="en-US"/>
        </a:p>
      </dgm:t>
    </dgm:pt>
    <dgm:pt modelId="{5C658B9E-C8D7-4BB7-A631-D100267196FB}">
      <dgm:prSet/>
      <dgm:spPr/>
      <dgm:t>
        <a:bodyPr/>
        <a:lstStyle/>
        <a:p>
          <a:r>
            <a:rPr lang="en-GB" b="1" dirty="0"/>
            <a:t>Phase 2 </a:t>
          </a:r>
          <a:r>
            <a:rPr lang="en-GB" dirty="0"/>
            <a:t>– Test the players understanding of the game by placing a challenge in front of them.</a:t>
          </a:r>
          <a:endParaRPr lang="en-US" dirty="0"/>
        </a:p>
      </dgm:t>
    </dgm:pt>
    <dgm:pt modelId="{352236A5-15A2-4D23-9630-0B87A8C63588}" type="parTrans" cxnId="{162BFDFA-A2B0-42BA-80DA-75070330F7EA}">
      <dgm:prSet/>
      <dgm:spPr/>
      <dgm:t>
        <a:bodyPr/>
        <a:lstStyle/>
        <a:p>
          <a:endParaRPr lang="en-US"/>
        </a:p>
      </dgm:t>
    </dgm:pt>
    <dgm:pt modelId="{A87B8D9F-A09B-4957-9ED9-0A355AE70A94}" type="sibTrans" cxnId="{162BFDFA-A2B0-42BA-80DA-75070330F7EA}">
      <dgm:prSet/>
      <dgm:spPr/>
      <dgm:t>
        <a:bodyPr/>
        <a:lstStyle/>
        <a:p>
          <a:endParaRPr lang="en-US"/>
        </a:p>
      </dgm:t>
    </dgm:pt>
    <dgm:pt modelId="{D4584F52-EF4B-4FEB-ABAE-ADA1E281CB12}">
      <dgm:prSet/>
      <dgm:spPr/>
      <dgm:t>
        <a:bodyPr/>
        <a:lstStyle/>
        <a:p>
          <a:r>
            <a:rPr lang="en-GB" b="1" dirty="0"/>
            <a:t>Phase 3 </a:t>
          </a:r>
          <a:r>
            <a:rPr lang="en-GB" dirty="0"/>
            <a:t>– Ensure player understands the game by having them complete the most challenging part of the level but by also making it still feel fun and engaging.</a:t>
          </a:r>
          <a:endParaRPr lang="en-US" dirty="0"/>
        </a:p>
      </dgm:t>
    </dgm:pt>
    <dgm:pt modelId="{6A023B74-5204-412E-86B9-E1921B0A1DE7}" type="parTrans" cxnId="{02392CCA-87CD-4B79-B726-94E7876414CE}">
      <dgm:prSet/>
      <dgm:spPr/>
      <dgm:t>
        <a:bodyPr/>
        <a:lstStyle/>
        <a:p>
          <a:endParaRPr lang="en-US"/>
        </a:p>
      </dgm:t>
    </dgm:pt>
    <dgm:pt modelId="{E40E0804-66D3-4EE6-9F02-13BDD26E95CC}" type="sibTrans" cxnId="{02392CCA-87CD-4B79-B726-94E7876414CE}">
      <dgm:prSet/>
      <dgm:spPr/>
      <dgm:t>
        <a:bodyPr/>
        <a:lstStyle/>
        <a:p>
          <a:endParaRPr lang="en-US"/>
        </a:p>
      </dgm:t>
    </dgm:pt>
    <dgm:pt modelId="{3AD40A01-68E0-4062-8D06-B81CC2E2A37B}" type="pres">
      <dgm:prSet presAssocID="{1FAC6412-6F71-49FF-94D0-1B37CAEB9D95}" presName="root" presStyleCnt="0">
        <dgm:presLayoutVars>
          <dgm:dir/>
          <dgm:resizeHandles val="exact"/>
        </dgm:presLayoutVars>
      </dgm:prSet>
      <dgm:spPr/>
    </dgm:pt>
    <dgm:pt modelId="{4CD3BF76-A32F-46FB-B240-C45A186701BF}" type="pres">
      <dgm:prSet presAssocID="{BA4A20E5-129C-4518-B890-A5B75FDCEFB1}" presName="compNode" presStyleCnt="0"/>
      <dgm:spPr/>
    </dgm:pt>
    <dgm:pt modelId="{B5464D6F-4595-41DE-A162-1C1D13129CE5}" type="pres">
      <dgm:prSet presAssocID="{BA4A20E5-129C-4518-B890-A5B75FDCEFB1}" presName="bgRect" presStyleLbl="bgShp" presStyleIdx="0" presStyleCnt="3"/>
      <dgm:spPr/>
    </dgm:pt>
    <dgm:pt modelId="{706FEB24-860A-4628-9C60-AE640E53C386}" type="pres">
      <dgm:prSet presAssocID="{BA4A20E5-129C-4518-B890-A5B75FDCEFB1}" presName="iconRect" presStyleLbl="node1" presStyleIdx="0" presStyleCnt="3" custLinFactNeighborX="25" custLinFactNeighborY="1445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E6FC42-EBA9-46FB-BEBF-7C1364C0E894}" type="pres">
      <dgm:prSet presAssocID="{BA4A20E5-129C-4518-B890-A5B75FDCEFB1}" presName="spaceRect" presStyleCnt="0"/>
      <dgm:spPr/>
    </dgm:pt>
    <dgm:pt modelId="{D367BDAF-ABAF-4053-B3AA-864C479C53FA}" type="pres">
      <dgm:prSet presAssocID="{BA4A20E5-129C-4518-B890-A5B75FDCEFB1}" presName="parTx" presStyleLbl="revTx" presStyleIdx="0" presStyleCnt="3">
        <dgm:presLayoutVars>
          <dgm:chMax val="0"/>
          <dgm:chPref val="0"/>
        </dgm:presLayoutVars>
      </dgm:prSet>
      <dgm:spPr/>
    </dgm:pt>
    <dgm:pt modelId="{4EF263A3-7F8E-42B2-891C-F6B050383F91}" type="pres">
      <dgm:prSet presAssocID="{B03E5CD7-A83B-4DD3-98B1-6E5ED6447975}" presName="sibTrans" presStyleCnt="0"/>
      <dgm:spPr/>
    </dgm:pt>
    <dgm:pt modelId="{EFEA7FE6-8C2A-464C-8BF8-4570477F69F4}" type="pres">
      <dgm:prSet presAssocID="{5C658B9E-C8D7-4BB7-A631-D100267196FB}" presName="compNode" presStyleCnt="0"/>
      <dgm:spPr/>
    </dgm:pt>
    <dgm:pt modelId="{F125D779-F8C3-47E1-A2FC-9A1D19DB0B48}" type="pres">
      <dgm:prSet presAssocID="{5C658B9E-C8D7-4BB7-A631-D100267196FB}" presName="bgRect" presStyleLbl="bgShp" presStyleIdx="1" presStyleCnt="3"/>
      <dgm:spPr/>
    </dgm:pt>
    <dgm:pt modelId="{C03DFB52-9045-48C8-AAB5-1279F39F918C}" type="pres">
      <dgm:prSet presAssocID="{5C658B9E-C8D7-4BB7-A631-D100267196FB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0CAAC1B-8DA7-42AF-8252-A974421B84F9}" type="pres">
      <dgm:prSet presAssocID="{5C658B9E-C8D7-4BB7-A631-D100267196FB}" presName="spaceRect" presStyleCnt="0"/>
      <dgm:spPr/>
    </dgm:pt>
    <dgm:pt modelId="{8ACD6874-E473-42F3-AF19-1B314D15CBF8}" type="pres">
      <dgm:prSet presAssocID="{5C658B9E-C8D7-4BB7-A631-D100267196FB}" presName="parTx" presStyleLbl="revTx" presStyleIdx="1" presStyleCnt="3">
        <dgm:presLayoutVars>
          <dgm:chMax val="0"/>
          <dgm:chPref val="0"/>
        </dgm:presLayoutVars>
      </dgm:prSet>
      <dgm:spPr/>
    </dgm:pt>
    <dgm:pt modelId="{BB858BCE-CF87-47E2-8604-2E18ACCEA013}" type="pres">
      <dgm:prSet presAssocID="{A87B8D9F-A09B-4957-9ED9-0A355AE70A94}" presName="sibTrans" presStyleCnt="0"/>
      <dgm:spPr/>
    </dgm:pt>
    <dgm:pt modelId="{F0C02368-A9AC-4588-8A18-031879F70A28}" type="pres">
      <dgm:prSet presAssocID="{D4584F52-EF4B-4FEB-ABAE-ADA1E281CB12}" presName="compNode" presStyleCnt="0"/>
      <dgm:spPr/>
    </dgm:pt>
    <dgm:pt modelId="{D297134F-A1FD-4B7B-A49F-5B17B70B92FC}" type="pres">
      <dgm:prSet presAssocID="{D4584F52-EF4B-4FEB-ABAE-ADA1E281CB12}" presName="bgRect" presStyleLbl="bgShp" presStyleIdx="2" presStyleCnt="3"/>
      <dgm:spPr/>
    </dgm:pt>
    <dgm:pt modelId="{1A6CD5D2-BC94-41B5-8560-10A853C70A5B}" type="pres">
      <dgm:prSet presAssocID="{D4584F52-EF4B-4FEB-ABAE-ADA1E281CB12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3ED672A-413A-4A10-A8F0-17EFD997A60D}" type="pres">
      <dgm:prSet presAssocID="{D4584F52-EF4B-4FEB-ABAE-ADA1E281CB12}" presName="spaceRect" presStyleCnt="0"/>
      <dgm:spPr/>
    </dgm:pt>
    <dgm:pt modelId="{640D9170-DB16-49E6-993A-9F11D64BE7B9}" type="pres">
      <dgm:prSet presAssocID="{D4584F52-EF4B-4FEB-ABAE-ADA1E281CB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6AFB2B-A180-433D-862D-086795830355}" srcId="{1FAC6412-6F71-49FF-94D0-1B37CAEB9D95}" destId="{BA4A20E5-129C-4518-B890-A5B75FDCEFB1}" srcOrd="0" destOrd="0" parTransId="{B7BC7ADB-68A1-47C7-9086-3E4757101B11}" sibTransId="{B03E5CD7-A83B-4DD3-98B1-6E5ED6447975}"/>
    <dgm:cxn modelId="{BD6F4439-DC15-4342-990B-443276CBE09F}" type="presOf" srcId="{5C658B9E-C8D7-4BB7-A631-D100267196FB}" destId="{8ACD6874-E473-42F3-AF19-1B314D15CBF8}" srcOrd="0" destOrd="0" presId="urn:microsoft.com/office/officeart/2018/2/layout/IconVerticalSolidList"/>
    <dgm:cxn modelId="{2A26A068-F26D-4526-BFB2-3BED39AE46F5}" type="presOf" srcId="{BA4A20E5-129C-4518-B890-A5B75FDCEFB1}" destId="{D367BDAF-ABAF-4053-B3AA-864C479C53FA}" srcOrd="0" destOrd="0" presId="urn:microsoft.com/office/officeart/2018/2/layout/IconVerticalSolidList"/>
    <dgm:cxn modelId="{17DBC248-56AA-4F58-91DD-6EDE905A3D23}" type="presOf" srcId="{1FAC6412-6F71-49FF-94D0-1B37CAEB9D95}" destId="{3AD40A01-68E0-4062-8D06-B81CC2E2A37B}" srcOrd="0" destOrd="0" presId="urn:microsoft.com/office/officeart/2018/2/layout/IconVerticalSolidList"/>
    <dgm:cxn modelId="{02392CCA-87CD-4B79-B726-94E7876414CE}" srcId="{1FAC6412-6F71-49FF-94D0-1B37CAEB9D95}" destId="{D4584F52-EF4B-4FEB-ABAE-ADA1E281CB12}" srcOrd="2" destOrd="0" parTransId="{6A023B74-5204-412E-86B9-E1921B0A1DE7}" sibTransId="{E40E0804-66D3-4EE6-9F02-13BDD26E95CC}"/>
    <dgm:cxn modelId="{7AC6FFCB-E4EB-4819-94AF-61F90F2071D9}" type="presOf" srcId="{D4584F52-EF4B-4FEB-ABAE-ADA1E281CB12}" destId="{640D9170-DB16-49E6-993A-9F11D64BE7B9}" srcOrd="0" destOrd="0" presId="urn:microsoft.com/office/officeart/2018/2/layout/IconVerticalSolidList"/>
    <dgm:cxn modelId="{162BFDFA-A2B0-42BA-80DA-75070330F7EA}" srcId="{1FAC6412-6F71-49FF-94D0-1B37CAEB9D95}" destId="{5C658B9E-C8D7-4BB7-A631-D100267196FB}" srcOrd="1" destOrd="0" parTransId="{352236A5-15A2-4D23-9630-0B87A8C63588}" sibTransId="{A87B8D9F-A09B-4957-9ED9-0A355AE70A94}"/>
    <dgm:cxn modelId="{827BF82A-E29F-49E1-A12F-4A9599D954C1}" type="presParOf" srcId="{3AD40A01-68E0-4062-8D06-B81CC2E2A37B}" destId="{4CD3BF76-A32F-46FB-B240-C45A186701BF}" srcOrd="0" destOrd="0" presId="urn:microsoft.com/office/officeart/2018/2/layout/IconVerticalSolidList"/>
    <dgm:cxn modelId="{DF969FB2-BF9A-47FF-90D4-FC05234BF9B5}" type="presParOf" srcId="{4CD3BF76-A32F-46FB-B240-C45A186701BF}" destId="{B5464D6F-4595-41DE-A162-1C1D13129CE5}" srcOrd="0" destOrd="0" presId="urn:microsoft.com/office/officeart/2018/2/layout/IconVerticalSolidList"/>
    <dgm:cxn modelId="{3D20EF04-196F-4D16-BAC3-E81111F9084D}" type="presParOf" srcId="{4CD3BF76-A32F-46FB-B240-C45A186701BF}" destId="{706FEB24-860A-4628-9C60-AE640E53C386}" srcOrd="1" destOrd="0" presId="urn:microsoft.com/office/officeart/2018/2/layout/IconVerticalSolidList"/>
    <dgm:cxn modelId="{62E117D9-393B-4B05-90F5-A63C3A661A78}" type="presParOf" srcId="{4CD3BF76-A32F-46FB-B240-C45A186701BF}" destId="{9BE6FC42-EBA9-46FB-BEBF-7C1364C0E894}" srcOrd="2" destOrd="0" presId="urn:microsoft.com/office/officeart/2018/2/layout/IconVerticalSolidList"/>
    <dgm:cxn modelId="{BB132D5F-2E14-4BA6-AE89-D68F599FE25D}" type="presParOf" srcId="{4CD3BF76-A32F-46FB-B240-C45A186701BF}" destId="{D367BDAF-ABAF-4053-B3AA-864C479C53FA}" srcOrd="3" destOrd="0" presId="urn:microsoft.com/office/officeart/2018/2/layout/IconVerticalSolidList"/>
    <dgm:cxn modelId="{47C81FAF-E8E5-4870-A3EC-A9138FCDA52E}" type="presParOf" srcId="{3AD40A01-68E0-4062-8D06-B81CC2E2A37B}" destId="{4EF263A3-7F8E-42B2-891C-F6B050383F91}" srcOrd="1" destOrd="0" presId="urn:microsoft.com/office/officeart/2018/2/layout/IconVerticalSolidList"/>
    <dgm:cxn modelId="{64FD7657-B1E3-4472-A3E8-3A199E175706}" type="presParOf" srcId="{3AD40A01-68E0-4062-8D06-B81CC2E2A37B}" destId="{EFEA7FE6-8C2A-464C-8BF8-4570477F69F4}" srcOrd="2" destOrd="0" presId="urn:microsoft.com/office/officeart/2018/2/layout/IconVerticalSolidList"/>
    <dgm:cxn modelId="{3720A372-C1F7-4CAF-888D-C308776A02BE}" type="presParOf" srcId="{EFEA7FE6-8C2A-464C-8BF8-4570477F69F4}" destId="{F125D779-F8C3-47E1-A2FC-9A1D19DB0B48}" srcOrd="0" destOrd="0" presId="urn:microsoft.com/office/officeart/2018/2/layout/IconVerticalSolidList"/>
    <dgm:cxn modelId="{471C7862-4582-4291-8A6F-8B362773522F}" type="presParOf" srcId="{EFEA7FE6-8C2A-464C-8BF8-4570477F69F4}" destId="{C03DFB52-9045-48C8-AAB5-1279F39F918C}" srcOrd="1" destOrd="0" presId="urn:microsoft.com/office/officeart/2018/2/layout/IconVerticalSolidList"/>
    <dgm:cxn modelId="{2FE62B09-5E95-4023-96D1-1B464B1677B8}" type="presParOf" srcId="{EFEA7FE6-8C2A-464C-8BF8-4570477F69F4}" destId="{80CAAC1B-8DA7-42AF-8252-A974421B84F9}" srcOrd="2" destOrd="0" presId="urn:microsoft.com/office/officeart/2018/2/layout/IconVerticalSolidList"/>
    <dgm:cxn modelId="{385889DA-0498-4587-880F-8536A8AFFC95}" type="presParOf" srcId="{EFEA7FE6-8C2A-464C-8BF8-4570477F69F4}" destId="{8ACD6874-E473-42F3-AF19-1B314D15CBF8}" srcOrd="3" destOrd="0" presId="urn:microsoft.com/office/officeart/2018/2/layout/IconVerticalSolidList"/>
    <dgm:cxn modelId="{C9B2EB74-6561-45CA-81DE-A07B049A5BFE}" type="presParOf" srcId="{3AD40A01-68E0-4062-8D06-B81CC2E2A37B}" destId="{BB858BCE-CF87-47E2-8604-2E18ACCEA013}" srcOrd="3" destOrd="0" presId="urn:microsoft.com/office/officeart/2018/2/layout/IconVerticalSolidList"/>
    <dgm:cxn modelId="{80C03C92-7B60-436D-A932-F0F62E818ABF}" type="presParOf" srcId="{3AD40A01-68E0-4062-8D06-B81CC2E2A37B}" destId="{F0C02368-A9AC-4588-8A18-031879F70A28}" srcOrd="4" destOrd="0" presId="urn:microsoft.com/office/officeart/2018/2/layout/IconVerticalSolidList"/>
    <dgm:cxn modelId="{5383C0F8-6AF2-43F3-A57E-325227875621}" type="presParOf" srcId="{F0C02368-A9AC-4588-8A18-031879F70A28}" destId="{D297134F-A1FD-4B7B-A49F-5B17B70B92FC}" srcOrd="0" destOrd="0" presId="urn:microsoft.com/office/officeart/2018/2/layout/IconVerticalSolidList"/>
    <dgm:cxn modelId="{7DE5F5EF-BDC3-472B-9BDA-DBD2908078B7}" type="presParOf" srcId="{F0C02368-A9AC-4588-8A18-031879F70A28}" destId="{1A6CD5D2-BC94-41B5-8560-10A853C70A5B}" srcOrd="1" destOrd="0" presId="urn:microsoft.com/office/officeart/2018/2/layout/IconVerticalSolidList"/>
    <dgm:cxn modelId="{106D889B-EA3A-4992-8A32-23254A85AABF}" type="presParOf" srcId="{F0C02368-A9AC-4588-8A18-031879F70A28}" destId="{33ED672A-413A-4A10-A8F0-17EFD997A60D}" srcOrd="2" destOrd="0" presId="urn:microsoft.com/office/officeart/2018/2/layout/IconVerticalSolidList"/>
    <dgm:cxn modelId="{01BF464E-E661-4447-BFBE-1D44A08E760A}" type="presParOf" srcId="{F0C02368-A9AC-4588-8A18-031879F70A28}" destId="{640D9170-DB16-49E6-993A-9F11D64BE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64D6F-4595-41DE-A162-1C1D13129CE5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FEB24-860A-4628-9C60-AE640E53C386}">
      <dsp:nvSpPr>
        <dsp:cNvPr id="0" name=""/>
        <dsp:cNvSpPr/>
      </dsp:nvSpPr>
      <dsp:spPr>
        <a:xfrm>
          <a:off x="430468" y="433690"/>
          <a:ext cx="782314" cy="7823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7BDAF-ABAF-4053-B3AA-864C479C53FA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Phase 1 </a:t>
          </a:r>
          <a:r>
            <a:rPr lang="en-GB" sz="1900" kern="1200" dirty="0"/>
            <a:t>– Understanding the game.</a:t>
          </a:r>
          <a:endParaRPr lang="en-US" sz="1900" kern="1200" dirty="0"/>
        </a:p>
      </dsp:txBody>
      <dsp:txXfrm>
        <a:off x="1642860" y="607"/>
        <a:ext cx="4985943" cy="1422390"/>
      </dsp:txXfrm>
    </dsp:sp>
    <dsp:sp modelId="{F125D779-F8C3-47E1-A2FC-9A1D19DB0B48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DFB52-9045-48C8-AAB5-1279F39F918C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D6874-E473-42F3-AF19-1B314D15CBF8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Phase 2 </a:t>
          </a:r>
          <a:r>
            <a:rPr lang="en-GB" sz="1900" kern="1200" dirty="0"/>
            <a:t>– Test the players understanding of the game by placing a challenge in front of them.</a:t>
          </a:r>
          <a:endParaRPr lang="en-US" sz="1900" kern="1200" dirty="0"/>
        </a:p>
      </dsp:txBody>
      <dsp:txXfrm>
        <a:off x="1642860" y="1778595"/>
        <a:ext cx="4985943" cy="1422390"/>
      </dsp:txXfrm>
    </dsp:sp>
    <dsp:sp modelId="{D297134F-A1FD-4B7B-A49F-5B17B70B92FC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CD5D2-BC94-41B5-8560-10A853C70A5B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D9170-DB16-49E6-993A-9F11D64BE7B9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Phase 3 </a:t>
          </a:r>
          <a:r>
            <a:rPr lang="en-GB" sz="1900" kern="1200" dirty="0"/>
            <a:t>– Ensure player understands the game by having them complete the most challenging part of the level but by also making it still feel fun and engaging.</a:t>
          </a:r>
          <a:endParaRPr lang="en-US" sz="1900" kern="1200" dirty="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716A-9AA1-4737-8475-8931B3DEA5E3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206B-ED20-42CE-B0F2-11AE32B4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slide will discuss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phase model is the progression we will want player to follow to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2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Phase 1 </a:t>
            </a:r>
            <a:r>
              <a:rPr lang="en-GB" dirty="0"/>
              <a:t>is the introduction phase (introduce them to the mechanics, the story etc).</a:t>
            </a:r>
          </a:p>
          <a:p>
            <a:endParaRPr lang="en-GB" dirty="0"/>
          </a:p>
          <a:p>
            <a:r>
              <a:rPr lang="en-GB" b="1" dirty="0"/>
              <a:t>Phase 2 </a:t>
            </a:r>
            <a:r>
              <a:rPr lang="en-GB" dirty="0"/>
              <a:t>is the challenge stage (once players understand the game better, place a challenge in front of them and make them overcome it themselves to prove they understand it)</a:t>
            </a:r>
          </a:p>
          <a:p>
            <a:endParaRPr lang="en-GB" dirty="0"/>
          </a:p>
          <a:p>
            <a:r>
              <a:rPr lang="en-GB" b="1"/>
              <a:t>Phase 3 </a:t>
            </a:r>
            <a:r>
              <a:rPr lang="en-GB"/>
              <a:t>is the final stage where players utilise all they have learned in the final part of the level and ensure it is creative enough so it is fun and feel new.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6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6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42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35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59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99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208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31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3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33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5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7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6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3778-0291-4256-BE52-7CACC71FB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CyberFocus</a:t>
            </a:r>
            <a:r>
              <a:rPr lang="en-GB" dirty="0"/>
              <a:t>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80BCE-D564-4577-BED5-A7CD1EDF0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Calum Murray, Pawel </a:t>
            </a:r>
            <a:r>
              <a:rPr lang="en-GB" dirty="0" err="1"/>
              <a:t>Kozubal</a:t>
            </a:r>
            <a:r>
              <a:rPr lang="en-GB" dirty="0"/>
              <a:t>, Brodie Templeton, Samuel </a:t>
            </a:r>
            <a:r>
              <a:rPr lang="en-GB" dirty="0" err="1"/>
              <a:t>Yerokun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76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99F4-11F7-4148-B7E5-B2167A6D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slides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4D18-99A9-4EA1-AFED-28DE572A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great about it?</a:t>
            </a:r>
          </a:p>
          <a:p>
            <a:r>
              <a:rPr lang="en-GB" dirty="0"/>
              <a:t> Why does it makes sense?</a:t>
            </a:r>
          </a:p>
          <a:p>
            <a:r>
              <a:rPr lang="en-GB" dirty="0"/>
              <a:t> Why is it fun? </a:t>
            </a:r>
          </a:p>
          <a:p>
            <a:r>
              <a:rPr lang="en-GB" dirty="0"/>
              <a:t>Why would someone want to play it? </a:t>
            </a:r>
          </a:p>
        </p:txBody>
      </p:sp>
    </p:spTree>
    <p:extLst>
      <p:ext uri="{BB962C8B-B14F-4D97-AF65-F5344CB8AC3E}">
        <p14:creationId xmlns:p14="http://schemas.microsoft.com/office/powerpoint/2010/main" val="31830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28999-74EE-4CB6-B952-B9FDF4D3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What is it?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8E9D-4B35-45BC-B3AF-83C31E8C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CyberFocus is a first person shooter</a:t>
            </a:r>
          </a:p>
          <a:p>
            <a:pPr marL="0" indent="0">
              <a:buNone/>
            </a:pPr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We aim to make it unique with a blend of parkour and slow motion game mechanics</a:t>
            </a:r>
          </a:p>
          <a:p>
            <a:pPr marL="0" indent="0">
              <a:buNone/>
            </a:pPr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By incorporating these, we believe that this creates a fun and engaging game.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4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Why does it make sense?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For the mechanics to make sense to the player, we wanted to make sure there was a backstory behind it.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Set in the future, players will be in the shoes of a cyborg, capably of being able to traverse levels and slow down time.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In order for players to understand the game, we will be working from a 3 phase model.</a:t>
            </a:r>
          </a:p>
        </p:txBody>
      </p:sp>
    </p:spTree>
    <p:extLst>
      <p:ext uri="{BB962C8B-B14F-4D97-AF65-F5344CB8AC3E}">
        <p14:creationId xmlns:p14="http://schemas.microsoft.com/office/powerpoint/2010/main" val="3367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12027-C2FD-4E18-A14E-138EFD52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1" y="1378252"/>
            <a:ext cx="3992596" cy="4093028"/>
          </a:xfrm>
        </p:spPr>
        <p:txBody>
          <a:bodyPr anchor="ctr">
            <a:normAutofit/>
          </a:bodyPr>
          <a:lstStyle/>
          <a:p>
            <a:r>
              <a:rPr lang="en-GB" sz="4400" dirty="0"/>
              <a:t>3 phase 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3A900F8E-1E90-4EB4-8C03-DBAAA7904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14974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907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328</Words>
  <Application>Microsoft Office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CyberFocus Pitch</vt:lpstr>
      <vt:lpstr>First slides to do</vt:lpstr>
      <vt:lpstr>What is it?</vt:lpstr>
      <vt:lpstr>Why does it make sense?</vt:lpstr>
      <vt:lpstr>3 phase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CyberFocus Pitch</dc:title>
  <dc:creator>Olivia Murray</dc:creator>
  <cp:lastModifiedBy>Olivia Murray</cp:lastModifiedBy>
  <cp:revision>16</cp:revision>
  <dcterms:created xsi:type="dcterms:W3CDTF">2020-07-09T17:57:37Z</dcterms:created>
  <dcterms:modified xsi:type="dcterms:W3CDTF">2020-07-09T18:13:38Z</dcterms:modified>
</cp:coreProperties>
</file>