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8" r:id="rId3"/>
    <p:sldId id="265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397" autoAdjust="0"/>
  </p:normalViewPr>
  <p:slideViewPr>
    <p:cSldViewPr snapToGrid="0">
      <p:cViewPr varScale="1">
        <p:scale>
          <a:sx n="122" d="100"/>
          <a:sy n="122" d="100"/>
        </p:scale>
        <p:origin x="1800" y="88"/>
      </p:cViewPr>
      <p:guideLst/>
    </p:cSldViewPr>
  </p:slideViewPr>
  <p:outlineViewPr>
    <p:cViewPr>
      <p:scale>
        <a:sx n="33" d="100"/>
        <a:sy n="33" d="100"/>
      </p:scale>
      <p:origin x="0" y="-7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0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7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1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5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0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7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9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B4B50A-542B-4A3D-8035-AE699358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35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Budget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23927"/>
              </p:ext>
            </p:extLst>
          </p:nvPr>
        </p:nvGraphicFramePr>
        <p:xfrm>
          <a:off x="568960" y="1512997"/>
          <a:ext cx="7125081" cy="448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881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Game Development</a:t>
                      </a:r>
                    </a:p>
                    <a:p>
                      <a:r>
                        <a:rPr lang="en-GB" sz="1100" dirty="0"/>
                        <a:t>Burn rate for the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Music and Sound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9969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PR + Marketing</a:t>
                      </a:r>
                    </a:p>
                    <a:p>
                      <a:r>
                        <a:rPr lang="en-GB" sz="1200" dirty="0"/>
                        <a:t>PR, Targeted Advertising, 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6340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557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Funding (beyond Tranzfuser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45038"/>
              </p:ext>
            </p:extLst>
          </p:nvPr>
        </p:nvGraphicFramePr>
        <p:xfrm>
          <a:off x="564315" y="1512997"/>
          <a:ext cx="7129726" cy="256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526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Studio Investment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£££££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 err="1"/>
                        <a:t>Patreon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/>
              <a:t>Recap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969264" y="1773936"/>
            <a:ext cx="784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it?</a:t>
            </a:r>
          </a:p>
          <a:p>
            <a:endParaRPr lang="en-GB" dirty="0"/>
          </a:p>
          <a:p>
            <a:r>
              <a:rPr lang="en-GB" dirty="0"/>
              <a:t>Why is it fun?</a:t>
            </a:r>
          </a:p>
          <a:p>
            <a:endParaRPr lang="en-GB" dirty="0"/>
          </a:p>
          <a:p>
            <a:r>
              <a:rPr lang="en-GB" dirty="0"/>
              <a:t>Why would someone want to play it?</a:t>
            </a:r>
          </a:p>
        </p:txBody>
      </p:sp>
    </p:spTree>
    <p:extLst>
      <p:ext uri="{BB962C8B-B14F-4D97-AF65-F5344CB8AC3E}">
        <p14:creationId xmlns:p14="http://schemas.microsoft.com/office/powerpoint/2010/main" val="221251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99" y="406373"/>
            <a:ext cx="5940697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Studios game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1016291" y="1661596"/>
            <a:ext cx="78455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sz="1500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Samuel – 3D Artist</a:t>
            </a:r>
          </a:p>
        </p:txBody>
      </p:sp>
    </p:spTree>
    <p:extLst>
      <p:ext uri="{BB962C8B-B14F-4D97-AF65-F5344CB8AC3E}">
        <p14:creationId xmlns:p14="http://schemas.microsoft.com/office/powerpoint/2010/main" val="6808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156" y="471134"/>
            <a:ext cx="8596668" cy="89001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Looking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4" y="2536800"/>
            <a:ext cx="8596668" cy="2876448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Development Funding </a:t>
            </a:r>
          </a:p>
          <a:p>
            <a:pPr algn="ctr"/>
            <a:r>
              <a:rPr lang="en-GB" sz="2800" dirty="0"/>
              <a:t>Store support</a:t>
            </a:r>
          </a:p>
          <a:p>
            <a:pPr algn="ctr"/>
            <a:r>
              <a:rPr lang="en-GB" sz="2800" dirty="0"/>
              <a:t>Marketing support</a:t>
            </a:r>
          </a:p>
          <a:p>
            <a:pPr algn="ctr"/>
            <a:r>
              <a:rPr lang="en-GB" sz="2800" dirty="0"/>
              <a:t>A partner who understands us and our game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766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9" y="3185595"/>
            <a:ext cx="8596668" cy="9640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9" y="5405404"/>
            <a:ext cx="8596668" cy="964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dirty="0"/>
              <a:t>Contact:</a:t>
            </a:r>
          </a:p>
          <a:p>
            <a:pPr marL="0" indent="0" algn="ctr">
              <a:buNone/>
            </a:pPr>
            <a:r>
              <a:rPr lang="en-GB" sz="1400" dirty="0"/>
              <a:t>creativeforce532@gmail.com</a:t>
            </a:r>
          </a:p>
        </p:txBody>
      </p:sp>
    </p:spTree>
    <p:extLst>
      <p:ext uri="{BB962C8B-B14F-4D97-AF65-F5344CB8AC3E}">
        <p14:creationId xmlns:p14="http://schemas.microsoft.com/office/powerpoint/2010/main" val="2234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B5D4B-4A84-4A4F-A330-04D2D3E18DBA}"/>
              </a:ext>
            </a:extLst>
          </p:cNvPr>
          <p:cNvSpPr txBox="1">
            <a:spLocks/>
          </p:cNvSpPr>
          <p:nvPr/>
        </p:nvSpPr>
        <p:spPr>
          <a:xfrm>
            <a:off x="1444365" y="2916767"/>
            <a:ext cx="7766936" cy="1024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/>
              <a:t>Creative Force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0F7B2-CA25-45D4-B0B6-E1ABB990FD33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F107-B7C7-4A52-A7CF-06AADAE9665A}"/>
              </a:ext>
            </a:extLst>
          </p:cNvPr>
          <p:cNvSpPr txBox="1"/>
          <p:nvPr/>
        </p:nvSpPr>
        <p:spPr>
          <a:xfrm>
            <a:off x="1507067" y="4127475"/>
            <a:ext cx="74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Founded: 2020</a:t>
            </a:r>
          </a:p>
          <a:p>
            <a:endParaRPr lang="en-GB" sz="2400" dirty="0"/>
          </a:p>
          <a:p>
            <a:r>
              <a:rPr lang="en-GB" sz="2400" dirty="0"/>
              <a:t>We want to make fun and engaging games that are creative and take it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515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BD5E-85B1-43E0-8214-7BB7844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0" y="1561765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84B5C-022F-4856-8F29-4629A523794E}"/>
              </a:ext>
            </a:extLst>
          </p:cNvPr>
          <p:cNvSpPr/>
          <p:nvPr/>
        </p:nvSpPr>
        <p:spPr>
          <a:xfrm>
            <a:off x="796155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2B055-6A04-4B1F-B8B6-D51CDDB9DE71}"/>
              </a:ext>
            </a:extLst>
          </p:cNvPr>
          <p:cNvSpPr/>
          <p:nvPr/>
        </p:nvSpPr>
        <p:spPr>
          <a:xfrm>
            <a:off x="6096000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75E7E-6585-4E8F-A258-948464943C93}"/>
              </a:ext>
            </a:extLst>
          </p:cNvPr>
          <p:cNvSpPr/>
          <p:nvPr/>
        </p:nvSpPr>
        <p:spPr>
          <a:xfrm>
            <a:off x="796156" y="4468368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2456C-BFE4-40B3-BA25-CBA9D981DDEE}"/>
              </a:ext>
            </a:extLst>
          </p:cNvPr>
          <p:cNvSpPr/>
          <p:nvPr/>
        </p:nvSpPr>
        <p:spPr>
          <a:xfrm>
            <a:off x="6096000" y="4479095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8FFE4-4C3A-4BD1-89A6-FEAC65831D56}"/>
              </a:ext>
            </a:extLst>
          </p:cNvPr>
          <p:cNvSpPr/>
          <p:nvPr/>
        </p:nvSpPr>
        <p:spPr>
          <a:xfrm>
            <a:off x="3102812" y="1730009"/>
            <a:ext cx="2605604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6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r>
              <a:rPr lang="en-GB" sz="1600" dirty="0"/>
              <a:t>Short bio about specialty, games worked on previously.</a:t>
            </a:r>
            <a:r>
              <a:rPr lang="en-GB" dirty="0"/>
              <a:t> </a:t>
            </a:r>
            <a:endParaRPr lang="en-GB" sz="16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6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0BB41-3B5F-4FCB-9A68-0DB9CAE52C30}"/>
              </a:ext>
            </a:extLst>
          </p:cNvPr>
          <p:cNvSpPr txBox="1"/>
          <p:nvPr/>
        </p:nvSpPr>
        <p:spPr>
          <a:xfrm>
            <a:off x="3043402" y="4479095"/>
            <a:ext cx="218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E9D12-A565-4591-8CEB-5909846BA667}"/>
              </a:ext>
            </a:extLst>
          </p:cNvPr>
          <p:cNvSpPr txBox="1"/>
          <p:nvPr/>
        </p:nvSpPr>
        <p:spPr>
          <a:xfrm>
            <a:off x="8356578" y="1732573"/>
            <a:ext cx="235131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24F51-8F59-40DE-A6CA-F647E44A0F7D}"/>
              </a:ext>
            </a:extLst>
          </p:cNvPr>
          <p:cNvSpPr txBox="1"/>
          <p:nvPr/>
        </p:nvSpPr>
        <p:spPr>
          <a:xfrm>
            <a:off x="8485632" y="4479095"/>
            <a:ext cx="222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CyberFocus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E37A-8D2D-4DAF-A53C-39B58AA8D91F}"/>
              </a:ext>
            </a:extLst>
          </p:cNvPr>
          <p:cNvSpPr txBox="1"/>
          <p:nvPr/>
        </p:nvSpPr>
        <p:spPr>
          <a:xfrm>
            <a:off x="3255264" y="4352544"/>
            <a:ext cx="451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CyberFocus</a:t>
            </a:r>
            <a:r>
              <a:rPr lang="en-GB" dirty="0"/>
              <a:t> is a first person, parkour, time bending experience players will find fun and creative.</a:t>
            </a:r>
          </a:p>
        </p:txBody>
      </p:sp>
    </p:spTree>
    <p:extLst>
      <p:ext uri="{BB962C8B-B14F-4D97-AF65-F5344CB8AC3E}">
        <p14:creationId xmlns:p14="http://schemas.microsoft.com/office/powerpoint/2010/main" val="9219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7343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Parkour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40" y="1343950"/>
            <a:ext cx="4064439" cy="3880773"/>
          </a:xfrm>
        </p:spPr>
        <p:txBody>
          <a:bodyPr>
            <a:normAutofit/>
          </a:bodyPr>
          <a:lstStyle/>
          <a:p>
            <a:r>
              <a:rPr lang="en-GB" dirty="0"/>
              <a:t>Wall running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Hook to propel player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Gifs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CCA1-0E5E-469D-9FEF-814EF0EB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6" r="19020" b="-1"/>
          <a:stretch/>
        </p:blipFill>
        <p:spPr>
          <a:xfrm>
            <a:off x="0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 dirty="0"/>
              <a:t>Time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world slows around the player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Bullets, enemies slow for satisfying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Creative when mixed with parkour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Real time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 slow down (similar to </a:t>
            </a:r>
            <a:r>
              <a:rPr lang="en-GB" dirty="0" err="1"/>
              <a:t>SuperHot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Parkour with this combat to produce enjoyable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9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Marketing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5464"/>
              </p:ext>
            </p:extLst>
          </p:nvPr>
        </p:nvGraphicFramePr>
        <p:xfrm>
          <a:off x="915607" y="1813116"/>
          <a:ext cx="8596312" cy="443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940377457"/>
                    </a:ext>
                  </a:extLst>
                </a:gridCol>
              </a:tblGrid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Conference + Trade 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Self-Publish for PC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/>
                        <a:t>Publisher for console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Trailers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Own YouTube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Twitter/YouTube/Discord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Contractor -&gt; Publisher such as Curve Digital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52" y="597408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Production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38536"/>
              </p:ext>
            </p:extLst>
          </p:nvPr>
        </p:nvGraphicFramePr>
        <p:xfrm>
          <a:off x="458407" y="1849691"/>
          <a:ext cx="2485961" cy="45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r>
                        <a:rPr lang="en-GB" dirty="0"/>
                        <a:t>Character Movement + Wall running begin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Environment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Basic parkour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93B6F2-F246-43EA-BD2F-81E37B85C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02009"/>
              </p:ext>
            </p:extLst>
          </p:nvPr>
        </p:nvGraphicFramePr>
        <p:xfrm>
          <a:off x="3335719" y="1849692"/>
          <a:ext cx="2485961" cy="451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Wall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Hook Mechanic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Slow down time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Enemies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42153-3957-46B2-B2C0-10167C50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252026"/>
              </p:ext>
            </p:extLst>
          </p:nvPr>
        </p:nvGraphicFramePr>
        <p:xfrm>
          <a:off x="6213031" y="1849691"/>
          <a:ext cx="2485961" cy="48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All features to be polished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Main level 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12EFC0-A902-47EA-97DB-08D9220B1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671170"/>
              </p:ext>
            </p:extLst>
          </p:nvPr>
        </p:nvGraphicFramePr>
        <p:xfrm>
          <a:off x="9090343" y="1849691"/>
          <a:ext cx="2485961" cy="45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September (beyond Tranzfuser)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Further polish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5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841</TotalTime>
  <Words>840</Words>
  <Application>Microsoft Office PowerPoint</Application>
  <PresentationFormat>Widescreen</PresentationFormat>
  <Paragraphs>162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Company Development Team</vt:lpstr>
      <vt:lpstr>CyberFocus</vt:lpstr>
      <vt:lpstr>Parkour</vt:lpstr>
      <vt:lpstr>Time Control</vt:lpstr>
      <vt:lpstr>Combat</vt:lpstr>
      <vt:lpstr>Marketing Plan</vt:lpstr>
      <vt:lpstr>Production Timeline</vt:lpstr>
      <vt:lpstr>Budget</vt:lpstr>
      <vt:lpstr>Funding (beyond Tranzfuser</vt:lpstr>
      <vt:lpstr>Recap</vt:lpstr>
      <vt:lpstr>Studios game Experience</vt:lpstr>
      <vt:lpstr>Looking For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Calum Murray</cp:lastModifiedBy>
  <cp:revision>410</cp:revision>
  <dcterms:created xsi:type="dcterms:W3CDTF">2020-07-09T17:57:37Z</dcterms:created>
  <dcterms:modified xsi:type="dcterms:W3CDTF">2020-07-20T17:03:46Z</dcterms:modified>
</cp:coreProperties>
</file>