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4397" autoAdjust="0"/>
  </p:normalViewPr>
  <p:slideViewPr>
    <p:cSldViewPr snapToGrid="0">
      <p:cViewPr varScale="1">
        <p:scale>
          <a:sx n="72" d="100"/>
          <a:sy n="72" d="100"/>
        </p:scale>
        <p:origin x="660" y="66"/>
      </p:cViewPr>
      <p:guideLst/>
    </p:cSldViewPr>
  </p:slideViewPr>
  <p:outlineViewPr>
    <p:cViewPr>
      <p:scale>
        <a:sx n="33" d="100"/>
        <a:sy n="33" d="100"/>
      </p:scale>
      <p:origin x="0" y="-73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19/07/2020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what the game is. The quote is our elevator pitch.</a:t>
            </a:r>
          </a:p>
          <a:p>
            <a:endParaRPr lang="en-GB" dirty="0"/>
          </a:p>
          <a:p>
            <a:r>
              <a:rPr lang="en-GB" dirty="0">
                <a:solidFill>
                  <a:srgbClr val="FFFFFF"/>
                </a:solidFill>
              </a:rPr>
              <a:t>We aim to make the game feel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experience for players and adds a lot of </a:t>
            </a:r>
            <a:r>
              <a:rPr lang="en-GB" dirty="0" err="1">
                <a:solidFill>
                  <a:srgbClr val="FFFFFF"/>
                </a:solidFill>
              </a:rPr>
              <a:t>replayability</a:t>
            </a:r>
            <a:r>
              <a:rPr lang="en-GB" dirty="0">
                <a:solidFill>
                  <a:srgbClr val="FFFFFF"/>
                </a:solidFill>
              </a:rPr>
              <a:t>.</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dirty="0"/>
              <a:t>Phase 3 </a:t>
            </a:r>
            <a:r>
              <a:rPr lang="en-GB" dirty="0"/>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attract more players as most people are familiar with the FPS genre.</a:t>
            </a:r>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Release for pc and p</a:t>
            </a:r>
            <a:r>
              <a:rPr lang="en-GB" dirty="0"/>
              <a:t>rovide controller support for PC.</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Publisher</a:t>
            </a:r>
            <a:r>
              <a:rPr lang="en-GB" dirty="0"/>
              <a:t>: we have planned the deadline for the game March next year. We feel having a publisher means we can receive further funding and receive some help when bringing the game to console. It is important to ensure the game is fitted well for PC and working on console which means changing controls and UI elements as well as graphics to enhance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Release date</a:t>
            </a:r>
            <a:r>
              <a:rPr lang="en-GB" dirty="0"/>
              <a:t>: we have chosen next year for a full release as we intend to have the game polished and have all the features planned to be in the game and any new ones if time allows.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 the course of the development of the game, we intend to build a community from scratch.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how to handle tax, we have decided to research and find and accountant to set aside more time to concentrate on the game. However, it is important to ask potential accountants the right questions so they are the right one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must also make sure we know the reddit communities we are posting to first before just posting onto a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Building a community from scratch</a:t>
            </a:r>
            <a:r>
              <a:rPr lang="en-GB" dirty="0"/>
              <a:t>: Using sites such as reddit and twitter for our dev diary for updates and build excitement.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Screenshot Saturday: example -Any new art or game feature we have developed will be featured on screenshot Saturday to build the anticipation.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Revenue model </a:t>
            </a:r>
            <a:r>
              <a:rPr lang="en-GB" dirty="0"/>
              <a:t>-  This will allow us to keep players invested and spread their enjoyment of the game to bring in more potential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9</a:t>
            </a:fld>
            <a:endParaRPr lang="en-GB"/>
          </a:p>
        </p:txBody>
      </p:sp>
    </p:spTree>
    <p:extLst>
      <p:ext uri="{BB962C8B-B14F-4D97-AF65-F5344CB8AC3E}">
        <p14:creationId xmlns:p14="http://schemas.microsoft.com/office/powerpoint/2010/main" val="91083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2308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86217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347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698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10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89569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51362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9407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346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4195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09320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19/07/2020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227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19/07/2020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276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19/07/2020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9068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9334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46848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19/07/2020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121842203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Yerokun</a:t>
            </a:r>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685101"/>
            <a:ext cx="8596668" cy="4752275"/>
          </a:xfrm>
        </p:spPr>
        <p:txBody>
          <a:bodyPr>
            <a:normAutofit fontScale="77500" lnSpcReduction="20000"/>
          </a:bodyPr>
          <a:lstStyle/>
          <a:p>
            <a:r>
              <a:rPr lang="en-GB" dirty="0"/>
              <a:t>Be able to demonstrate that you plan to create and grow a sustainable studio post-competition.</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a:t>
            </a:r>
          </a:p>
          <a:p>
            <a:pPr lvl="2"/>
            <a:r>
              <a:rPr lang="en-GB" dirty="0"/>
              <a:t>We plan to use </a:t>
            </a:r>
            <a:r>
              <a:rPr lang="en-GB" dirty="0" err="1"/>
              <a:t>Patreon</a:t>
            </a:r>
            <a:r>
              <a:rPr lang="en-GB" dirty="0"/>
              <a:t> as an extra source of income during the project. Using this allows us to have specific tiers give subscribers benefits and help the development of the game. it will also allow us to also recruit more contractors if needed and  add DLCs to the game.</a:t>
            </a:r>
          </a:p>
          <a:p>
            <a:pPr lvl="2"/>
            <a:r>
              <a:rPr lang="en-GB" dirty="0"/>
              <a:t>Press outreach and PR: Hire a contractor to do PR. We intend to do this post Tranzfuser. The same can be said for an accountant to handle taxes.</a:t>
            </a:r>
          </a:p>
          <a:p>
            <a:pPr lvl="2"/>
            <a:endParaRPr lang="en-GB" dirty="0"/>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a:t>
            </a:r>
          </a:p>
          <a:p>
            <a:pPr lvl="3"/>
            <a:r>
              <a:rPr lang="en-GB" dirty="0"/>
              <a:t>Securing funding from the UK Games Fund will allow the company to hire an accountant and PR personnel which will help the team work on the game and not have to worry about other aspects of the game outside its development.</a:t>
            </a:r>
          </a:p>
          <a:p>
            <a:pPr lvl="2"/>
            <a:r>
              <a:rPr lang="en-GB" dirty="0"/>
              <a:t>o Are there other impacts that are not purely commercial? </a:t>
            </a:r>
          </a:p>
          <a:p>
            <a:pPr lvl="3"/>
            <a:endParaRPr lang="en-GB" dirty="0"/>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5536734" y="609600"/>
            <a:ext cx="3737268" cy="1320800"/>
          </a:xfrm>
        </p:spPr>
        <p:txBody>
          <a:bodyPr>
            <a:normAutofit/>
          </a:bodyPr>
          <a:lstStyle/>
          <a:p>
            <a:r>
              <a:rPr lang="en-GB"/>
              <a:t>What is it?</a:t>
            </a:r>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5209563" y="2160589"/>
            <a:ext cx="4064439" cy="3880773"/>
          </a:xfrm>
        </p:spPr>
        <p:txBody>
          <a:bodyPr>
            <a:normAutofit/>
          </a:bodyPr>
          <a:lstStyle/>
          <a:p>
            <a:r>
              <a:rPr lang="en-GB" dirty="0"/>
              <a:t>“</a:t>
            </a:r>
            <a:r>
              <a:rPr lang="en-GB" dirty="0" err="1"/>
              <a:t>CyberFocus</a:t>
            </a:r>
            <a:r>
              <a:rPr lang="en-GB" dirty="0"/>
              <a:t> is a first person shooter set in the future where players can bend time and parkour to outsmart their enemies in fun and unique ways.”</a:t>
            </a:r>
          </a:p>
          <a:p>
            <a:endParaRPr lang="en-GB" dirty="0"/>
          </a:p>
          <a:p>
            <a:r>
              <a:rPr lang="en-GB" dirty="0"/>
              <a:t>(Add gif of gameplay on this slide)</a:t>
            </a:r>
          </a:p>
        </p:txBody>
      </p:sp>
      <p:pic>
        <p:nvPicPr>
          <p:cNvPr id="5" name="Picture 4">
            <a:extLst>
              <a:ext uri="{FF2B5EF4-FFF2-40B4-BE49-F238E27FC236}">
                <a16:creationId xmlns:a16="http://schemas.microsoft.com/office/drawing/2014/main" id="{3779CCA1-0E5E-469D-9FEF-814EF0EBC22B}"/>
              </a:ext>
            </a:extLst>
          </p:cNvPr>
          <p:cNvPicPr>
            <a:picLocks noChangeAspect="1"/>
          </p:cNvPicPr>
          <p:nvPr/>
        </p:nvPicPr>
        <p:blipFill rotWithShape="1">
          <a:blip r:embed="rId3"/>
          <a:srcRect l="12146" r="19020" b="-1"/>
          <a:stretch/>
        </p:blipFill>
        <p:spPr>
          <a:xfrm>
            <a:off x="0" y="0"/>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does it make sense?</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a:t>For the mechanics to make sense to the player, we wanted to make sure there was a backstory behind it.</a:t>
            </a:r>
          </a:p>
          <a:p>
            <a:pPr>
              <a:lnSpc>
                <a:spcPct val="90000"/>
              </a:lnSpc>
            </a:pPr>
            <a:endParaRPr lang="en-GB"/>
          </a:p>
          <a:p>
            <a:pPr>
              <a:lnSpc>
                <a:spcPct val="90000"/>
              </a:lnSpc>
            </a:pPr>
            <a:r>
              <a:rPr lang="en-GB"/>
              <a:t>Set in the future, players will be in the shoes of a cyborg, capable of being able to traverse levels and slow down time.</a:t>
            </a:r>
          </a:p>
          <a:p>
            <a:pPr>
              <a:lnSpc>
                <a:spcPct val="90000"/>
              </a:lnSpc>
            </a:pPr>
            <a:endParaRPr lang="en-GB"/>
          </a:p>
          <a:p>
            <a:pPr>
              <a:lnSpc>
                <a:spcPct val="90000"/>
              </a:lnSpc>
            </a:pPr>
            <a:r>
              <a:rPr lang="en-GB"/>
              <a:t>In order for players to understand the game, we will be working from a 3 phase model.</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82486"/>
            <a:ext cx="3992596" cy="4093028"/>
          </a:xfrm>
        </p:spPr>
        <p:txBody>
          <a:bodyPr anchor="ctr">
            <a:normAutofit/>
          </a:bodyPr>
          <a:lstStyle/>
          <a:p>
            <a:r>
              <a:rPr lang="en-GB" sz="4400" dirty="0"/>
              <a:t>3 phase model</a:t>
            </a:r>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is is it fun?</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4558263"/>
          </a:xfrm>
        </p:spPr>
        <p:txBody>
          <a:bodyPr>
            <a:normAutofit/>
          </a:bodyPr>
          <a:lstStyle/>
          <a:p>
            <a:r>
              <a:rPr lang="en-GB" dirty="0"/>
              <a:t>We believe </a:t>
            </a:r>
            <a:r>
              <a:rPr lang="en-GB" dirty="0" err="1"/>
              <a:t>CyberFocus</a:t>
            </a:r>
            <a:r>
              <a:rPr lang="en-GB" dirty="0"/>
              <a:t> will excite players by giving them the ability to approach encounters in fun and engaging ways.</a:t>
            </a:r>
          </a:p>
          <a:p>
            <a:endParaRPr lang="en-GB" dirty="0"/>
          </a:p>
          <a:p>
            <a:r>
              <a:rPr lang="en-GB" dirty="0"/>
              <a:t>With the ability to wall run, slow down time, parkour and shoot, players can be creative with how they want to take on enemies and manoeuvre levels.</a:t>
            </a:r>
          </a:p>
        </p:txBody>
      </p:sp>
      <p:pic>
        <p:nvPicPr>
          <p:cNvPr id="15" name="Picture 2">
            <a:extLst>
              <a:ext uri="{FF2B5EF4-FFF2-40B4-BE49-F238E27FC236}">
                <a16:creationId xmlns:a16="http://schemas.microsoft.com/office/drawing/2014/main" id="{400206D9-41D4-4AE9-A693-BF975D802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9" r="2658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pPr>
              <a:lnSpc>
                <a:spcPct val="90000"/>
              </a:lnSpc>
            </a:pPr>
            <a:r>
              <a:rPr lang="en-GB" sz="2800"/>
              <a:t>Why would someone want to play it?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dirty="0"/>
              <a:t>As it is a first person shooter, most players will feel comfortable with the controls layout as FPS are mainstream in the current gaming world. </a:t>
            </a:r>
          </a:p>
          <a:p>
            <a:pPr marL="0" indent="0">
              <a:lnSpc>
                <a:spcPct val="90000"/>
              </a:lnSpc>
              <a:buNone/>
            </a:pPr>
            <a:endParaRPr lang="en-GB" dirty="0"/>
          </a:p>
          <a:p>
            <a:pPr>
              <a:lnSpc>
                <a:spcPct val="90000"/>
              </a:lnSpc>
            </a:pPr>
            <a:r>
              <a:rPr lang="en-GB" dirty="0"/>
              <a:t>We feel the game would be appealing as having a mix of gunplay, parkour and slow motion would be fun for players. We hope they find a similarity to games such as Mirrors Edge to help with them understanding the controls and general gameplay.</a:t>
            </a:r>
          </a:p>
          <a:p>
            <a:pPr>
              <a:lnSpc>
                <a:spcPct val="90000"/>
              </a:lnSpc>
            </a:pPr>
            <a:endParaRPr lang="en-GB" dirty="0"/>
          </a:p>
        </p:txBody>
      </p:sp>
      <p:pic>
        <p:nvPicPr>
          <p:cNvPr id="15" name="Picture 14">
            <a:extLst>
              <a:ext uri="{FF2B5EF4-FFF2-40B4-BE49-F238E27FC236}">
                <a16:creationId xmlns:a16="http://schemas.microsoft.com/office/drawing/2014/main" id="{226C8711-31F3-4246-8375-B78C46FA58B3}"/>
              </a:ext>
            </a:extLst>
          </p:cNvPr>
          <p:cNvPicPr>
            <a:picLocks noChangeAspect="1"/>
          </p:cNvPicPr>
          <p:nvPr/>
        </p:nvPicPr>
        <p:blipFill rotWithShape="1">
          <a:blip r:embed="rId3"/>
          <a:srcRect l="18188" r="1868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63040"/>
            <a:ext cx="8923866" cy="5120639"/>
          </a:xfrm>
        </p:spPr>
        <p:txBody>
          <a:bodyPr>
            <a:normAutofit/>
          </a:bodyPr>
          <a:lstStyle/>
          <a:p>
            <a:r>
              <a:rPr lang="en-GB" dirty="0"/>
              <a:t>To say our game is completely new and innovative to the market would not be true. We are taking aspects from popular games and adding our own creative twist to it.</a:t>
            </a:r>
          </a:p>
          <a:p>
            <a:pPr marL="0" indent="0">
              <a:buNone/>
            </a:pPr>
            <a:endParaRPr lang="en-GB" dirty="0"/>
          </a:p>
          <a:p>
            <a:r>
              <a:rPr lang="en-GB" dirty="0"/>
              <a:t>Games on the market such as Mirrors edge and Titanfall are both very popular, mainly due to the parkour mechanics mixed with gun play. With </a:t>
            </a:r>
            <a:r>
              <a:rPr lang="en-GB" dirty="0" err="1"/>
              <a:t>CyberFocus</a:t>
            </a:r>
            <a:r>
              <a:rPr lang="en-GB" dirty="0"/>
              <a:t>, we hope players find the controls familiar from playing games like these.</a:t>
            </a:r>
          </a:p>
          <a:p>
            <a:pPr marL="0" indent="0">
              <a:buNone/>
            </a:pPr>
            <a:endParaRPr lang="en-GB" dirty="0"/>
          </a:p>
          <a:p>
            <a:r>
              <a:rPr lang="en-GB" dirty="0"/>
              <a:t>There has not had a memorable parkour fps since Titanfall or Mirrors Edge, so, with </a:t>
            </a:r>
            <a:r>
              <a:rPr lang="en-GB" dirty="0" err="1"/>
              <a:t>CyberFocus</a:t>
            </a:r>
            <a:r>
              <a:rPr lang="en-GB" dirty="0"/>
              <a:t> we can bring back interest by promoting this on the market and grab the attention from possible players</a:t>
            </a:r>
          </a:p>
          <a:p>
            <a:pPr marL="0" indent="0">
              <a:buNone/>
            </a:pPr>
            <a:endParaRPr lang="en-GB" dirty="0"/>
          </a:p>
          <a:p>
            <a:r>
              <a:rPr lang="en-GB" dirty="0"/>
              <a:t>The games innovation will fill the gap by bringing familiar mechanics to the fps genre but mixed with new fun and engaging mechanics that players will want to try and experiment with.</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88613"/>
            <a:ext cx="8596668" cy="5369387"/>
          </a:xfrm>
        </p:spPr>
        <p:txBody>
          <a:bodyPr>
            <a:normAutofit fontScale="85000" lnSpcReduction="20000"/>
          </a:bodyPr>
          <a:lstStyle/>
          <a:p>
            <a:r>
              <a:rPr lang="en-GB" b="1" dirty="0"/>
              <a:t>Calum – Team Leader/ Programmer</a:t>
            </a:r>
          </a:p>
          <a:p>
            <a:pPr lvl="1"/>
            <a:r>
              <a:rPr lang="en-GB" dirty="0"/>
              <a:t>Has lead various teams in and out of university and knows how to set deadlines appropriately.</a:t>
            </a:r>
          </a:p>
          <a:p>
            <a:pPr lvl="1"/>
            <a:r>
              <a:rPr lang="en-GB" dirty="0"/>
              <a:t>Knows how to keep the team organised and in close contact</a:t>
            </a:r>
          </a:p>
          <a:p>
            <a:pPr lvl="1"/>
            <a:r>
              <a:rPr lang="en-GB" dirty="0"/>
              <a:t>Worked on various solo projects outside of university to improve C# knowledge.</a:t>
            </a:r>
          </a:p>
          <a:p>
            <a:pPr marL="457200" lvl="1" indent="0">
              <a:buNone/>
            </a:pPr>
            <a:endParaRPr lang="en-GB" dirty="0"/>
          </a:p>
          <a:p>
            <a:r>
              <a:rPr lang="en-GB" b="1" dirty="0"/>
              <a:t>Brodie</a:t>
            </a:r>
            <a:r>
              <a:rPr lang="en-GB" dirty="0"/>
              <a:t> </a:t>
            </a:r>
            <a:r>
              <a:rPr lang="en-GB" b="1" dirty="0"/>
              <a:t>– Programmer</a:t>
            </a:r>
          </a:p>
          <a:p>
            <a:pPr lvl="1"/>
            <a:r>
              <a:rPr lang="en-GB" dirty="0"/>
              <a:t>Proficient in C#, attended game jams (experience working in teams an sticking to deadlines) and always open to feedback. </a:t>
            </a:r>
          </a:p>
          <a:p>
            <a:pPr lvl="1"/>
            <a:r>
              <a:rPr lang="en-GB" dirty="0"/>
              <a:t>He knows that issues are part of the development cycle and is prepared for them.</a:t>
            </a:r>
          </a:p>
          <a:p>
            <a:pPr marL="0" indent="0">
              <a:buNone/>
            </a:pPr>
            <a:endParaRPr lang="en-GB" dirty="0"/>
          </a:p>
          <a:p>
            <a:r>
              <a:rPr lang="en-GB" b="1" dirty="0"/>
              <a:t>Pawel – Level Designer</a:t>
            </a:r>
          </a:p>
          <a:p>
            <a:pPr lvl="1"/>
            <a:r>
              <a:rPr lang="en-GB" dirty="0"/>
              <a:t>Comfortable with the Unity engine, experience creating levels and always suggests new ideas and ways of overcoming obstacles in development and creating UI art. </a:t>
            </a:r>
          </a:p>
          <a:p>
            <a:pPr lvl="1"/>
            <a:r>
              <a:rPr lang="en-GB" dirty="0"/>
              <a:t>Engages in team meetings and always wants to improve.</a:t>
            </a:r>
          </a:p>
          <a:p>
            <a:pPr marL="0" indent="0">
              <a:buNone/>
            </a:pPr>
            <a:endParaRPr lang="en-GB" dirty="0"/>
          </a:p>
          <a:p>
            <a:r>
              <a:rPr lang="en-GB" b="1" dirty="0"/>
              <a:t>Samuel – 3D Modeller</a:t>
            </a:r>
          </a:p>
          <a:p>
            <a:pPr lvl="1"/>
            <a:r>
              <a:rPr lang="en-GB" dirty="0"/>
              <a:t>Experience collaborating with different teams (games and animation students)</a:t>
            </a:r>
          </a:p>
          <a:p>
            <a:pPr lvl="1"/>
            <a:r>
              <a:rPr lang="en-GB" dirty="0"/>
              <a:t>Experienced in environment and character modelling and able to stick to deadlines.</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16304"/>
            <a:ext cx="8596668" cy="5441696"/>
          </a:xfrm>
        </p:spPr>
        <p:txBody>
          <a:bodyPr>
            <a:normAutofit fontScale="92500" lnSpcReduction="20000"/>
          </a:bodyPr>
          <a:lstStyle/>
          <a:p>
            <a:r>
              <a:rPr lang="en-GB" dirty="0"/>
              <a:t>Ship to PC first then release for console later.</a:t>
            </a:r>
          </a:p>
          <a:p>
            <a:pPr marL="0" indent="0">
              <a:buNone/>
            </a:pPr>
            <a:endParaRPr lang="en-GB" dirty="0"/>
          </a:p>
          <a:p>
            <a:r>
              <a:rPr lang="en-GB" dirty="0"/>
              <a:t>Market plan: approach a publisher</a:t>
            </a:r>
          </a:p>
          <a:p>
            <a:endParaRPr lang="en-GB" dirty="0"/>
          </a:p>
          <a:p>
            <a:r>
              <a:rPr lang="en-GB" dirty="0"/>
              <a:t>Release date: March 2021</a:t>
            </a:r>
          </a:p>
          <a:p>
            <a:pPr marL="0" indent="0">
              <a:buNone/>
            </a:pPr>
            <a:endParaRPr lang="en-GB" dirty="0"/>
          </a:p>
          <a:p>
            <a:r>
              <a:rPr lang="en-GB" dirty="0"/>
              <a:t>In order to build excitement for the game we have decided to use “Screenshot Saturday” as a way of keeping people updated with the game.</a:t>
            </a:r>
          </a:p>
          <a:p>
            <a:pPr marL="0" indent="0">
              <a:buNone/>
            </a:pPr>
            <a:endParaRPr lang="en-GB" dirty="0"/>
          </a:p>
          <a:p>
            <a:r>
              <a:rPr lang="en-GB" dirty="0"/>
              <a:t>Coming up with a tight elevator pitch that is to the point and interesting.</a:t>
            </a:r>
          </a:p>
          <a:p>
            <a:pPr marL="0" indent="0">
              <a:buNone/>
            </a:pPr>
            <a:endParaRPr lang="en-GB" dirty="0"/>
          </a:p>
          <a:p>
            <a:r>
              <a:rPr lang="en-GB" dirty="0"/>
              <a:t>Can use Youtubers to advertise our game in a way screenshots or text can’t by showing raw gameplay. It is also a great way for testing and finding new bugs or ways people play the game compared to how we do.</a:t>
            </a:r>
          </a:p>
          <a:p>
            <a:pPr marL="0" indent="0">
              <a:buNone/>
            </a:pPr>
            <a:endParaRPr lang="en-GB" dirty="0"/>
          </a:p>
          <a:p>
            <a:r>
              <a:rPr lang="en-GB" dirty="0"/>
              <a:t>Revenue model: We intend to fully release the game onto Steam by the release deadline.</a:t>
            </a:r>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604</TotalTime>
  <Words>1488</Words>
  <Application>Microsoft Office PowerPoint</Application>
  <PresentationFormat>Widescreen</PresentationFormat>
  <Paragraphs>112</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243</cp:revision>
  <dcterms:created xsi:type="dcterms:W3CDTF">2020-07-09T17:57:37Z</dcterms:created>
  <dcterms:modified xsi:type="dcterms:W3CDTF">2020-07-19T13:20:21Z</dcterms:modified>
</cp:coreProperties>
</file>