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098" autoAdjust="0"/>
  </p:normalViewPr>
  <p:slideViewPr>
    <p:cSldViewPr snapToGrid="0">
      <p:cViewPr varScale="1">
        <p:scale>
          <a:sx n="120" d="100"/>
          <a:sy n="120" d="100"/>
        </p:scale>
        <p:origin x="188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15/07/2020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the </a:t>
            </a:r>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 phase model is the progression we will want player to follow to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a:t>Phase 3 </a:t>
            </a:r>
            <a:r>
              <a:rPr lang="en-GB"/>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0933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15262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042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75835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59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58399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09208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6463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375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64188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3613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15/07/2020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77997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15/07/2020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37433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15/07/2020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58995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2552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74487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15/07/2020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2480666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a:t>
            </a:r>
            <a:r>
              <a:rPr lang="en-GB" dirty="0" err="1"/>
              <a:t>Yerokun</a:t>
            </a:r>
            <a:endParaRPr lang="en-GB" dirty="0"/>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92500" lnSpcReduction="10000"/>
          </a:bodyPr>
          <a:lstStyle/>
          <a:p>
            <a:r>
              <a:rPr lang="en-GB" dirty="0"/>
              <a:t>Be able to demonstrate that you plan to create and grow a sustainable studio post-competition. </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   </a:t>
            </a:r>
          </a:p>
          <a:p>
            <a:pPr lvl="1"/>
            <a:r>
              <a:rPr lang="en-GB" dirty="0"/>
              <a:t>o Demonstrate that your budget and projected costs are realistic and in-line with publisher’s project budgets. </a:t>
            </a:r>
          </a:p>
          <a:p>
            <a:pPr lvl="1"/>
            <a:r>
              <a:rPr lang="en-GB" dirty="0"/>
              <a:t>• Impact</a:t>
            </a:r>
          </a:p>
          <a:p>
            <a:pPr lvl="2"/>
            <a:r>
              <a:rPr lang="en-GB" dirty="0"/>
              <a:t> o What would the impact of securing the UK Games Fund support have on your team / company? </a:t>
            </a:r>
          </a:p>
          <a:p>
            <a:pPr lvl="2"/>
            <a:r>
              <a:rPr lang="en-GB"/>
              <a:t>o </a:t>
            </a:r>
            <a:r>
              <a:rPr lang="en-GB" dirty="0"/>
              <a:t>Are there other impacts that are not purely commercial? </a:t>
            </a:r>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What is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6116084" y="609601"/>
            <a:ext cx="5511296" cy="5175624"/>
          </a:xfrm>
        </p:spPr>
        <p:txBody>
          <a:bodyPr anchor="ctr">
            <a:normAutofit/>
          </a:bodyPr>
          <a:lstStyle/>
          <a:p>
            <a:r>
              <a:rPr lang="en-GB" dirty="0" err="1">
                <a:solidFill>
                  <a:srgbClr val="FFFFFF"/>
                </a:solidFill>
              </a:rPr>
              <a:t>CyberFocus</a:t>
            </a:r>
            <a:r>
              <a:rPr lang="en-GB" dirty="0">
                <a:solidFill>
                  <a:srgbClr val="FFFFFF"/>
                </a:solidFill>
              </a:rPr>
              <a:t> is a first person shooter (FPS)</a:t>
            </a:r>
          </a:p>
          <a:p>
            <a:pPr marL="0" indent="0">
              <a:buNone/>
            </a:pPr>
            <a:endParaRPr lang="en-GB" dirty="0">
              <a:solidFill>
                <a:srgbClr val="FFFFFF"/>
              </a:solidFill>
            </a:endParaRPr>
          </a:p>
          <a:p>
            <a:r>
              <a:rPr lang="en-GB" dirty="0">
                <a:solidFill>
                  <a:srgbClr val="FFFFFF"/>
                </a:solidFill>
              </a:rPr>
              <a:t>We aim to make it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game.</a:t>
            </a:r>
          </a:p>
          <a:p>
            <a:endParaRPr lang="en-GB" dirty="0">
              <a:solidFill>
                <a:srgbClr val="FFFFFF"/>
              </a:solidFill>
            </a:endParaRPr>
          </a:p>
        </p:txBody>
      </p:sp>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Why does it make sense?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For the mechanics to make sense to the player, we wanted to make sure there was a backstory behind it.</a:t>
            </a:r>
          </a:p>
          <a:p>
            <a:endParaRPr lang="en-GB" dirty="0">
              <a:solidFill>
                <a:srgbClr val="FFFFFF"/>
              </a:solidFill>
            </a:endParaRPr>
          </a:p>
          <a:p>
            <a:r>
              <a:rPr lang="en-GB" dirty="0">
                <a:solidFill>
                  <a:srgbClr val="FFFFFF"/>
                </a:solidFill>
              </a:rPr>
              <a:t>Set in the future, players will be in the shoes of a cyborg, capably of being able to traverse levels and slow down time.</a:t>
            </a:r>
          </a:p>
          <a:p>
            <a:endParaRPr lang="en-GB" dirty="0">
              <a:solidFill>
                <a:srgbClr val="FFFFFF"/>
              </a:solidFill>
            </a:endParaRPr>
          </a:p>
          <a:p>
            <a:r>
              <a:rPr lang="en-GB" dirty="0">
                <a:solidFill>
                  <a:srgbClr val="FFFFFF"/>
                </a:solidFill>
              </a:rPr>
              <a:t>In order for players to understand the game, we will be working from a 3 phase model.</a:t>
            </a:r>
          </a:p>
        </p:txBody>
      </p:sp>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78252"/>
            <a:ext cx="3992596" cy="4093028"/>
          </a:xfrm>
        </p:spPr>
        <p:txBody>
          <a:bodyPr anchor="ctr">
            <a:normAutofit/>
          </a:bodyPr>
          <a:lstStyle/>
          <a:p>
            <a:r>
              <a:rPr lang="en-GB" sz="4400" dirty="0"/>
              <a:t>3 phase model</a:t>
            </a:r>
          </a:p>
        </p:txBody>
      </p:sp>
      <p:grpSp>
        <p:nvGrpSpPr>
          <p:cNvPr id="34"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5"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is is it fun?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We believe </a:t>
            </a:r>
            <a:r>
              <a:rPr lang="en-GB" dirty="0" err="1">
                <a:solidFill>
                  <a:srgbClr val="FFFFFF"/>
                </a:solidFill>
              </a:rPr>
              <a:t>CyberFocus</a:t>
            </a:r>
            <a:r>
              <a:rPr lang="en-GB" dirty="0">
                <a:solidFill>
                  <a:srgbClr val="FFFFFF"/>
                </a:solidFill>
              </a:rPr>
              <a:t> will excite players by giving them the ability to take on encounters in fun and engaging ways.</a:t>
            </a:r>
          </a:p>
          <a:p>
            <a:endParaRPr lang="en-GB" dirty="0">
              <a:solidFill>
                <a:srgbClr val="FFFFFF"/>
              </a:solidFill>
            </a:endParaRPr>
          </a:p>
          <a:p>
            <a:r>
              <a:rPr lang="en-GB" dirty="0">
                <a:solidFill>
                  <a:srgbClr val="FFFFFF"/>
                </a:solidFill>
              </a:rPr>
              <a:t>With the ability to wall run, slow down time, parkour and shoot, players can be creative with how they want to take on enemies and manoeuvre levels.</a:t>
            </a:r>
          </a:p>
        </p:txBody>
      </p:sp>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would someone want to play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As it is a first person shooter, most players will feel comfortable with the controls layout as FPS are mainstream in the current gaming world. This would then attract them to play and </a:t>
            </a:r>
          </a:p>
          <a:p>
            <a:endParaRPr lang="en-GB" dirty="0">
              <a:solidFill>
                <a:srgbClr val="FFFFFF"/>
              </a:solidFill>
            </a:endParaRPr>
          </a:p>
          <a:p>
            <a:r>
              <a:rPr lang="en-GB" dirty="0">
                <a:solidFill>
                  <a:srgbClr val="FFFFFF"/>
                </a:solidFill>
              </a:rPr>
              <a:t>We feel the game would be appealing as having a mix of gunplay with parkour and slow motion would be fun and players, may find a similarity to games such as Mirrors Edge.</a:t>
            </a:r>
          </a:p>
          <a:p>
            <a:endParaRPr lang="en-GB" dirty="0">
              <a:solidFill>
                <a:srgbClr val="FFFFFF"/>
              </a:solidFill>
            </a:endParaRPr>
          </a:p>
        </p:txBody>
      </p:sp>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70000" lnSpcReduction="20000"/>
          </a:bodyPr>
          <a:lstStyle/>
          <a:p>
            <a:r>
              <a:rPr lang="en-GB" dirty="0"/>
              <a:t>Teams should be able to demonstrate why it is innovative and creative by having a solid grasp of the market / genre of their prototype, backing up their claims with tangible evidence from playtesting, engaging with a wider audience and feedback.</a:t>
            </a:r>
          </a:p>
          <a:p>
            <a:r>
              <a:rPr lang="en-GB" dirty="0"/>
              <a:t>Consider: </a:t>
            </a:r>
          </a:p>
          <a:p>
            <a:r>
              <a:rPr lang="en-GB" dirty="0"/>
              <a:t>• What is already out in the market? </a:t>
            </a:r>
          </a:p>
          <a:p>
            <a:r>
              <a:rPr lang="en-GB" dirty="0"/>
              <a:t>• What is missing from the market? </a:t>
            </a:r>
          </a:p>
          <a:p>
            <a:r>
              <a:rPr lang="en-GB" dirty="0"/>
              <a:t>• How your games’ innovation will fill the gap and meet the need? </a:t>
            </a:r>
          </a:p>
          <a:p>
            <a:endParaRPr lang="en-GB" dirty="0"/>
          </a:p>
          <a:p>
            <a:pPr marL="0" indent="0">
              <a:buNone/>
            </a:pPr>
            <a:r>
              <a:rPr lang="en-GB" dirty="0"/>
              <a:t>Already on the market: Mirrors edge, Titanfall</a:t>
            </a:r>
          </a:p>
          <a:p>
            <a:pPr marL="0" indent="0">
              <a:buNone/>
            </a:pPr>
            <a:endParaRPr lang="en-GB" dirty="0"/>
          </a:p>
          <a:p>
            <a:pPr marL="0" indent="0">
              <a:buNone/>
            </a:pPr>
            <a:r>
              <a:rPr lang="en-GB" dirty="0"/>
              <a:t>What is missing from the market: Not had a memorable parkour fps since Titanfall, so with </a:t>
            </a:r>
            <a:r>
              <a:rPr lang="en-GB" dirty="0" err="1"/>
              <a:t>CyberFocus</a:t>
            </a:r>
            <a:r>
              <a:rPr lang="en-GB" dirty="0"/>
              <a:t> we can bring back interest by promoting this on the market</a:t>
            </a:r>
          </a:p>
          <a:p>
            <a:pPr marL="0" indent="0">
              <a:buNone/>
            </a:pPr>
            <a:endParaRPr lang="en-GB" dirty="0"/>
          </a:p>
          <a:p>
            <a:pPr marL="0" indent="0">
              <a:buNone/>
            </a:pPr>
            <a:r>
              <a:rPr lang="en-GB" dirty="0"/>
              <a:t>The games innovation will fill the gap by bringing familiar mechanics to the fps genre but mixed with new fun and engaging mechanics that players will find new and want to experiment with.</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lnSpcReduction="10000"/>
          </a:bodyPr>
          <a:lstStyle/>
          <a:p>
            <a:r>
              <a:rPr lang="en-GB" dirty="0"/>
              <a:t>You should provide high level information about your team (it should be concise and relevant).   Draw on key skill sets and experience that complement and enhance your prototype offering.  Information shared should instil confidence that your team can deliver the prototype development plan on time, to budget and to a high standard.</a:t>
            </a:r>
          </a:p>
          <a:p>
            <a:endParaRPr lang="en-GB" dirty="0"/>
          </a:p>
          <a:p>
            <a:r>
              <a:rPr lang="en-GB" dirty="0"/>
              <a:t>Brodie – programmer proficient in C#, attended </a:t>
            </a:r>
            <a:r>
              <a:rPr lang="en-GB" dirty="0" err="1"/>
              <a:t>gamejams</a:t>
            </a:r>
            <a:r>
              <a:rPr lang="en-GB" dirty="0"/>
              <a:t> (experience working in teams an sticking to deadlines) and always open to feedback.</a:t>
            </a:r>
          </a:p>
          <a:p>
            <a:r>
              <a:rPr lang="en-GB" dirty="0"/>
              <a:t>Pawel – Comfortable with the Unity engine, Experience creating levels (worked alongside him on various projects)</a:t>
            </a:r>
          </a:p>
          <a:p>
            <a:r>
              <a:rPr lang="en-GB" dirty="0"/>
              <a:t>Samuel – 3D Modeller, experience collaborating with different teams (games and animation students), experienced in environment modelling</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40000" lnSpcReduction="20000"/>
          </a:bodyPr>
          <a:lstStyle/>
          <a:p>
            <a:r>
              <a:rPr lang="en-GB" dirty="0"/>
              <a:t>Clear understanding of: </a:t>
            </a:r>
          </a:p>
          <a:p>
            <a:r>
              <a:rPr lang="en-GB" dirty="0"/>
              <a:t>• Platforms for shipping the finished game </a:t>
            </a:r>
          </a:p>
          <a:p>
            <a:r>
              <a:rPr lang="en-GB" dirty="0"/>
              <a:t>• Go-to-market plan </a:t>
            </a:r>
          </a:p>
          <a:p>
            <a:pPr lvl="1"/>
            <a:r>
              <a:rPr lang="en-GB" dirty="0"/>
              <a:t>o Route to market: self-publish / publisher / other route with robust plan and understanding of how they will successfully deliver their game and realise projected revenue </a:t>
            </a:r>
          </a:p>
          <a:p>
            <a:pPr lvl="1"/>
            <a:r>
              <a:rPr lang="en-GB" dirty="0"/>
              <a:t>o Revenue model for example F2P, Premium, Subscription, and/or DLC plans </a:t>
            </a:r>
          </a:p>
          <a:p>
            <a:pPr marL="457200" lvl="1" indent="0">
              <a:buNone/>
            </a:pPr>
            <a:endParaRPr lang="en-GB" dirty="0"/>
          </a:p>
          <a:p>
            <a:r>
              <a:rPr lang="en-GB" dirty="0"/>
              <a:t>Ship to PC first then release for console. Provide controller support for PC.</a:t>
            </a:r>
          </a:p>
          <a:p>
            <a:r>
              <a:rPr lang="en-GB" dirty="0"/>
              <a:t>Market plan: Self-publish: we have planned the deadline for the game by the end of this year. It is important to ensure the game is fitted well for PC and working on console which means changing controls and UI elements as well as graphics to enhance performance.</a:t>
            </a:r>
          </a:p>
          <a:p>
            <a:pPr lvl="1"/>
            <a:r>
              <a:rPr lang="en-GB" dirty="0"/>
              <a:t>In order to ensure the game releases by the end of the year, we have had to review aspects of the game that we thought would need top be removed such as multiplayer for now which saves us 2/3 months of work.</a:t>
            </a:r>
          </a:p>
          <a:p>
            <a:pPr lvl="1"/>
            <a:r>
              <a:rPr lang="en-GB" dirty="0"/>
              <a:t>We will get an accountant to not haver to run into problems with tax etc.</a:t>
            </a:r>
          </a:p>
          <a:p>
            <a:pPr lvl="1"/>
            <a:r>
              <a:rPr lang="en-GB" dirty="0"/>
              <a:t>Once we have a beta, we intent to build a community from scratch. Using sites such as reddit and twitter but we must also make sure we know the reddit communities we are posting to first before just posting onto a page. We will use twitter as our dev diary for updates.</a:t>
            </a:r>
          </a:p>
          <a:p>
            <a:pPr lvl="1"/>
            <a:r>
              <a:rPr lang="en-GB" dirty="0"/>
              <a:t>In order to build excitement for the game we have decided to use “Screenshot Saturday” as a way of keeping people updated with the game. For example, any new art or game feature we have developed will be featured on screenshot Saturday.</a:t>
            </a:r>
          </a:p>
          <a:p>
            <a:pPr lvl="1"/>
            <a:r>
              <a:rPr lang="en-GB" dirty="0"/>
              <a:t>Press outreach and PR: maybe hire a contractor to do PR</a:t>
            </a:r>
          </a:p>
          <a:p>
            <a:pPr lvl="1"/>
            <a:r>
              <a:rPr lang="en-GB" dirty="0"/>
              <a:t>Coming up with a tight elevator pitch</a:t>
            </a:r>
          </a:p>
          <a:p>
            <a:pPr lvl="1"/>
            <a:r>
              <a:rPr lang="en-GB" dirty="0"/>
              <a:t>Can use youtubers to advertise our game in a way screenshots or text cant. It is also a great way for testing and finding new bugs or ways people play the game</a:t>
            </a:r>
          </a:p>
          <a:p>
            <a:pPr lvl="1"/>
            <a:endParaRPr lang="en-GB" dirty="0"/>
          </a:p>
          <a:p>
            <a:pPr lvl="1"/>
            <a:r>
              <a:rPr lang="en-GB" dirty="0"/>
              <a:t>Revenue model: We intend to release as early access which will allow us to receive feedback in real time and work on any issues users come across. We feel this is right because we will have a </a:t>
            </a:r>
            <a:r>
              <a:rPr lang="en-GB" dirty="0" err="1"/>
              <a:t>Patreon</a:t>
            </a:r>
            <a:r>
              <a:rPr lang="en-GB" dirty="0"/>
              <a:t> page as a source of income during the project. Using this allows us to have specific tiers give specific users benefits for subscribing to them. it will also allow us to also add DLCs to the game to keep players invested and spread their enjoyment of the game to bring in more potential users.</a:t>
            </a:r>
          </a:p>
          <a:p>
            <a:pPr marL="457200" lvl="1" indent="0">
              <a:buNone/>
            </a:pPr>
            <a:endParaRPr lang="en-GB" dirty="0"/>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1290</Words>
  <Application>Microsoft Office PowerPoint</Application>
  <PresentationFormat>Widescreen</PresentationFormat>
  <Paragraphs>84</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64</cp:revision>
  <dcterms:created xsi:type="dcterms:W3CDTF">2020-07-09T17:57:37Z</dcterms:created>
  <dcterms:modified xsi:type="dcterms:W3CDTF">2020-07-15T09:37:36Z</dcterms:modified>
</cp:coreProperties>
</file>