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65" r:id="rId4"/>
    <p:sldId id="269" r:id="rId5"/>
    <p:sldId id="258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8"/>
    <a:srgbClr val="DBF4CA"/>
    <a:srgbClr val="DBE9CD"/>
    <a:srgbClr val="EA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36" autoAdjust="0"/>
  </p:normalViewPr>
  <p:slideViewPr>
    <p:cSldViewPr snapToGrid="0">
      <p:cViewPr varScale="1">
        <p:scale>
          <a:sx n="159" d="100"/>
          <a:sy n="159" d="100"/>
        </p:scale>
        <p:origin x="388" y="84"/>
      </p:cViewPr>
      <p:guideLst/>
    </p:cSldViewPr>
  </p:slideViewPr>
  <p:outlineViewPr>
    <p:cViewPr>
      <p:scale>
        <a:sx n="33" d="100"/>
        <a:sy n="33" d="100"/>
      </p:scale>
      <p:origin x="0" y="-73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144D6C-2361-4069-89D9-B90898426E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BCE8F-13B6-4041-A0C5-A311DD7858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3276-55BB-40ED-BB8B-878BC3BA6998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06CE1-7114-446B-B384-47BE2C39F3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E50E8-DC04-4997-8F6E-C3869C025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65782-EC3D-46B9-BF28-D460FA272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12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716A-9AA1-4737-8475-8931B3DEA5E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206B-ED20-42CE-B0F2-11AE32B4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2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4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9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0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7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1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5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1BABB93-E3EF-4C50-BD8F-5DE30B0C7979}"/>
              </a:ext>
            </a:extLst>
          </p:cNvPr>
          <p:cNvGrpSpPr/>
          <p:nvPr userDrawn="1"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6939DEB-F059-435E-BEBB-D0DD95E2B631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B2039A-D055-4B92-9463-D7344C346A82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429F5A66-A2B4-4D32-8209-D2E1616AD210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A83D8658-3B67-47BB-B957-B2FF6E2A3464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928F1EF6-FA00-4440-971B-E5ACAA99251C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02060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8FE11420-7377-4C68-A1D5-0129EB0F7D5D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F3680030-96A7-489D-AE83-C56300BC31F8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00B0F0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1839AE93-635C-4F69-A62B-9A61692F1418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6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57EE5312-84BB-4F09-A5C3-ACC7B4DB190F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0B0F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FE73865B-740A-4DB3-94AD-556E28998B04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FF0000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2308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47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6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10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69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0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6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4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8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02060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00B0F0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6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0B0F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FF0000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4E542EA-3B8D-41CF-B2D0-5B0931CA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81" y="851481"/>
            <a:ext cx="5155038" cy="51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999" y="365279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Budget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64271"/>
              </p:ext>
            </p:extLst>
          </p:nvPr>
        </p:nvGraphicFramePr>
        <p:xfrm>
          <a:off x="568960" y="1512997"/>
          <a:ext cx="7125081" cy="448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881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Game Development</a:t>
                      </a:r>
                    </a:p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Burn rate for the month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£30,000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Music and Sound design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QA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79969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PR + Marketing</a:t>
                      </a:r>
                    </a:p>
                    <a:p>
                      <a:r>
                        <a:rPr lang="en-GB" sz="1200" dirty="0"/>
                        <a:t>PR, Targeted Advertising, 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6340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Porting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557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51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Funding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72197"/>
              </p:ext>
            </p:extLst>
          </p:nvPr>
        </p:nvGraphicFramePr>
        <p:xfrm>
          <a:off x="846326" y="2098384"/>
          <a:ext cx="7129726" cy="256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526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Studio Investment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£££££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Publisher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33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E6C96-C12A-4484-8E18-120969539608}"/>
              </a:ext>
            </a:extLst>
          </p:cNvPr>
          <p:cNvSpPr txBox="1"/>
          <p:nvPr/>
        </p:nvSpPr>
        <p:spPr>
          <a:xfrm>
            <a:off x="720612" y="1364607"/>
            <a:ext cx="784555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342900" lvl="0" indent="-342900">
              <a:spcBef>
                <a:spcPts val="1000"/>
              </a:spcBef>
              <a:buClr>
                <a:srgbClr val="00B0F0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What is it?</a:t>
            </a:r>
            <a:endParaRPr lang="en-GB" dirty="0"/>
          </a:p>
          <a:p>
            <a:pPr marL="342900" lvl="0" indent="-342900">
              <a:spcBef>
                <a:spcPts val="1000"/>
              </a:spcBef>
              <a:buClr>
                <a:srgbClr val="00B0F0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Why is it fun?</a:t>
            </a:r>
          </a:p>
          <a:p>
            <a:pPr marL="342900" lvl="0" indent="-342900">
              <a:spcBef>
                <a:spcPts val="1000"/>
              </a:spcBef>
              <a:buClr>
                <a:srgbClr val="00B0F0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Why would someone want to play it?</a:t>
            </a:r>
          </a:p>
        </p:txBody>
      </p:sp>
    </p:spTree>
    <p:extLst>
      <p:ext uri="{BB962C8B-B14F-4D97-AF65-F5344CB8AC3E}">
        <p14:creationId xmlns:p14="http://schemas.microsoft.com/office/powerpoint/2010/main" val="221251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156" y="471134"/>
            <a:ext cx="8596668" cy="89001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Looking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71" y="1602347"/>
            <a:ext cx="8596668" cy="2876448"/>
          </a:xfrm>
        </p:spPr>
        <p:txBody>
          <a:bodyPr>
            <a:normAutofit/>
          </a:bodyPr>
          <a:lstStyle/>
          <a:p>
            <a:r>
              <a:rPr lang="en-GB" dirty="0"/>
              <a:t>Development Funding </a:t>
            </a:r>
          </a:p>
          <a:p>
            <a:r>
              <a:rPr lang="en-GB" dirty="0"/>
              <a:t>Store support</a:t>
            </a:r>
          </a:p>
          <a:p>
            <a:r>
              <a:rPr lang="en-GB" dirty="0"/>
              <a:t>Marketing support</a:t>
            </a:r>
          </a:p>
          <a:p>
            <a:r>
              <a:rPr lang="en-GB" dirty="0"/>
              <a:t>A partner who understands us and our game</a:t>
            </a:r>
          </a:p>
          <a:p>
            <a:pPr marL="0" indent="0" algn="ctr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766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9" y="3185595"/>
            <a:ext cx="8596668" cy="9640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9" y="5405404"/>
            <a:ext cx="8596668" cy="964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dirty="0"/>
              <a:t>Contact:</a:t>
            </a:r>
          </a:p>
          <a:p>
            <a:pPr marL="0" indent="0" algn="ctr">
              <a:buNone/>
            </a:pPr>
            <a:r>
              <a:rPr lang="en-GB" sz="1400" dirty="0"/>
              <a:t>creativeforce532@gmail.com</a:t>
            </a:r>
          </a:p>
        </p:txBody>
      </p:sp>
    </p:spTree>
    <p:extLst>
      <p:ext uri="{BB962C8B-B14F-4D97-AF65-F5344CB8AC3E}">
        <p14:creationId xmlns:p14="http://schemas.microsoft.com/office/powerpoint/2010/main" val="22348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DB5D4B-4A84-4A4F-A330-04D2D3E18DBA}"/>
              </a:ext>
            </a:extLst>
          </p:cNvPr>
          <p:cNvSpPr txBox="1">
            <a:spLocks/>
          </p:cNvSpPr>
          <p:nvPr/>
        </p:nvSpPr>
        <p:spPr>
          <a:xfrm>
            <a:off x="1444365" y="2916767"/>
            <a:ext cx="7766936" cy="1024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 dirty="0">
                <a:solidFill>
                  <a:srgbClr val="00B0F0"/>
                </a:solidFill>
              </a:rPr>
              <a:t>Creative Force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0F7B2-CA25-45D4-B0B6-E1ABB990FD33}"/>
              </a:ext>
            </a:extLst>
          </p:cNvPr>
          <p:cNvSpPr txBox="1">
            <a:spLocks/>
          </p:cNvSpPr>
          <p:nvPr/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0F107-B7C7-4A52-A7CF-06AADAE9665A}"/>
              </a:ext>
            </a:extLst>
          </p:cNvPr>
          <p:cNvSpPr txBox="1"/>
          <p:nvPr/>
        </p:nvSpPr>
        <p:spPr>
          <a:xfrm>
            <a:off x="1507067" y="4127475"/>
            <a:ext cx="7424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Founded: 2020</a:t>
            </a:r>
          </a:p>
          <a:p>
            <a:endParaRPr lang="en-GB" dirty="0"/>
          </a:p>
          <a:p>
            <a:r>
              <a:rPr lang="en-GB" dirty="0"/>
              <a:t>We want to make fun and engaging games that are creative and take it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5157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170" y="409209"/>
            <a:ext cx="6152592" cy="697696"/>
          </a:xfrm>
        </p:spPr>
        <p:txBody>
          <a:bodyPr/>
          <a:lstStyle/>
          <a:p>
            <a:r>
              <a:rPr lang="en-GB" dirty="0"/>
              <a:t>Company 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BD5E-85B1-43E0-8214-7BB7844F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0" y="1561765"/>
            <a:ext cx="8596668" cy="536938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84B5C-022F-4856-8F29-4629A523794E}"/>
              </a:ext>
            </a:extLst>
          </p:cNvPr>
          <p:cNvSpPr/>
          <p:nvPr/>
        </p:nvSpPr>
        <p:spPr>
          <a:xfrm>
            <a:off x="490618" y="1485568"/>
            <a:ext cx="2181253" cy="251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75E7E-6585-4E8F-A258-948464943C93}"/>
              </a:ext>
            </a:extLst>
          </p:cNvPr>
          <p:cNvSpPr/>
          <p:nvPr/>
        </p:nvSpPr>
        <p:spPr>
          <a:xfrm>
            <a:off x="490618" y="4145435"/>
            <a:ext cx="2181253" cy="251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2456C-BFE4-40B3-BA25-CBA9D981DDEE}"/>
              </a:ext>
            </a:extLst>
          </p:cNvPr>
          <p:cNvSpPr/>
          <p:nvPr/>
        </p:nvSpPr>
        <p:spPr>
          <a:xfrm>
            <a:off x="5664244" y="4145435"/>
            <a:ext cx="2181253" cy="251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8FFE4-4C3A-4BD1-89A6-FEAC65831D56}"/>
              </a:ext>
            </a:extLst>
          </p:cNvPr>
          <p:cNvSpPr/>
          <p:nvPr/>
        </p:nvSpPr>
        <p:spPr>
          <a:xfrm>
            <a:off x="2733183" y="1710647"/>
            <a:ext cx="2605604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6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Calum – Team Leader/ Programmer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4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r>
              <a:rPr lang="en-GB" sz="1600" dirty="0"/>
              <a:t>Short bio about specialty, games worked on previously.</a:t>
            </a:r>
            <a:r>
              <a:rPr lang="en-GB" dirty="0"/>
              <a:t> </a:t>
            </a:r>
            <a:endParaRPr lang="en-GB" sz="16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600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0BB41-3B5F-4FCB-9A68-0DB9CAE52C30}"/>
              </a:ext>
            </a:extLst>
          </p:cNvPr>
          <p:cNvSpPr txBox="1"/>
          <p:nvPr/>
        </p:nvSpPr>
        <p:spPr>
          <a:xfrm>
            <a:off x="2733183" y="4387584"/>
            <a:ext cx="218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Brodie</a:t>
            </a: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– Programmer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E9D12-A565-4591-8CEB-5909846BA667}"/>
              </a:ext>
            </a:extLst>
          </p:cNvPr>
          <p:cNvSpPr txBox="1"/>
          <p:nvPr/>
        </p:nvSpPr>
        <p:spPr>
          <a:xfrm>
            <a:off x="7697346" y="1790627"/>
            <a:ext cx="2351315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pPr lvl="0" algn="ct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GB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24F51-8F59-40DE-A6CA-F647E44A0F7D}"/>
              </a:ext>
            </a:extLst>
          </p:cNvPr>
          <p:cNvSpPr txBox="1"/>
          <p:nvPr/>
        </p:nvSpPr>
        <p:spPr>
          <a:xfrm>
            <a:off x="7773540" y="4449102"/>
            <a:ext cx="2222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Samuel – 3D Artist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2B0C45-7DDC-482E-9BEE-D83542BA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44" y="1496509"/>
            <a:ext cx="2175860" cy="253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2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3778-0291-4256-BE52-7CACC71FB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CyberFocus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0E37A-8D2D-4DAF-A53C-39B58AA8D91F}"/>
              </a:ext>
            </a:extLst>
          </p:cNvPr>
          <p:cNvSpPr txBox="1"/>
          <p:nvPr/>
        </p:nvSpPr>
        <p:spPr>
          <a:xfrm>
            <a:off x="3255264" y="4352544"/>
            <a:ext cx="451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CyberFocus</a:t>
            </a:r>
            <a:r>
              <a:rPr lang="en-GB" dirty="0"/>
              <a:t> is a first person, parkour, time bending experience players will find fun and creative.</a:t>
            </a:r>
          </a:p>
        </p:txBody>
      </p:sp>
    </p:spTree>
    <p:extLst>
      <p:ext uri="{BB962C8B-B14F-4D97-AF65-F5344CB8AC3E}">
        <p14:creationId xmlns:p14="http://schemas.microsoft.com/office/powerpoint/2010/main" val="92199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8999-74EE-4CB6-B952-B9FDF4D3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650" y="304800"/>
            <a:ext cx="3737268" cy="7343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Parkour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E9D-4B35-45BC-B3AF-83C31E8C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40" y="1343950"/>
            <a:ext cx="4064439" cy="3880773"/>
          </a:xfrm>
        </p:spPr>
        <p:txBody>
          <a:bodyPr>
            <a:normAutofit/>
          </a:bodyPr>
          <a:lstStyle/>
          <a:p>
            <a:r>
              <a:rPr lang="en-GB" dirty="0"/>
              <a:t>Wall running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Hook to propel player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Gifs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CCA1-0E5E-469D-9FEF-814EF0EBC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6" r="19020" b="-1"/>
          <a:stretch/>
        </p:blipFill>
        <p:spPr>
          <a:xfrm>
            <a:off x="0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0784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55" y="248652"/>
            <a:ext cx="2845266" cy="641685"/>
          </a:xfrm>
        </p:spPr>
        <p:txBody>
          <a:bodyPr>
            <a:normAutofit/>
          </a:bodyPr>
          <a:lstStyle/>
          <a:p>
            <a:r>
              <a:rPr lang="en-GB" dirty="0"/>
              <a:t>Time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 world slows around the player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Bullets, enemies slow for satisfying results.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Creative when mixed with parkour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79AB7E3-A78D-44CD-86FE-D91D549F5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31943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776" y="348916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Combat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Real time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 slow down (similar to </a:t>
            </a:r>
            <a:r>
              <a:rPr lang="en-GB" dirty="0" err="1"/>
              <a:t>SuperHot</a:t>
            </a:r>
            <a:r>
              <a:rPr lang="en-GB" dirty="0"/>
              <a:t>)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Parkour with this combat to produce enjoyable results.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79AB7E3-A78D-44CD-86FE-D91D549F5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31943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9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Marketing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600425"/>
              </p:ext>
            </p:extLst>
          </p:nvPr>
        </p:nvGraphicFramePr>
        <p:xfrm>
          <a:off x="915607" y="1813116"/>
          <a:ext cx="8596312" cy="4440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234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  <a:gridCol w="4363078">
                  <a:extLst>
                    <a:ext uri="{9D8B030D-6E8A-4147-A177-3AD203B41FA5}">
                      <a16:colId xmlns:a16="http://schemas.microsoft.com/office/drawing/2014/main" val="3940377457"/>
                    </a:ext>
                  </a:extLst>
                </a:gridCol>
              </a:tblGrid>
              <a:tr h="1113819"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Conference + Trade Shows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Publisher to help with 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Trailers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Own YouTube Channel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Twitter/YouTube/Discord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Contractor -&gt; Publisher such as Curve Digital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55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552" y="597408"/>
            <a:ext cx="4244802" cy="879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Production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009631"/>
              </p:ext>
            </p:extLst>
          </p:nvPr>
        </p:nvGraphicFramePr>
        <p:xfrm>
          <a:off x="360131" y="1819135"/>
          <a:ext cx="2100374" cy="4245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4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01252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June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208375">
                <a:tc>
                  <a:txBody>
                    <a:bodyPr/>
                    <a:lstStyle/>
                    <a:p>
                      <a:r>
                        <a:rPr lang="en-GB" dirty="0"/>
                        <a:t>Character Movement + Wall running begin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01252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Environment 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01252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Basic parkour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93B6F2-F246-43EA-BD2F-81E37B85C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630604"/>
              </p:ext>
            </p:extLst>
          </p:nvPr>
        </p:nvGraphicFramePr>
        <p:xfrm>
          <a:off x="2669147" y="1819135"/>
          <a:ext cx="2100374" cy="424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4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00584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July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00584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Wall Running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00584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Hook Mechanic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22842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Slow down time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Enemies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A42153-3957-46B2-B2C0-10167C50B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830263"/>
              </p:ext>
            </p:extLst>
          </p:nvPr>
        </p:nvGraphicFramePr>
        <p:xfrm>
          <a:off x="4986710" y="1819135"/>
          <a:ext cx="2100374" cy="424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4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953975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August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5111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All features to be polished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Main level finished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8663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8663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12EFC0-A902-47EA-97DB-08D9220B1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453322"/>
              </p:ext>
            </p:extLst>
          </p:nvPr>
        </p:nvGraphicFramePr>
        <p:xfrm>
          <a:off x="7295725" y="1819134"/>
          <a:ext cx="2100373" cy="424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3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03272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September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07107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Further polish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07107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07107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5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955</TotalTime>
  <Words>744</Words>
  <Application>Microsoft Office PowerPoint</Application>
  <PresentationFormat>Widescreen</PresentationFormat>
  <Paragraphs>150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Company Development Team</vt:lpstr>
      <vt:lpstr>CyberFocus</vt:lpstr>
      <vt:lpstr>Parkour</vt:lpstr>
      <vt:lpstr>Time Control</vt:lpstr>
      <vt:lpstr>Combat</vt:lpstr>
      <vt:lpstr>Marketing Plan</vt:lpstr>
      <vt:lpstr>Production Timeline</vt:lpstr>
      <vt:lpstr>Budget</vt:lpstr>
      <vt:lpstr>Funding</vt:lpstr>
      <vt:lpstr>Recap</vt:lpstr>
      <vt:lpstr>Looking For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CyberFocus Pitch</dc:title>
  <dc:creator>Olivia Murray</dc:creator>
  <cp:lastModifiedBy>Calum Murray</cp:lastModifiedBy>
  <cp:revision>458</cp:revision>
  <dcterms:created xsi:type="dcterms:W3CDTF">2020-07-09T17:57:37Z</dcterms:created>
  <dcterms:modified xsi:type="dcterms:W3CDTF">2020-07-21T11:01:13Z</dcterms:modified>
</cp:coreProperties>
</file>