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68" r:id="rId3"/>
    <p:sldId id="265" r:id="rId4"/>
    <p:sldId id="269" r:id="rId5"/>
    <p:sldId id="258" r:id="rId6"/>
    <p:sldId id="25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397" autoAdjust="0"/>
  </p:normalViewPr>
  <p:slideViewPr>
    <p:cSldViewPr snapToGrid="0">
      <p:cViewPr varScale="1">
        <p:scale>
          <a:sx n="122" d="100"/>
          <a:sy n="122" d="100"/>
        </p:scale>
        <p:origin x="1800" y="88"/>
      </p:cViewPr>
      <p:guideLst/>
    </p:cSldViewPr>
  </p:slideViewPr>
  <p:outlineViewPr>
    <p:cViewPr>
      <p:scale>
        <a:sx n="33" d="100"/>
        <a:sy n="33" d="100"/>
      </p:scale>
      <p:origin x="0" y="-73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8716A-9AA1-4737-8475-8931B3DEA5E3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A206B-ED20-42CE-B0F2-11AE32B4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84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5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2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43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9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20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77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1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253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90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08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7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47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6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109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69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2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07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46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95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20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77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76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68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4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48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1921-B6CA-4D11-B318-D7AC0C0445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22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CB4B50A-542B-4A3D-8035-AE699358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535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76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031" y="633984"/>
            <a:ext cx="4244802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Budget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C34BCE9-3101-47CB-9A4D-AC887AE12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23927"/>
              </p:ext>
            </p:extLst>
          </p:nvPr>
        </p:nvGraphicFramePr>
        <p:xfrm>
          <a:off x="568960" y="1512997"/>
          <a:ext cx="7125081" cy="4485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881">
                  <a:extLst>
                    <a:ext uri="{9D8B030D-6E8A-4147-A177-3AD203B41FA5}">
                      <a16:colId xmlns:a16="http://schemas.microsoft.com/office/drawing/2014/main" val="2582256341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563219129"/>
                    </a:ext>
                  </a:extLst>
                </a:gridCol>
              </a:tblGrid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Game Development</a:t>
                      </a:r>
                    </a:p>
                    <a:p>
                      <a:r>
                        <a:rPr lang="en-GB" sz="1100" dirty="0"/>
                        <a:t>Burn rate for the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£30,000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558166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Music and Sound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9825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2889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799698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PR + Marketing</a:t>
                      </a:r>
                    </a:p>
                    <a:p>
                      <a:r>
                        <a:rPr lang="en-GB" sz="1200" dirty="0"/>
                        <a:t>PR, Targeted Advertising, Marketing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6340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5578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517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031" y="633984"/>
            <a:ext cx="4244802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Funding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C34BCE9-3101-47CB-9A4D-AC887AE12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65154"/>
              </p:ext>
            </p:extLst>
          </p:nvPr>
        </p:nvGraphicFramePr>
        <p:xfrm>
          <a:off x="568960" y="1512997"/>
          <a:ext cx="7125081" cy="256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881">
                  <a:extLst>
                    <a:ext uri="{9D8B030D-6E8A-4147-A177-3AD203B41FA5}">
                      <a16:colId xmlns:a16="http://schemas.microsoft.com/office/drawing/2014/main" val="2582256341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563219129"/>
                    </a:ext>
                  </a:extLst>
                </a:gridCol>
              </a:tblGrid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Studio Investment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£££££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558166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 err="1"/>
                        <a:t>Patreon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9825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2889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330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031" y="633984"/>
            <a:ext cx="4244802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E6C96-C12A-4484-8E18-120969539608}"/>
              </a:ext>
            </a:extLst>
          </p:cNvPr>
          <p:cNvSpPr txBox="1"/>
          <p:nvPr/>
        </p:nvSpPr>
        <p:spPr>
          <a:xfrm>
            <a:off x="969264" y="1773936"/>
            <a:ext cx="7845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it?</a:t>
            </a:r>
          </a:p>
          <a:p>
            <a:endParaRPr lang="en-GB" dirty="0"/>
          </a:p>
          <a:p>
            <a:r>
              <a:rPr lang="en-GB" dirty="0"/>
              <a:t>Why is it fun?</a:t>
            </a:r>
          </a:p>
          <a:p>
            <a:endParaRPr lang="en-GB" dirty="0"/>
          </a:p>
          <a:p>
            <a:r>
              <a:rPr lang="en-GB" dirty="0"/>
              <a:t>Why would someone want to play it?</a:t>
            </a:r>
          </a:p>
        </p:txBody>
      </p:sp>
    </p:spTree>
    <p:extLst>
      <p:ext uri="{BB962C8B-B14F-4D97-AF65-F5344CB8AC3E}">
        <p14:creationId xmlns:p14="http://schemas.microsoft.com/office/powerpoint/2010/main" val="2212517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099" y="406373"/>
            <a:ext cx="5940697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Studios game Experience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E6C96-C12A-4484-8E18-120969539608}"/>
              </a:ext>
            </a:extLst>
          </p:cNvPr>
          <p:cNvSpPr txBox="1"/>
          <p:nvPr/>
        </p:nvSpPr>
        <p:spPr>
          <a:xfrm>
            <a:off x="1016291" y="1661596"/>
            <a:ext cx="78455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5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Calum – Team Leader/ Programmer</a:t>
            </a:r>
            <a:endParaRPr lang="en-GB" sz="1400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GB" sz="1400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5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Brodie</a:t>
            </a:r>
            <a:r>
              <a:rPr lang="en-GB" sz="1500" dirty="0">
                <a:solidFill>
                  <a:prstClr val="white">
                    <a:lumMod val="75000"/>
                    <a:lumOff val="25000"/>
                  </a:prstClr>
                </a:solidFill>
              </a:rPr>
              <a:t> </a:t>
            </a:r>
            <a:r>
              <a:rPr lang="en-GB" sz="15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– Programmer</a:t>
            </a:r>
          </a:p>
          <a:p>
            <a:pPr lvl="0" algn="ctr">
              <a:spcBef>
                <a:spcPts val="1000"/>
              </a:spcBef>
              <a:buClr>
                <a:srgbClr val="90C226"/>
              </a:buClr>
              <a:buSzPct val="80000"/>
            </a:pPr>
            <a:endParaRPr lang="en-GB" sz="1500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5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Pawel – Level Designer</a:t>
            </a: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GB" sz="1500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5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Samuel – 3D Artist</a:t>
            </a:r>
          </a:p>
        </p:txBody>
      </p:sp>
    </p:spTree>
    <p:extLst>
      <p:ext uri="{BB962C8B-B14F-4D97-AF65-F5344CB8AC3E}">
        <p14:creationId xmlns:p14="http://schemas.microsoft.com/office/powerpoint/2010/main" val="680836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A5CB-8505-42EF-B91C-63787E14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90" y="1262743"/>
            <a:ext cx="8596668" cy="1365504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Looking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E386F0-F0B3-4CF9-85F3-C0D5E06A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14" y="2536800"/>
            <a:ext cx="8596668" cy="2876448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Development Funding </a:t>
            </a:r>
          </a:p>
          <a:p>
            <a:pPr algn="ctr"/>
            <a:r>
              <a:rPr lang="en-GB" sz="2800" dirty="0"/>
              <a:t>Store support</a:t>
            </a:r>
          </a:p>
          <a:p>
            <a:pPr algn="ctr"/>
            <a:r>
              <a:rPr lang="en-GB" sz="2800" dirty="0"/>
              <a:t>Marketing support</a:t>
            </a:r>
          </a:p>
          <a:p>
            <a:pPr algn="ctr"/>
            <a:r>
              <a:rPr lang="en-GB" sz="2800" dirty="0"/>
              <a:t>A partner who understands us and our game</a:t>
            </a:r>
          </a:p>
          <a:p>
            <a:pPr marL="0" indent="0" algn="ctr">
              <a:buNone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766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A5CB-8505-42EF-B91C-63787E14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39" y="1367246"/>
            <a:ext cx="8596668" cy="1365504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E386F0-F0B3-4CF9-85F3-C0D5E06A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3" y="2641303"/>
            <a:ext cx="8596668" cy="9640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creativeforce532@gmail.com</a:t>
            </a:r>
          </a:p>
        </p:txBody>
      </p:sp>
    </p:spTree>
    <p:extLst>
      <p:ext uri="{BB962C8B-B14F-4D97-AF65-F5344CB8AC3E}">
        <p14:creationId xmlns:p14="http://schemas.microsoft.com/office/powerpoint/2010/main" val="223484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DB5D4B-4A84-4A4F-A330-04D2D3E18DBA}"/>
              </a:ext>
            </a:extLst>
          </p:cNvPr>
          <p:cNvSpPr txBox="1">
            <a:spLocks/>
          </p:cNvSpPr>
          <p:nvPr/>
        </p:nvSpPr>
        <p:spPr>
          <a:xfrm>
            <a:off x="1507067" y="24045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6000" dirty="0"/>
              <a:t>Creative Force</a:t>
            </a:r>
          </a:p>
          <a:p>
            <a:r>
              <a:rPr lang="en-GB" dirty="0"/>
              <a:t>Developer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E0F7B2-CA25-45D4-B0B6-E1ABB990FD33}"/>
              </a:ext>
            </a:extLst>
          </p:cNvPr>
          <p:cNvSpPr txBox="1">
            <a:spLocks/>
          </p:cNvSpPr>
          <p:nvPr/>
        </p:nvSpPr>
        <p:spPr>
          <a:xfrm>
            <a:off x="1507067" y="405083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0F107-B7C7-4A52-A7CF-06AADAE9665A}"/>
              </a:ext>
            </a:extLst>
          </p:cNvPr>
          <p:cNvSpPr txBox="1"/>
          <p:nvPr/>
        </p:nvSpPr>
        <p:spPr>
          <a:xfrm>
            <a:off x="1507067" y="4127475"/>
            <a:ext cx="7424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Founded: 2020</a:t>
            </a:r>
          </a:p>
          <a:p>
            <a:endParaRPr lang="en-GB" sz="2400" dirty="0"/>
          </a:p>
          <a:p>
            <a:r>
              <a:rPr lang="en-GB" sz="2400" dirty="0"/>
              <a:t>We want to make fun and engaging games that are creative and take it to the next level.</a:t>
            </a:r>
          </a:p>
        </p:txBody>
      </p:sp>
    </p:spTree>
    <p:extLst>
      <p:ext uri="{BB962C8B-B14F-4D97-AF65-F5344CB8AC3E}">
        <p14:creationId xmlns:p14="http://schemas.microsoft.com/office/powerpoint/2010/main" val="51575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A5CB-8505-42EF-B91C-63787E14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Company Development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BD5E-85B1-43E0-8214-7BB7844F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30" y="1561765"/>
            <a:ext cx="8596668" cy="536938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F84B5C-022F-4856-8F29-4629A523794E}"/>
              </a:ext>
            </a:extLst>
          </p:cNvPr>
          <p:cNvSpPr/>
          <p:nvPr/>
        </p:nvSpPr>
        <p:spPr>
          <a:xfrm>
            <a:off x="796155" y="1790627"/>
            <a:ext cx="2181253" cy="19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2B055-6A04-4B1F-B8B6-D51CDDB9DE71}"/>
              </a:ext>
            </a:extLst>
          </p:cNvPr>
          <p:cNvSpPr/>
          <p:nvPr/>
        </p:nvSpPr>
        <p:spPr>
          <a:xfrm>
            <a:off x="6096000" y="1790627"/>
            <a:ext cx="2181253" cy="19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75E7E-6585-4E8F-A258-948464943C93}"/>
              </a:ext>
            </a:extLst>
          </p:cNvPr>
          <p:cNvSpPr/>
          <p:nvPr/>
        </p:nvSpPr>
        <p:spPr>
          <a:xfrm>
            <a:off x="796156" y="4468368"/>
            <a:ext cx="2181253" cy="19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92456C-BFE4-40B3-BA25-CBA9D981DDEE}"/>
              </a:ext>
            </a:extLst>
          </p:cNvPr>
          <p:cNvSpPr/>
          <p:nvPr/>
        </p:nvSpPr>
        <p:spPr>
          <a:xfrm>
            <a:off x="6096000" y="4479095"/>
            <a:ext cx="2181253" cy="19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8FFE4-4C3A-4BD1-89A6-FEAC65831D56}"/>
              </a:ext>
            </a:extLst>
          </p:cNvPr>
          <p:cNvSpPr/>
          <p:nvPr/>
        </p:nvSpPr>
        <p:spPr>
          <a:xfrm>
            <a:off x="3102812" y="1730009"/>
            <a:ext cx="2605604" cy="207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6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Calum – Team Leader/ Programmer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GB" sz="1400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r>
              <a:rPr lang="en-GB" sz="1600" dirty="0"/>
              <a:t>Short bio about specialty, games worked on previously.</a:t>
            </a:r>
            <a:r>
              <a:rPr lang="en-GB" dirty="0"/>
              <a:t> </a:t>
            </a:r>
            <a:endParaRPr lang="en-GB" sz="1600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GB" sz="1600" dirty="0">
              <a:solidFill>
                <a:prstClr val="white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0BB41-3B5F-4FCB-9A68-0DB9CAE52C30}"/>
              </a:ext>
            </a:extLst>
          </p:cNvPr>
          <p:cNvSpPr txBox="1"/>
          <p:nvPr/>
        </p:nvSpPr>
        <p:spPr>
          <a:xfrm>
            <a:off x="3043402" y="4479095"/>
            <a:ext cx="218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Brodie</a:t>
            </a:r>
            <a:r>
              <a:rPr lang="en-GB" dirty="0">
                <a:solidFill>
                  <a:prstClr val="white">
                    <a:lumMod val="75000"/>
                    <a:lumOff val="25000"/>
                  </a:prstClr>
                </a:solidFill>
              </a:rPr>
              <a:t> </a:t>
            </a: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– Programmer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9E9D12-A565-4591-8CEB-5909846BA667}"/>
              </a:ext>
            </a:extLst>
          </p:cNvPr>
          <p:cNvSpPr txBox="1"/>
          <p:nvPr/>
        </p:nvSpPr>
        <p:spPr>
          <a:xfrm>
            <a:off x="8356578" y="1732573"/>
            <a:ext cx="2351315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Pawel – Level Designer</a:t>
            </a:r>
          </a:p>
          <a:p>
            <a:pPr lvl="0" algn="ctr">
              <a:spcBef>
                <a:spcPts val="1000"/>
              </a:spcBef>
              <a:buClr>
                <a:srgbClr val="90C226"/>
              </a:buClr>
              <a:buSzPct val="80000"/>
            </a:pPr>
            <a:endParaRPr lang="en-GB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E24F51-8F59-40DE-A6CA-F647E44A0F7D}"/>
              </a:ext>
            </a:extLst>
          </p:cNvPr>
          <p:cNvSpPr txBox="1"/>
          <p:nvPr/>
        </p:nvSpPr>
        <p:spPr>
          <a:xfrm>
            <a:off x="8485632" y="4479095"/>
            <a:ext cx="2222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Pawel – Level Designer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26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3778-0291-4256-BE52-7CACC71FB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err="1"/>
              <a:t>CyberFocus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0E37A-8D2D-4DAF-A53C-39B58AA8D91F}"/>
              </a:ext>
            </a:extLst>
          </p:cNvPr>
          <p:cNvSpPr txBox="1"/>
          <p:nvPr/>
        </p:nvSpPr>
        <p:spPr>
          <a:xfrm>
            <a:off x="3255264" y="4352544"/>
            <a:ext cx="4517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CyberFocus</a:t>
            </a:r>
            <a:r>
              <a:rPr lang="en-GB" dirty="0"/>
              <a:t> is a first person, parkour, time bending experience players will find fun and creative.</a:t>
            </a:r>
          </a:p>
        </p:txBody>
      </p:sp>
    </p:spTree>
    <p:extLst>
      <p:ext uri="{BB962C8B-B14F-4D97-AF65-F5344CB8AC3E}">
        <p14:creationId xmlns:p14="http://schemas.microsoft.com/office/powerpoint/2010/main" val="92199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8999-74EE-4CB6-B952-B9FDF4D3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73435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Parkour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8E9D-4B35-45BC-B3AF-83C31E8C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40" y="1343950"/>
            <a:ext cx="4064439" cy="3880773"/>
          </a:xfrm>
        </p:spPr>
        <p:txBody>
          <a:bodyPr>
            <a:normAutofit/>
          </a:bodyPr>
          <a:lstStyle/>
          <a:p>
            <a:r>
              <a:rPr lang="en-GB" dirty="0"/>
              <a:t>Wall running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Vaulting, crouch sliding</a:t>
            </a:r>
          </a:p>
          <a:p>
            <a:endParaRPr lang="en-GB" dirty="0"/>
          </a:p>
          <a:p>
            <a:r>
              <a:rPr lang="en-GB" dirty="0"/>
              <a:t>Hook to propel player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Gifs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9CCA1-0E5E-469D-9FEF-814EF0EBC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46" r="19020" b="-1"/>
          <a:stretch/>
        </p:blipFill>
        <p:spPr>
          <a:xfrm>
            <a:off x="0" y="0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078441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GB" dirty="0"/>
              <a:t>Time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043C-39E7-48C7-9590-F013AE2D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148" y="1488612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The world slows around the player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Bullets, enemies slow for satisfying results.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Creative when mixed with parkour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Gifs here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79AB7E3-A78D-44CD-86FE-D91D549F5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7" r="31943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9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Combat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043C-39E7-48C7-9590-F013AE2D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148" y="1488612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Real time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Bullets slow down (similar to </a:t>
            </a:r>
            <a:r>
              <a:rPr lang="en-GB" dirty="0" err="1"/>
              <a:t>SuperHot</a:t>
            </a:r>
            <a:r>
              <a:rPr lang="en-GB" dirty="0"/>
              <a:t>)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Parkour with this combat to produce enjoyable results.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Gifs here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79AB7E3-A78D-44CD-86FE-D91D549F5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7" r="31943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90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Marketing 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AD8A0E-3CD3-46EE-917D-27E504A2D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95464"/>
              </p:ext>
            </p:extLst>
          </p:nvPr>
        </p:nvGraphicFramePr>
        <p:xfrm>
          <a:off x="915607" y="1813116"/>
          <a:ext cx="8596312" cy="443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940377457"/>
                    </a:ext>
                  </a:extLst>
                </a:gridCol>
              </a:tblGrid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Conference + Trade Shows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Self-Publish for PC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dirty="0"/>
                        <a:t>Publisher for console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Trailers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Own YouTube Channel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Community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Twitter/YouTube/Discord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PR +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Contractor -&gt; Publisher </a:t>
                      </a:r>
                      <a:r>
                        <a:rPr lang="en-GB"/>
                        <a:t>such as Curve </a:t>
                      </a:r>
                      <a:r>
                        <a:rPr lang="en-GB" dirty="0"/>
                        <a:t>Digital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55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552" y="597408"/>
            <a:ext cx="4244802" cy="8790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Production Timeline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AD8A0E-3CD3-46EE-917D-27E504A2D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938536"/>
              </p:ext>
            </p:extLst>
          </p:nvPr>
        </p:nvGraphicFramePr>
        <p:xfrm>
          <a:off x="458407" y="1849691"/>
          <a:ext cx="2485961" cy="451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961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June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r>
                        <a:rPr lang="en-GB" dirty="0"/>
                        <a:t>Character Movement + Wall running begin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Environment 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Basic parkour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93B6F2-F246-43EA-BD2F-81E37B85C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002009"/>
              </p:ext>
            </p:extLst>
          </p:nvPr>
        </p:nvGraphicFramePr>
        <p:xfrm>
          <a:off x="3335719" y="1849692"/>
          <a:ext cx="2485961" cy="4515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961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Wall Running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Hook Mechanic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Slow down time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Enemies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A42153-3957-46B2-B2C0-10167C50B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252026"/>
              </p:ext>
            </p:extLst>
          </p:nvPr>
        </p:nvGraphicFramePr>
        <p:xfrm>
          <a:off x="6213031" y="1849691"/>
          <a:ext cx="2485961" cy="484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961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August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All features to be polished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Main level finished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Community 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PR + 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12EFC0-A902-47EA-97DB-08D9220B18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671170"/>
              </p:ext>
            </p:extLst>
          </p:nvPr>
        </p:nvGraphicFramePr>
        <p:xfrm>
          <a:off x="9090343" y="1849691"/>
          <a:ext cx="2485961" cy="451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961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September (beyond Tranzfuser)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Further polish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Community 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12879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PR + 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35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792</TotalTime>
  <Words>840</Words>
  <Application>Microsoft Office PowerPoint</Application>
  <PresentationFormat>Widescreen</PresentationFormat>
  <Paragraphs>164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Company Development Team</vt:lpstr>
      <vt:lpstr>CyberFocus</vt:lpstr>
      <vt:lpstr>Parkour</vt:lpstr>
      <vt:lpstr>Time Control</vt:lpstr>
      <vt:lpstr>Combat</vt:lpstr>
      <vt:lpstr>Marketing Plan</vt:lpstr>
      <vt:lpstr>Production Timeline</vt:lpstr>
      <vt:lpstr>Budget</vt:lpstr>
      <vt:lpstr>Funding</vt:lpstr>
      <vt:lpstr>Questions</vt:lpstr>
      <vt:lpstr>Studios game Experience</vt:lpstr>
      <vt:lpstr>Looking For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CyberFocus Pitch</dc:title>
  <dc:creator>Olivia Murray</dc:creator>
  <cp:lastModifiedBy>Calum Murray</cp:lastModifiedBy>
  <cp:revision>402</cp:revision>
  <dcterms:created xsi:type="dcterms:W3CDTF">2020-07-09T17:57:37Z</dcterms:created>
  <dcterms:modified xsi:type="dcterms:W3CDTF">2020-07-20T16:14:19Z</dcterms:modified>
</cp:coreProperties>
</file>