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8716A-9AA1-4737-8475-8931B3DEA5E3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A206B-ED20-42CE-B0F2-11AE32B43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842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slide will discuss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51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7D9D-7B05-44FE-B3F1-BC75DF169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2F794-13F4-47CC-B118-F3F7ABF70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AE58A-F2F0-4CF4-BB19-82EF082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FFD93-68A8-425E-A4C5-49E8F2E57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25414-2164-45D6-8163-4F4D827A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80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33971-D724-4CA3-B85F-5846F6102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1C858-A1B5-4C18-AD3A-931468D5C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77B7-C7FD-4760-992C-9A8072B7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78A20-362E-4E8A-83E9-8F653717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531E9-CF4C-4496-BE3C-58CF1AAA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95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FEE42-D659-4207-BC8B-AB92944CE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87216-6EC6-4C4C-8C32-12B47CDCB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A9B7D-DC18-4386-B4EB-77B073923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986E6-4552-4F49-9979-45E70228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B0DCD-BA41-43E6-9790-C3D32CF4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81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7146-9E67-45AC-BFD7-655B63C42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E693-48AA-40E7-90E2-888BF0274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A6CA1-1CFE-443E-A229-196B82024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C4AF2-2505-4680-9EAA-604112C06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7F02C-E1FA-4FA8-850D-549F6415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61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C9C9-5ACD-4C6E-AE86-F0EDADF5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02628-CF5A-4505-8C1A-CC01B1AF9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C318F-CC23-4976-9C7E-C336B6375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1B148-F6BC-489C-A583-05EAFB47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13F15-0006-4202-A34B-D5B8E8BA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52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D0BE3-D240-4102-BB54-7A1EA2D1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8DD6F-CEA7-4BBB-87A0-86BBECEAA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35052-3D33-49E2-B562-CB7ED7774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0418D-06A5-415D-913F-D1B66A79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3895D-D348-4444-983F-1F1DBC8B0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0B345-94BA-4552-8FAD-369B1F44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05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9A621-3045-43A8-A122-1D84D13D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0EF45-BD38-488E-A24D-49ADDEC68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9EA6F-99CC-4A06-9123-113327FAE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4A738-2329-4D3C-82FA-089702B16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B19754-4E35-440D-AD09-EDF2599AF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5E4F9-12A8-4670-9784-1FEC40DC1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34999D-856C-428B-98CC-869CE5D1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540E2-E248-4873-9D97-50A588D7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0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EC6C-AA93-4F09-93FB-1A580FD8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1891D5-413D-488F-A405-85DA76A8E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55F4D-38AB-48B4-95FE-97148954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12EA8-A7F6-4497-AE6C-6AC83557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46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3D0EE3-3CC6-4403-A9B5-326A59D9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6E2E8-3BB7-469F-97C7-C580E46AA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A1AE8-7911-47C5-8CD5-9B44E109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14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B9A7-4ACD-4198-B8C1-F9644D335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32706-B2EB-441B-903D-5FD30E3B8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CC7F9-B147-41DF-B198-4FF62815E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5B182-FA44-44B9-889C-F20DCF0E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791AD-FA9E-4CF4-B502-3D3AFEC01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3C3B9-EBF1-4EF2-83C7-80F32F7B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47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897FD-6BBD-4318-9C30-837B18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2E020-DEDB-4D23-8F7E-9B6B63B12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76F1A-694E-496E-87B3-D5FCEACB0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8C94A-5FCE-4EC6-8982-F82BEBFA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95139-5416-45F9-9F14-75C6323A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86CDB-F840-4890-B23E-EE9A055A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93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B4AC17-DC0A-4D6C-BCFE-0E4AE243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A2C98-CAE5-46AB-BF5D-A4229EDC6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6B214-DC08-4A60-96C5-A731B9EEB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B1921-B6CA-4D11-B318-D7AC0C0445B6}" type="datetimeFigureOut">
              <a:rPr lang="en-GB" smtClean="0"/>
              <a:t>09/07/2020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3B8C6-826E-4457-973A-02EAB2F93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94574-42E4-4F5C-AB2D-F80F188C3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64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3778-0291-4256-BE52-7CACC71FB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CyberFocus</a:t>
            </a:r>
            <a:r>
              <a:rPr lang="en-GB" dirty="0"/>
              <a:t> Pitch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80BCE-D564-4577-BED5-A7CD1EDF01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Calum Murray, Pawel </a:t>
            </a:r>
            <a:r>
              <a:rPr lang="en-GB" dirty="0" err="1"/>
              <a:t>Kozubal</a:t>
            </a:r>
            <a:r>
              <a:rPr lang="en-GB" dirty="0"/>
              <a:t>, Brodie Templeton, Samuel </a:t>
            </a:r>
            <a:r>
              <a:rPr lang="en-GB" dirty="0" err="1"/>
              <a:t>Yerokun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176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99F4-11F7-4148-B7E5-B2167A6D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A4D18-99A9-4EA1-AFED-28DE572AD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great about it?</a:t>
            </a:r>
          </a:p>
          <a:p>
            <a:r>
              <a:rPr lang="en-GB" dirty="0"/>
              <a:t> Why does it makes sense?</a:t>
            </a:r>
          </a:p>
          <a:p>
            <a:r>
              <a:rPr lang="en-GB" dirty="0"/>
              <a:t> Why is it fun? </a:t>
            </a:r>
          </a:p>
          <a:p>
            <a:r>
              <a:rPr lang="en-GB" dirty="0"/>
              <a:t>Why would someone want to play it? </a:t>
            </a:r>
          </a:p>
        </p:txBody>
      </p:sp>
    </p:spTree>
    <p:extLst>
      <p:ext uri="{BB962C8B-B14F-4D97-AF65-F5344CB8AC3E}">
        <p14:creationId xmlns:p14="http://schemas.microsoft.com/office/powerpoint/2010/main" val="318309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8999-74EE-4CB6-B952-B9FDF4D3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28E9D-4B35-45BC-B3AF-83C31E8C2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CyberFocus</a:t>
            </a:r>
            <a:r>
              <a:rPr lang="en-GB" dirty="0"/>
              <a:t> is a first person shooter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We aim to make it unique with a blend of parkour and slow motion game mechanics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By incorporating these, we believe that this creates a fun and engaging game.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441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4726-8898-4AD9-9118-C5A13961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does it make sense?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A043C-39E7-48C7-9590-F013AE2D5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the mechanics to make sense to the player, we wanted to make sure there was a backstory behind it.</a:t>
            </a:r>
          </a:p>
          <a:p>
            <a:endParaRPr lang="en-GB" dirty="0"/>
          </a:p>
          <a:p>
            <a:r>
              <a:rPr lang="en-GB" dirty="0"/>
              <a:t>Set in the future, players will be in the shoes of a cyborg, capably of being able to traverse levels and slow down time.</a:t>
            </a:r>
          </a:p>
          <a:p>
            <a:endParaRPr lang="en-GB" dirty="0"/>
          </a:p>
          <a:p>
            <a:r>
              <a:rPr lang="en-GB" dirty="0"/>
              <a:t>In order for players to understand the game, we will be working from a 3 phase model.</a:t>
            </a:r>
          </a:p>
        </p:txBody>
      </p:sp>
    </p:spTree>
    <p:extLst>
      <p:ext uri="{BB962C8B-B14F-4D97-AF65-F5344CB8AC3E}">
        <p14:creationId xmlns:p14="http://schemas.microsoft.com/office/powerpoint/2010/main" val="33679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12027-C2FD-4E18-A14E-138EFD52B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C7858-1C0A-4F9C-B880-56BE4B787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907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163</Words>
  <Application>Microsoft Office PowerPoint</Application>
  <PresentationFormat>Widescreen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CyberFocus Pitch</vt:lpstr>
      <vt:lpstr>First slides</vt:lpstr>
      <vt:lpstr>What is it?</vt:lpstr>
      <vt:lpstr>Why does it make sense?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Olivia Murray</dc:creator>
  <cp:lastModifiedBy>Olivia Murray</cp:lastModifiedBy>
  <cp:revision>12</cp:revision>
  <dcterms:created xsi:type="dcterms:W3CDTF">2020-07-09T16:58:08Z</dcterms:created>
  <dcterms:modified xsi:type="dcterms:W3CDTF">2020-07-09T17:44:14Z</dcterms:modified>
</cp:coreProperties>
</file>