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4397" autoAdjust="0"/>
  </p:normalViewPr>
  <p:slideViewPr>
    <p:cSldViewPr snapToGrid="0">
      <p:cViewPr varScale="1">
        <p:scale>
          <a:sx n="72" d="100"/>
          <a:sy n="72" d="100"/>
        </p:scale>
        <p:origin x="660" y="66"/>
      </p:cViewPr>
      <p:guideLst/>
    </p:cSldViewPr>
  </p:slideViewPr>
  <p:outlineViewPr>
    <p:cViewPr>
      <p:scale>
        <a:sx n="33" d="100"/>
        <a:sy n="33" d="100"/>
      </p:scale>
      <p:origin x="0" y="-72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19/07/2020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what the game is. The quote is our elevator pitch.</a:t>
            </a:r>
          </a:p>
          <a:p>
            <a:endParaRPr lang="en-GB" dirty="0"/>
          </a:p>
          <a:p>
            <a:r>
              <a:rPr lang="en-GB" dirty="0">
                <a:solidFill>
                  <a:srgbClr val="FFFFFF"/>
                </a:solidFill>
              </a:rPr>
              <a:t>We aim to make the game feel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experience for players and adds a lot of </a:t>
            </a:r>
            <a:r>
              <a:rPr lang="en-GB" dirty="0" err="1">
                <a:solidFill>
                  <a:srgbClr val="FFFFFF"/>
                </a:solidFill>
              </a:rPr>
              <a:t>replayability</a:t>
            </a:r>
            <a:r>
              <a:rPr lang="en-GB" dirty="0">
                <a:solidFill>
                  <a:srgbClr val="FFFFFF"/>
                </a:solidFill>
              </a:rPr>
              <a:t>.</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dirty="0"/>
              <a:t>Phase 3 </a:t>
            </a:r>
            <a:r>
              <a:rPr lang="en-GB" dirty="0"/>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Release for pc and p</a:t>
            </a:r>
            <a:r>
              <a:rPr lang="en-GB" dirty="0"/>
              <a:t>rovide controller support for PC.</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Screenshot Saturday: example -Any new art or game feature we have developed will be featured on screenshot Saturday to build the anticipation.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Revenue model </a:t>
            </a:r>
            <a:r>
              <a:rPr lang="en-GB" dirty="0"/>
              <a:t>-  This will allow us to keep players invested and spread their enjoyment of the game to bring in more potential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9108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19/07/2020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19/07/2020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19/07/2020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19/07/2020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19/07/2020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19/07/2020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Yerokun</a:t>
            </a:r>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2"/>
            <a:endParaRPr lang="en-GB" dirty="0"/>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1320800"/>
          </a:xfrm>
        </p:spPr>
        <p:txBody>
          <a:bodyPr>
            <a:normAutofit/>
          </a:bodyPr>
          <a:lstStyle/>
          <a:p>
            <a:r>
              <a:rPr lang="en-GB"/>
              <a:t>What is it?</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209563" y="2160589"/>
            <a:ext cx="4064439" cy="3880773"/>
          </a:xfrm>
        </p:spPr>
        <p:txBody>
          <a:bodyPr>
            <a:normAutofit/>
          </a:bodyPr>
          <a:lstStyle/>
          <a:p>
            <a:r>
              <a:rPr lang="en-GB"/>
              <a:t>“CyberFocus is a first person shooter (FPS) set in the future where players can bend time and parkour to outsmart their enemies in fun and unique ways.”</a:t>
            </a:r>
          </a:p>
          <a:p>
            <a:endParaRPr lang="en-GB"/>
          </a:p>
          <a:p>
            <a:r>
              <a:rPr lang="en-GB"/>
              <a:t>(Add gif of gameplay on this slide)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does it make sense?</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a:t>For the mechanics to make sense to the player, we wanted to make sure there was a backstory behind it.</a:t>
            </a:r>
          </a:p>
          <a:p>
            <a:pPr>
              <a:lnSpc>
                <a:spcPct val="90000"/>
              </a:lnSpc>
            </a:pPr>
            <a:endParaRPr lang="en-GB"/>
          </a:p>
          <a:p>
            <a:pPr>
              <a:lnSpc>
                <a:spcPct val="90000"/>
              </a:lnSpc>
            </a:pPr>
            <a:r>
              <a:rPr lang="en-GB"/>
              <a:t>Set in the future, players will be in the shoes of a cyborg, capable of being able to traverse levels and slow down time.</a:t>
            </a:r>
          </a:p>
          <a:p>
            <a:pPr>
              <a:lnSpc>
                <a:spcPct val="90000"/>
              </a:lnSpc>
            </a:pPr>
            <a:endParaRPr lang="en-GB"/>
          </a:p>
          <a:p>
            <a:pPr>
              <a:lnSpc>
                <a:spcPct val="90000"/>
              </a:lnSpc>
            </a:pPr>
            <a:r>
              <a:rPr lang="en-GB"/>
              <a:t>In order for players to understand the game, we will be working from a 3 phase model.</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82486"/>
            <a:ext cx="3992596" cy="4093028"/>
          </a:xfrm>
        </p:spPr>
        <p:txBody>
          <a:bodyPr anchor="ctr">
            <a:normAutofit/>
          </a:bodyPr>
          <a:lstStyle/>
          <a:p>
            <a:r>
              <a:rPr lang="en-GB" sz="4400" dirty="0"/>
              <a:t>3 phase model</a:t>
            </a:r>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to approach 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lnSpcReduction="10000"/>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Already on the market: Mirrors edge, Titanfall – both very popular, mainly due to the parkour mechanics mixed with gun play. With </a:t>
            </a:r>
            <a:r>
              <a:rPr lang="en-GB" dirty="0" err="1"/>
              <a:t>CyberFocus</a:t>
            </a:r>
            <a:r>
              <a:rPr lang="en-GB" dirty="0"/>
              <a:t>, we hope players find the controls familiar to games like these and learn the game quickly while also enjoying it</a:t>
            </a:r>
          </a:p>
          <a:p>
            <a:pPr marL="0" indent="0">
              <a:buNone/>
            </a:pPr>
            <a:endParaRPr lang="en-GB" dirty="0"/>
          </a:p>
          <a:p>
            <a:r>
              <a:rPr lang="en-GB" dirty="0"/>
              <a:t>What is missing from the market: Not had a memorable parkour fps since Titanfall, so with </a:t>
            </a:r>
            <a:r>
              <a:rPr lang="en-GB" dirty="0" err="1"/>
              <a:t>CyberFocus</a:t>
            </a:r>
            <a:r>
              <a:rPr lang="en-GB" dirty="0"/>
              <a:t> we can bring back interest by promoting this on the market and grab the attention from possible players</a:t>
            </a:r>
          </a:p>
          <a:p>
            <a:pPr marL="0" indent="0">
              <a:buNone/>
            </a:pPr>
            <a:endParaRPr lang="en-GB" dirty="0"/>
          </a:p>
          <a:p>
            <a:r>
              <a:rPr lang="en-GB" dirty="0"/>
              <a:t>The games innovation will fill the gap by bringing familiar mechanics to the fps genre but mixed with new fun and engaging mechanics that players will find interesting and want to experiment with. </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5369387"/>
          </a:xfrm>
        </p:spPr>
        <p:txBody>
          <a:bodyPr>
            <a:normAutofit fontScale="92500"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b="1" dirty="0"/>
              <a:t>Brodie</a:t>
            </a:r>
            <a:r>
              <a:rPr lang="en-GB" dirty="0"/>
              <a:t> – Programmer</a:t>
            </a:r>
          </a:p>
          <a:p>
            <a:pPr lvl="1"/>
            <a:r>
              <a:rPr lang="en-GB" dirty="0"/>
              <a:t>Proficient in C#, attended game jams (experience working in teams an sticking to deadlines) and always open to feedback. He knows that issues are part of the development cycle and is prepared for them.</a:t>
            </a:r>
          </a:p>
          <a:p>
            <a:pPr marL="0" indent="0">
              <a:buNone/>
            </a:pPr>
            <a:endParaRPr lang="en-GB" dirty="0"/>
          </a:p>
          <a:p>
            <a:r>
              <a:rPr lang="en-GB" b="1" dirty="0"/>
              <a:t>Pawel</a:t>
            </a:r>
            <a:r>
              <a:rPr lang="en-GB" dirty="0"/>
              <a:t> – Level Designer</a:t>
            </a:r>
          </a:p>
          <a:p>
            <a:pPr lvl="1"/>
            <a:r>
              <a:rPr lang="en-GB" dirty="0"/>
              <a:t>Comfortable with the Unity engine, Experience creating levels and always suggests new ideas and ways of overcoming obstacles in development and creating UI art.</a:t>
            </a:r>
          </a:p>
          <a:p>
            <a:pPr marL="0" indent="0">
              <a:buNone/>
            </a:pPr>
            <a:endParaRPr lang="en-GB" dirty="0"/>
          </a:p>
          <a:p>
            <a:r>
              <a:rPr lang="en-GB" b="1" dirty="0"/>
              <a:t>Samuel</a:t>
            </a:r>
            <a:r>
              <a:rPr lang="en-GB" dirty="0"/>
              <a:t> – 3D Modeller</a:t>
            </a:r>
          </a:p>
          <a:p>
            <a:pPr lvl="1"/>
            <a:r>
              <a:rPr lang="en-GB" dirty="0"/>
              <a:t>Experience collaborating with different teams (games and animation students), experienced in environment and character modelling and able to stick to deadlines.</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88613"/>
            <a:ext cx="8596668" cy="4759787"/>
          </a:xfrm>
        </p:spPr>
        <p:txBody>
          <a:bodyPr>
            <a:normAutofit fontScale="77500" lnSpcReduction="20000"/>
          </a:bodyPr>
          <a:lstStyle/>
          <a:p>
            <a:pPr marL="457200" lvl="1" indent="0">
              <a:buNone/>
            </a:pPr>
            <a:endParaRPr lang="en-GB" dirty="0"/>
          </a:p>
          <a:p>
            <a:r>
              <a:rPr lang="en-GB" dirty="0"/>
              <a:t>Ship to PC first then release for console later.</a:t>
            </a:r>
          </a:p>
          <a:p>
            <a:pPr marL="0" indent="0">
              <a:buNone/>
            </a:pPr>
            <a:endParaRPr lang="en-GB" dirty="0"/>
          </a:p>
          <a:p>
            <a:r>
              <a:rPr lang="en-GB" dirty="0"/>
              <a:t>Market plan: approach a publisher</a:t>
            </a:r>
          </a:p>
          <a:p>
            <a:endParaRPr lang="en-GB" dirty="0"/>
          </a:p>
          <a:p>
            <a:r>
              <a:rPr lang="en-GB" dirty="0"/>
              <a:t>Release date: March 2021</a:t>
            </a:r>
          </a:p>
          <a:p>
            <a:pPr marL="0" indent="0">
              <a:buNone/>
            </a:pPr>
            <a:endParaRPr lang="en-GB" dirty="0"/>
          </a:p>
          <a:p>
            <a:pPr lvl="1"/>
            <a:r>
              <a:rPr lang="en-GB" dirty="0"/>
              <a:t>Over the course of the development of the game, we intend to build a community from scratch.</a:t>
            </a:r>
          </a:p>
          <a:p>
            <a:pPr lvl="1"/>
            <a:r>
              <a:rPr lang="en-GB" dirty="0"/>
              <a:t>In order to build excitement for the game we have decided to use “Screenshot Saturday” as a way of keeping people updated with the game.</a:t>
            </a:r>
          </a:p>
          <a:p>
            <a:pPr lvl="1"/>
            <a:r>
              <a:rPr lang="en-GB" dirty="0"/>
              <a:t>Press outreach and PR: Hire a contractor to do PR</a:t>
            </a:r>
          </a:p>
          <a:p>
            <a:pPr lvl="1"/>
            <a:r>
              <a:rPr lang="en-GB" dirty="0"/>
              <a:t>Coming up with a tight elevator pitch that is to the point and interesting.</a:t>
            </a:r>
          </a:p>
          <a:p>
            <a:pPr lvl="1"/>
            <a:r>
              <a:rPr lang="en-GB" dirty="0"/>
              <a:t>Can use youtubers to advertise our game in a way screenshots or text cant by letting them play early. It is also a great way for testing and finding new bugs or ways people play the game</a:t>
            </a:r>
          </a:p>
          <a:p>
            <a:pPr lvl="1"/>
            <a:r>
              <a:rPr lang="en-GB" b="1" dirty="0"/>
              <a:t>Revenue model</a:t>
            </a:r>
            <a:r>
              <a:rPr lang="en-GB" dirty="0"/>
              <a:t>: We intend to fully release the game onto Steam by the release deadline. We feel this is right because we will have a </a:t>
            </a:r>
            <a:r>
              <a:rPr lang="en-GB" dirty="0" err="1"/>
              <a:t>Patreon</a:t>
            </a:r>
            <a:r>
              <a:rPr lang="en-GB" dirty="0"/>
              <a:t> page post Tranzfuser as an extra source of income during the project. Using this allows us to have specific tiers give subscribers benefits and help the development of the game. it will also allow us to also recruit more contractors if needed and  add DLCs to the game.</a:t>
            </a:r>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546</TotalTime>
  <Words>1481</Words>
  <Application>Microsoft Office PowerPoint</Application>
  <PresentationFormat>Widescreen</PresentationFormat>
  <Paragraphs>101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179</cp:revision>
  <dcterms:created xsi:type="dcterms:W3CDTF">2020-07-09T17:57:37Z</dcterms:created>
  <dcterms:modified xsi:type="dcterms:W3CDTF">2020-07-19T12:22:35Z</dcterms:modified>
</cp:coreProperties>
</file>