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68A8C-F46A-4434-816C-E7CBF5B994F6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2F853-BE97-472D-8748-67D46389A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093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A7CE4-FDE5-F6EA-88E3-B60B22355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DE96A3-C215-AF61-5644-680FD7776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058129-88FC-8486-2332-358E6AD6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BF800A-C782-89FC-5CAA-8197FD6D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D8357-29CC-02A7-2060-E0298704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23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04DD4-79D4-0C92-BD12-A65ECB9F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A544F1-8E96-E17F-5C8E-AADF1BC8B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4FAABD-FF9B-90DE-80EA-61788AA1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AB95BB-96FC-F9AF-DEB6-2222C479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AC721B-94FE-A646-7185-E147E9C5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4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5DE24E-90A2-8FB5-5D5A-FF412FA9E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7DE00D-9962-CFE9-AABE-B6FB0A75F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0E3A3D-26F1-B07C-7C31-7BE113BC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28095E-8812-0D5D-2C33-3FBB11A3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93F5B2-6D5D-4A80-BE82-81858EAB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7064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0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BB546-4CA7-BF5D-384E-8A289741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5163DB-DABD-67FA-0422-3D8ED94D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0CBD7-33E4-56EC-D9B1-FD28147FE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2ADC22-CD3F-EFF4-90A6-22E05B79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B1D4C-88D6-6E15-1BDA-71A64DC8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28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07C98-1B3F-B9B1-B98A-67334DF0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0CB13F-0323-D0FA-B95D-599E417D7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92C96-4ADA-DC5D-476F-1D694E41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7BD42D-2A53-927A-B9E4-5F50C6BD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B300A3-2853-E097-DCBE-D3953F97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16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72909-22C1-3624-91DE-67CBB8AF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AE792-4861-AD3A-B8FC-5F61F44F4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F0C13B-5A93-921F-3445-ECD0D4927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D100A-E945-AEDF-DFB0-8C4791C5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3C979E-93CE-0348-09EC-BE5144B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664A05-1DB3-2422-5C98-1463C1A2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91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1B333-AA07-BDB8-0B72-F6838C3E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3664BA-6B5B-F0F1-F40A-EE2130601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2A3A14-8766-1443-2138-895D41AC5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332213-536E-54FC-EF3E-268DD506F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B82268-8BCC-F03E-F57B-C4F971BF0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213C6CB-2741-005C-A202-E5776530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4B5FEA8-9C46-A3C2-0A42-D8053B23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EC5046-6CA9-D24B-FD21-03A71E17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29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5AB7D-3BBD-5511-0151-51F65CFD0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63D5F3-B552-4B85-D3F2-BC507065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23BED5-71B3-18AF-0FDE-E9791E60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2DB9C6-AC1C-FEFE-67E6-6C1DB00F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74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0D1D16-E428-59E9-4068-D9DCF99C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C4D7D71-5E8E-9DF5-3150-60641645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C87BAC-81E7-80E0-E4D2-33374B9C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503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EE0C-E800-EC06-8711-A84ED7213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4942FF-4F38-C6EF-4E30-ECEE7222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6F6D66-C58F-879A-15D5-DEF841A3C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14FBE6-39AD-7C8A-2152-643D7B6A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C5C390-8065-2A40-60E1-FB0E8278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9EC7CA-BB47-F98C-B1E8-98816007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7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522B6-44E1-3949-C4B2-F0040224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476B1CD-553F-0691-9FE8-10AE4610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00B1E3-DF3C-AD50-C5B4-F3CE0B3D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B7BBB5-63A7-675E-4CCE-3EEEA4F6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683C5-96F1-AABC-88FA-6F64EDD8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008753-9CEF-C525-C9CF-CD4E4F58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6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B473A9-802F-506A-EE83-FE6CA657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32908B-EF35-3CA2-73FA-4E8A229C0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11EC8-BFD8-0BA6-5E18-666D5E250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38125-A07A-4AE1-ACC6-BA684EDD06FC}" type="datetimeFigureOut">
              <a:rPr lang="es-ES" smtClean="0"/>
              <a:t>13/06/2025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2FF8A4-3B2B-5907-4C67-6F26CA925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4295D7-014E-1F76-FC3A-770C90FC6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F7B6-C75F-476E-9EA8-7831D20268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50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1229419"/>
            <a:ext cx="6297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Proyecto de Gestión de Reservas para Gimnasios</a:t>
            </a:r>
            <a:endParaRPr lang="en-US" sz="3708" dirty="0"/>
          </a:p>
        </p:txBody>
      </p:sp>
      <p:sp>
        <p:nvSpPr>
          <p:cNvPr id="4" name="Text 1"/>
          <p:cNvSpPr/>
          <p:nvPr/>
        </p:nvSpPr>
        <p:spPr>
          <a:xfrm>
            <a:off x="661492" y="2694186"/>
            <a:ext cx="629701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Este proyecto desarrolla una solución tecnológica integral para la gestión de reservas en gimnasios y centros deportivos de tamaño pequeño o medio. Diseñado para reducir la brecha tecnológica, ofrece una aplicación Android que permite a los usuarios reservar clases y gestionar su actividad deportiva de forma sencilla, mientras que los administradores pueden controlar el aforo y organizar las clases eficientemente.</a:t>
            </a:r>
            <a:endParaRPr lang="en-US" sz="1458" dirty="0"/>
          </a:p>
        </p:txBody>
      </p:sp>
      <p:sp>
        <p:nvSpPr>
          <p:cNvPr id="5" name="Text 2"/>
          <p:cNvSpPr/>
          <p:nvPr/>
        </p:nvSpPr>
        <p:spPr>
          <a:xfrm>
            <a:off x="661492" y="4721324"/>
            <a:ext cx="6297018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 solución está pensada para ser económica, adaptable y de fácil mantenimiento, utilizando tecnologías ampliamente conocidas como PHP, MySQL y Android Java.</a:t>
            </a:r>
            <a:endParaRPr lang="en-US" sz="1458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4A32B0B-BEEB-75D7-A392-797D47ADB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0360" y="1151222"/>
            <a:ext cx="2637034" cy="4859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5412" y="868760"/>
            <a:ext cx="5733058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7"/>
              </a:lnSpc>
            </a:pPr>
            <a:r>
              <a:rPr lang="en-US" sz="3333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Identificación de Necesidades</a:t>
            </a:r>
            <a:endParaRPr lang="en-US" sz="3333" dirty="0"/>
          </a:p>
        </p:txBody>
      </p:sp>
      <p:sp>
        <p:nvSpPr>
          <p:cNvPr id="4" name="Shape 1"/>
          <p:cNvSpPr/>
          <p:nvPr/>
        </p:nvSpPr>
        <p:spPr>
          <a:xfrm>
            <a:off x="595412" y="1655465"/>
            <a:ext cx="3129558" cy="2626320"/>
          </a:xfrm>
          <a:prstGeom prst="roundRect">
            <a:avLst>
              <a:gd name="adj" fmla="val 272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71822" y="1831876"/>
            <a:ext cx="2126457" cy="265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1667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Contextualización</a:t>
            </a:r>
            <a:endParaRPr lang="en-US" sz="1667" dirty="0"/>
          </a:p>
        </p:txBody>
      </p:sp>
      <p:sp>
        <p:nvSpPr>
          <p:cNvPr id="6" name="Text 3"/>
          <p:cNvSpPr/>
          <p:nvPr/>
        </p:nvSpPr>
        <p:spPr>
          <a:xfrm>
            <a:off x="771823" y="2199581"/>
            <a:ext cx="2776736" cy="1905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proyecto se sitúa en el sector de la actividad física y el bienestar personal, un ámbito en constante crecimiento donde la tecnología se ha convertido en un aliado estratégico, especialmente tras la pandemia de COVID-19.</a:t>
            </a:r>
            <a:endParaRPr lang="en-US" sz="1333" dirty="0"/>
          </a:p>
        </p:txBody>
      </p:sp>
      <p:sp>
        <p:nvSpPr>
          <p:cNvPr id="7" name="Shape 4"/>
          <p:cNvSpPr/>
          <p:nvPr/>
        </p:nvSpPr>
        <p:spPr>
          <a:xfrm>
            <a:off x="3895031" y="1655465"/>
            <a:ext cx="3129558" cy="2626320"/>
          </a:xfrm>
          <a:prstGeom prst="roundRect">
            <a:avLst>
              <a:gd name="adj" fmla="val 272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071442" y="1831876"/>
            <a:ext cx="2126457" cy="265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1667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Tipo de Empresa</a:t>
            </a:r>
            <a:endParaRPr lang="en-US" sz="1667" dirty="0"/>
          </a:p>
        </p:txBody>
      </p:sp>
      <p:sp>
        <p:nvSpPr>
          <p:cNvPr id="9" name="Text 6"/>
          <p:cNvSpPr/>
          <p:nvPr/>
        </p:nvSpPr>
        <p:spPr>
          <a:xfrm>
            <a:off x="4071442" y="2199581"/>
            <a:ext cx="2776736" cy="1905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Iniciativa emprendedora de base tecnológica, inicialmente como autónomo y posteriormente como Sociedad Limitada, enfocada en ofrecer soluciones digitales accesibles a pequeñas y medianas empresas del sector deportivo.</a:t>
            </a:r>
            <a:endParaRPr lang="en-US" sz="1333" dirty="0"/>
          </a:p>
        </p:txBody>
      </p:sp>
      <p:sp>
        <p:nvSpPr>
          <p:cNvPr id="10" name="Shape 7"/>
          <p:cNvSpPr/>
          <p:nvPr/>
        </p:nvSpPr>
        <p:spPr>
          <a:xfrm>
            <a:off x="595412" y="4451846"/>
            <a:ext cx="6429177" cy="1537295"/>
          </a:xfrm>
          <a:prstGeom prst="roundRect">
            <a:avLst>
              <a:gd name="adj" fmla="val 464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71823" y="4628257"/>
            <a:ext cx="2467173" cy="265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1667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Necesidades del Proyecto</a:t>
            </a:r>
            <a:endParaRPr lang="en-US" sz="1667" dirty="0"/>
          </a:p>
        </p:txBody>
      </p:sp>
      <p:sp>
        <p:nvSpPr>
          <p:cNvPr id="12" name="Text 9"/>
          <p:cNvSpPr/>
          <p:nvPr/>
        </p:nvSpPr>
        <p:spPr>
          <a:xfrm>
            <a:off x="771823" y="4995962"/>
            <a:ext cx="6076355" cy="8167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1333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Automatizar la gestión de reservas, controlar el aforo, ofrecer acceso móvil a los usuarios, reducir la carga administrativa, mejorar el servicio al cliente y recopilar datos útiles para la toma de decisiones.</a:t>
            </a:r>
            <a:endParaRPr lang="en-US" sz="1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A1A20A8-B67E-925B-3F5E-9C18FBD0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FD5467-9B4B-94EC-60A0-2E9858291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7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183A1D-12F4-5F56-A1A0-C7742119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FEC16B-00D2-A4B4-48F0-8C33F2F1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8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93EA77-29A9-D319-33BF-24C58900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4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E22A8F4-09BC-0401-DFF6-A92250E3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4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D996DB0-40DC-CFB8-DFB3-F631FCE3E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38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215</Words>
  <Application>Microsoft Office PowerPoint</Application>
  <PresentationFormat>Panorámica</PresentationFormat>
  <Paragraphs>12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Palomeque Duarte</dc:creator>
  <cp:lastModifiedBy>Manuel Palomeque Duarte</cp:lastModifiedBy>
  <cp:revision>9</cp:revision>
  <dcterms:created xsi:type="dcterms:W3CDTF">2025-06-10T16:25:21Z</dcterms:created>
  <dcterms:modified xsi:type="dcterms:W3CDTF">2025-06-13T18:15:09Z</dcterms:modified>
</cp:coreProperties>
</file>