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68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82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19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70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7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05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717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789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31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201AB96-3A10-4286-BE41-713E30E64D99}" type="datetimeFigureOut">
              <a:rPr lang="en-CA" smtClean="0"/>
              <a:t>2017-08-09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E1BE247-D5E9-42D0-841F-E0B58913739D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5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9D35Gtd2y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CE7A-26FB-48CA-8598-277740FBF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/>
              <a:t>Hearing from God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42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60E3D-3DC8-4EF9-8DA8-8D1D68904556}"/>
              </a:ext>
            </a:extLst>
          </p:cNvPr>
          <p:cNvSpPr/>
          <p:nvPr/>
        </p:nvSpPr>
        <p:spPr>
          <a:xfrm>
            <a:off x="4068662" y="1842080"/>
            <a:ext cx="7919207" cy="355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is God?</a:t>
            </a:r>
          </a:p>
          <a:p>
            <a:pPr>
              <a:lnSpc>
                <a:spcPct val="200000"/>
              </a:lnSpc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God is our father in heaven.</a:t>
            </a:r>
          </a:p>
          <a:p>
            <a:pPr>
              <a:lnSpc>
                <a:spcPct val="200000"/>
              </a:lnSpc>
            </a:pPr>
            <a:r>
              <a:rPr lang="en-CA" dirty="0"/>
              <a:t>Jesus gave us an insight in the Lord’s prayer when he was teaching his disciples  how to pray : '</a:t>
            </a:r>
            <a:r>
              <a:rPr lang="en-CA" b="1" dirty="0"/>
              <a:t>Our Father</a:t>
            </a:r>
            <a:r>
              <a:rPr lang="en-CA" dirty="0"/>
              <a:t> in </a:t>
            </a:r>
            <a:r>
              <a:rPr lang="en-CA" b="1" dirty="0"/>
              <a:t>heaven</a:t>
            </a:r>
            <a:r>
              <a:rPr lang="en-CA" dirty="0"/>
              <a:t>, hallowed be your name’. Luke 11:2</a:t>
            </a:r>
          </a:p>
          <a:p>
            <a:pPr>
              <a:lnSpc>
                <a:spcPct val="200000"/>
              </a:lnSpc>
            </a:pPr>
            <a:r>
              <a:rPr lang="en-CA" dirty="0"/>
              <a:t>His geographical location is in heaven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8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6E952A-F12E-49F4-9A57-279BCD4E6942}"/>
              </a:ext>
            </a:extLst>
          </p:cNvPr>
          <p:cNvSpPr/>
          <p:nvPr/>
        </p:nvSpPr>
        <p:spPr>
          <a:xfrm>
            <a:off x="4152551" y="1451296"/>
            <a:ext cx="6568580" cy="343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God is not a man.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God is a spirit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 is Omnipotent God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is Omniscient God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High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has unlimited power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knowing God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5C4635-1A78-4166-A414-1100EE4E8018}"/>
              </a:ext>
            </a:extLst>
          </p:cNvPr>
          <p:cNvSpPr/>
          <p:nvPr/>
        </p:nvSpPr>
        <p:spPr>
          <a:xfrm>
            <a:off x="3995956" y="1813929"/>
            <a:ext cx="76982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</a:rPr>
              <a:t>God is a Spirit: </a:t>
            </a:r>
            <a:r>
              <a:rPr lang="en-CA" sz="1600" dirty="0">
                <a:latin typeface="Arial" panose="020B0604020202020204" pitchFamily="34" charset="0"/>
                <a:ea typeface="Times New Roman" panose="02020603050405020304" pitchFamily="18" charset="0"/>
              </a:rPr>
              <a:t>“</a:t>
            </a:r>
            <a:r>
              <a:rPr lang="en-CA" sz="160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and they that worship him must worship him in spirit and in truth: for the father seeketh such to worship him”. </a:t>
            </a:r>
            <a:r>
              <a:rPr lang="en-CA" sz="1600" b="1" i="1" dirty="0"/>
              <a:t> </a:t>
            </a:r>
            <a:r>
              <a:rPr lang="en-CA" sz="1600" dirty="0"/>
              <a:t>John 4:23-24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God takes pleasure / delight in our worship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That is one of the reasons He created us on earth</a:t>
            </a:r>
          </a:p>
        </p:txBody>
      </p:sp>
    </p:spTree>
    <p:extLst>
      <p:ext uri="{BB962C8B-B14F-4D97-AF65-F5344CB8AC3E}">
        <p14:creationId xmlns:p14="http://schemas.microsoft.com/office/powerpoint/2010/main" val="34059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543847-C251-4FD5-8B04-06CB04A96C7E}"/>
              </a:ext>
            </a:extLst>
          </p:cNvPr>
          <p:cNvSpPr/>
          <p:nvPr/>
        </p:nvSpPr>
        <p:spPr>
          <a:xfrm>
            <a:off x="4018327" y="486561"/>
            <a:ext cx="7516535" cy="669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HEAR FROM GOD…</a:t>
            </a:r>
            <a:endParaRPr lang="en-C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 God’s word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CA" sz="1600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“thy word is a lamp unto my feet and a light unto my path. God talks to us though his word”  Psalm 119:105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God’s word is our mirror- </a:t>
            </a:r>
            <a:r>
              <a:rPr lang="en-CA" sz="1600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CA" sz="1600" b="1" i="1" dirty="0"/>
              <a:t>But we all behold as in a mirror the glory of the Lord with open face, and are changed into the same image, from glory to glory, as by the Spirit of the Lord” 2 Corinthians 3:18 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Fellowship with The Holy Spirit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- fellowship brings relationship and partnership. 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AutoNum type="arabicPeriod" startAt="3"/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Speaking in tongues-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CA" sz="16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he that </a:t>
            </a:r>
            <a:r>
              <a:rPr lang="en-CA" sz="1600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speaketh</a:t>
            </a:r>
            <a:r>
              <a:rPr lang="en-CA" sz="16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an unknown tongue </a:t>
            </a:r>
            <a:r>
              <a:rPr lang="en-CA" sz="1600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speaketh</a:t>
            </a:r>
            <a:r>
              <a:rPr lang="en-CA" sz="16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unto men, but unto God: for no man </a:t>
            </a:r>
            <a:r>
              <a:rPr lang="en-CA" sz="1600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understandeth</a:t>
            </a:r>
            <a:r>
              <a:rPr lang="en-CA" sz="16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him; howbeit in the spirit he </a:t>
            </a:r>
            <a:r>
              <a:rPr lang="en-CA" sz="1600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speaketh</a:t>
            </a:r>
            <a:r>
              <a:rPr lang="en-CA" sz="16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mysteries”  </a:t>
            </a:r>
            <a:r>
              <a:rPr lang="en-CA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CA" sz="1600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CA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CORITHIANS 14:2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CA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importance of speaking in tongues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CA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the devil does not understand the language, it is mysteries to him. Your communication is between you and God.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CA" baseline="30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CA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543847-C251-4FD5-8B04-06CB04A96C7E}"/>
              </a:ext>
            </a:extLst>
          </p:cNvPr>
          <p:cNvSpPr/>
          <p:nvPr/>
        </p:nvSpPr>
        <p:spPr>
          <a:xfrm>
            <a:off x="3431097" y="771787"/>
            <a:ext cx="7944375" cy="432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…HOW TO HEAR FROM GOD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C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CA" baseline="30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200000"/>
              </a:lnSpc>
            </a:pPr>
            <a:r>
              <a:rPr lang="en-CA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”</a:t>
            </a:r>
            <a:r>
              <a:rPr lang="en-CA" sz="16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Likewise the Spirit also </a:t>
            </a:r>
            <a:r>
              <a:rPr lang="en-CA" sz="1600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helpeth</a:t>
            </a:r>
            <a:r>
              <a:rPr lang="en-CA" sz="16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our infirmities: for we know not what we should pray for as we ought: but the Spirit itself </a:t>
            </a:r>
            <a:r>
              <a:rPr lang="en-CA" sz="1600" b="1" i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maketh</a:t>
            </a:r>
            <a:r>
              <a:rPr lang="en-CA" sz="1600" b="1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intercession for us with groanings which cannot be uttered” ROMANS 8: 26</a:t>
            </a:r>
          </a:p>
          <a:p>
            <a:pPr marL="457200">
              <a:lnSpc>
                <a:spcPct val="200000"/>
              </a:lnSpc>
            </a:pPr>
            <a:endParaRPr lang="en-CA" sz="1600" b="1" i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200000"/>
              </a:lnSpc>
            </a:pPr>
            <a:r>
              <a:rPr lang="en-CA" sz="16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you, beloved, build yourselves up on [the foundation of] your most holy faith [continually progress, rise like an edifice higher and higher], pray in the Holy Spirit  JUDE 1:20</a:t>
            </a:r>
            <a:endParaRPr lang="en-CA" sz="16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4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8D1D46-391E-4DFF-AF1D-BC87ECDCD400}"/>
              </a:ext>
            </a:extLst>
          </p:cNvPr>
          <p:cNvSpPr/>
          <p:nvPr/>
        </p:nvSpPr>
        <p:spPr>
          <a:xfrm>
            <a:off x="3380764" y="167781"/>
            <a:ext cx="8506436" cy="6385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…HOW TO HEAR FROM GOD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must be saved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receive the holy spirit by faith. </a:t>
            </a:r>
            <a:endParaRPr lang="en-CA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CA" dirty="0"/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CA" b="1" i="1" dirty="0"/>
              <a:t>“And I will ask the Father, and He will give you another Helper (Comforter, Advocate, Intercessor—Counselor, Strengthener, Standby), to be with you forever”— John 14-46</a:t>
            </a:r>
            <a:endParaRPr lang="en-CA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C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The Holy Spirit lives inside us. 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C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  The Holy Spirit is a person and not a dove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C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He is our counsellor- he advices us. We can never be confused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C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He is our advocate- he is our lawyer. He is my defence.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C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Intercessor- He needs you to pray for you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C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 Strengthener- He energizes you from within. You have to stir up the gift of God in you.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endParaRPr lang="en-C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C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 Standby- He is reliable. When everything fails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0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6C8D70-91A1-4A53-A745-0FDBB24EADC3}"/>
              </a:ext>
            </a:extLst>
          </p:cNvPr>
          <p:cNvSpPr/>
          <p:nvPr/>
        </p:nvSpPr>
        <p:spPr>
          <a:xfrm>
            <a:off x="4608352" y="2690661"/>
            <a:ext cx="7583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ea typeface="Times New Roman" panose="02020603050405020304" pitchFamily="18" charset="0"/>
              </a:rPr>
              <a:t>GOD SPEAKS TO SAMUEL</a:t>
            </a:r>
          </a:p>
          <a:p>
            <a:r>
              <a:rPr lang="en-CA" b="1" dirty="0"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https://www.youtube.com/watch?v=P9D35Gtd2ys</a:t>
            </a:r>
            <a:endParaRPr lang="en-CA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CA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3753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2218</TotalTime>
  <Words>389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Times New Roman</vt:lpstr>
      <vt:lpstr>Feathered</vt:lpstr>
      <vt:lpstr>Hearing from God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Hearing from God</dc:title>
  <dc:creator>olusegun adebiyi</dc:creator>
  <cp:lastModifiedBy>olusegun adebiyi</cp:lastModifiedBy>
  <cp:revision>18</cp:revision>
  <dcterms:created xsi:type="dcterms:W3CDTF">2017-08-11T00:10:09Z</dcterms:created>
  <dcterms:modified xsi:type="dcterms:W3CDTF">2017-08-12T13:08:43Z</dcterms:modified>
</cp:coreProperties>
</file>