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B8A6-0D92-4665-92D6-07BCDE2F915F}" type="datetimeFigureOut">
              <a:rPr lang="nl-BE" smtClean="0"/>
              <a:t>21/05/2022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E2D1-7509-4C75-A98D-05807E2BB567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25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B8A6-0D92-4665-92D6-07BCDE2F915F}" type="datetimeFigureOut">
              <a:rPr lang="nl-BE" smtClean="0"/>
              <a:t>21/05/2022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E2D1-7509-4C75-A98D-05807E2BB56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772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B8A6-0D92-4665-92D6-07BCDE2F915F}" type="datetimeFigureOut">
              <a:rPr lang="nl-BE" smtClean="0"/>
              <a:t>21/05/2022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E2D1-7509-4C75-A98D-05807E2BB56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714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B8A6-0D92-4665-92D6-07BCDE2F915F}" type="datetimeFigureOut">
              <a:rPr lang="nl-BE" smtClean="0"/>
              <a:t>21/05/2022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E2D1-7509-4C75-A98D-05807E2BB56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134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B8A6-0D92-4665-92D6-07BCDE2F915F}" type="datetimeFigureOut">
              <a:rPr lang="nl-BE" smtClean="0"/>
              <a:t>21/05/2022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E2D1-7509-4C75-A98D-05807E2BB567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6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B8A6-0D92-4665-92D6-07BCDE2F915F}" type="datetimeFigureOut">
              <a:rPr lang="nl-BE" smtClean="0"/>
              <a:t>21/05/2022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E2D1-7509-4C75-A98D-05807E2BB56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645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B8A6-0D92-4665-92D6-07BCDE2F915F}" type="datetimeFigureOut">
              <a:rPr lang="nl-BE" smtClean="0"/>
              <a:t>21/05/2022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E2D1-7509-4C75-A98D-05807E2BB56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757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B8A6-0D92-4665-92D6-07BCDE2F915F}" type="datetimeFigureOut">
              <a:rPr lang="nl-BE" smtClean="0"/>
              <a:t>21/05/2022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E2D1-7509-4C75-A98D-05807E2BB56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191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B8A6-0D92-4665-92D6-07BCDE2F915F}" type="datetimeFigureOut">
              <a:rPr lang="nl-BE" smtClean="0"/>
              <a:t>21/05/2022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E2D1-7509-4C75-A98D-05807E2BB56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462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5EB8A6-0D92-4665-92D6-07BCDE2F915F}" type="datetimeFigureOut">
              <a:rPr lang="nl-BE" smtClean="0"/>
              <a:t>21/05/2022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44E2D1-7509-4C75-A98D-05807E2BB56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198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B8A6-0D92-4665-92D6-07BCDE2F915F}" type="datetimeFigureOut">
              <a:rPr lang="nl-BE" smtClean="0"/>
              <a:t>21/05/2022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E2D1-7509-4C75-A98D-05807E2BB56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4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5EB8A6-0D92-4665-92D6-07BCDE2F915F}" type="datetimeFigureOut">
              <a:rPr lang="nl-BE" smtClean="0"/>
              <a:t>21/05/2022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44E2D1-7509-4C75-A98D-05807E2BB567}" type="slidenum">
              <a:rPr lang="nl-BE" smtClean="0"/>
              <a:t>‹nr.›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91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C3B0E-3CF9-4985-97FF-0D477A127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Professional Skills:</a:t>
            </a:r>
            <a:br>
              <a:rPr lang="nl-BE" dirty="0"/>
            </a:br>
            <a:r>
              <a:rPr lang="nl-BE" dirty="0"/>
              <a:t>Project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05A40AB-7C48-4DAA-A23D-9A6CAFC37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Pim Clement</a:t>
            </a:r>
          </a:p>
        </p:txBody>
      </p:sp>
    </p:spTree>
    <p:extLst>
      <p:ext uri="{BB962C8B-B14F-4D97-AF65-F5344CB8AC3E}">
        <p14:creationId xmlns:p14="http://schemas.microsoft.com/office/powerpoint/2010/main" val="371325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BD8382-A991-4070-A818-1C8EEE9D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DDC2CF-B363-4686-ABEB-A77E63C2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Mijn toekomst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Mijn Groei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Mijn plannen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Skills analyse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Mijn inzichten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8803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F11CC-23AD-445D-AD81-BDF63328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Mijn Toekomst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FC5ED8-92D5-4AF8-B973-B518F022A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APP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Software ontwikkelaar</a:t>
            </a:r>
          </a:p>
        </p:txBody>
      </p:sp>
      <p:pic>
        <p:nvPicPr>
          <p:cNvPr id="1032" name="Picture 8" descr="Java (langage) — Wikipédia">
            <a:extLst>
              <a:ext uri="{FF2B5EF4-FFF2-40B4-BE49-F238E27FC236}">
                <a16:creationId xmlns:a16="http://schemas.microsoft.com/office/drawing/2014/main" id="{2E42FE7F-4801-40C4-B9BA-68360D08E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6542" y="3429000"/>
            <a:ext cx="1190038" cy="221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20 Years Anniversary of C# Programming Language. What the Future Holds. -  Avenga">
            <a:extLst>
              <a:ext uri="{FF2B5EF4-FFF2-40B4-BE49-F238E27FC236}">
                <a16:creationId xmlns:a16="http://schemas.microsoft.com/office/drawing/2014/main" id="{27112D9B-7431-4D82-BF2B-E58206164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585" y="2497222"/>
            <a:ext cx="2927659" cy="164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upload.wikimedia.org/wikipedia/commons/thumb/c/...">
            <a:extLst>
              <a:ext uri="{FF2B5EF4-FFF2-40B4-BE49-F238E27FC236}">
                <a16:creationId xmlns:a16="http://schemas.microsoft.com/office/drawing/2014/main" id="{33AD4D80-9B9A-4624-BFC9-9CB356949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818" y="3869651"/>
            <a:ext cx="1851734" cy="185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888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CBDE9A-9364-4A45-9D54-5D70F0F5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347908" cy="1450757"/>
          </a:xfrm>
        </p:spPr>
        <p:txBody>
          <a:bodyPr/>
          <a:lstStyle/>
          <a:p>
            <a:r>
              <a:rPr lang="nl-BE" dirty="0"/>
              <a:t>Mijn Groei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28E432-B2A5-4374-A5FD-396E1CC7B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3071"/>
            <a:ext cx="10058400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Website met galerij voor cliënt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Software Skills</a:t>
            </a:r>
          </a:p>
          <a:p>
            <a:pPr lvl="1"/>
            <a:endParaRPr lang="nl-BE" sz="2800" dirty="0"/>
          </a:p>
          <a:p>
            <a:endParaRPr lang="nl-BE" sz="28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55EBF94-694C-4081-BB6B-B68261575F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87170" y="1932582"/>
            <a:ext cx="4632960" cy="228282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32A359B7-484E-4C7E-A2DB-E3D15C9CBA4D}"/>
              </a:ext>
            </a:extLst>
          </p:cNvPr>
          <p:cNvPicPr/>
          <p:nvPr/>
        </p:nvPicPr>
        <p:blipFill rotWithShape="1">
          <a:blip r:embed="rId3"/>
          <a:srcRect b="23349"/>
          <a:stretch/>
        </p:blipFill>
        <p:spPr>
          <a:xfrm>
            <a:off x="7048130" y="286603"/>
            <a:ext cx="4572000" cy="1729857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C0B062B-F550-45EE-96C8-5075FEF216F7}"/>
              </a:ext>
            </a:extLst>
          </p:cNvPr>
          <p:cNvPicPr/>
          <p:nvPr/>
        </p:nvPicPr>
        <p:blipFill rotWithShape="1">
          <a:blip r:embed="rId4"/>
          <a:srcRect t="3426"/>
          <a:stretch/>
        </p:blipFill>
        <p:spPr>
          <a:xfrm>
            <a:off x="7208150" y="4296622"/>
            <a:ext cx="4251960" cy="187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4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CBDE9A-9364-4A45-9D54-5D70F0F5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347908" cy="1450757"/>
          </a:xfrm>
        </p:spPr>
        <p:txBody>
          <a:bodyPr/>
          <a:lstStyle/>
          <a:p>
            <a:r>
              <a:rPr lang="nl-BE" dirty="0"/>
              <a:t>Mijn plannen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28E432-B2A5-4374-A5FD-396E1CC7B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3071"/>
            <a:ext cx="10058400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Klantvriendelijk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App</a:t>
            </a:r>
          </a:p>
          <a:p>
            <a:pPr lvl="1"/>
            <a:endParaRPr lang="nl-BE" sz="2800" dirty="0"/>
          </a:p>
          <a:p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701611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2B080-14B0-4785-9AD6-1E706C0A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Skills analyse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C2906F-B655-4EE6-9878-70C6D39BF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Javascript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Webdesign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Beter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905868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8ECD9-CE14-497B-814E-8639D9B19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Mijn inzichten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54137E-33E0-44D5-8272-5CAB61B64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Programmeren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Helpen</a:t>
            </a:r>
          </a:p>
        </p:txBody>
      </p:sp>
    </p:spTree>
    <p:extLst>
      <p:ext uri="{BB962C8B-B14F-4D97-AF65-F5344CB8AC3E}">
        <p14:creationId xmlns:p14="http://schemas.microsoft.com/office/powerpoint/2010/main" val="820615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25C93-1A24-4D96-92D3-93444481CE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sz="7200" dirty="0"/>
              <a:t>Bedankt voor het luisteren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9B46FB4-02A3-4C5F-B972-29798D9E4C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08595316"/>
      </p:ext>
    </p:extLst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1791</TotalTime>
  <Words>50</Words>
  <Application>Microsoft Office PowerPoint</Application>
  <PresentationFormat>Breedbeeld</PresentationFormat>
  <Paragraphs>26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Terugblik</vt:lpstr>
      <vt:lpstr>Professional Skills: Project</vt:lpstr>
      <vt:lpstr>Inhoud</vt:lpstr>
      <vt:lpstr>Mijn Toekomst</vt:lpstr>
      <vt:lpstr>Mijn Groei</vt:lpstr>
      <vt:lpstr>Mijn plannen</vt:lpstr>
      <vt:lpstr>Skills analyse</vt:lpstr>
      <vt:lpstr>Mijn inzichten</vt:lpstr>
      <vt:lpstr>Bedankt voor het luisteren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Pim</dc:creator>
  <cp:lastModifiedBy>Pim</cp:lastModifiedBy>
  <cp:revision>16</cp:revision>
  <dcterms:created xsi:type="dcterms:W3CDTF">2022-04-25T06:31:12Z</dcterms:created>
  <dcterms:modified xsi:type="dcterms:W3CDTF">2022-05-21T00:57:04Z</dcterms:modified>
</cp:coreProperties>
</file>