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7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1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64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5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9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62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9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5EB8A6-0D92-4665-92D6-07BCDE2F915F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44E2D1-7509-4C75-A98D-05807E2BB567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3B0E-3CF9-4985-97FF-0D477A12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Professional Skills:</a:t>
            </a:r>
            <a:br>
              <a:rPr lang="nl-BE" dirty="0"/>
            </a:br>
            <a:r>
              <a:rPr lang="nl-BE" dirty="0"/>
              <a:t>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A40AB-7C48-4DAA-A23D-9A6CAFC37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Pim Clement</a:t>
            </a:r>
          </a:p>
        </p:txBody>
      </p:sp>
    </p:spTree>
    <p:extLst>
      <p:ext uri="{BB962C8B-B14F-4D97-AF65-F5344CB8AC3E}">
        <p14:creationId xmlns:p14="http://schemas.microsoft.com/office/powerpoint/2010/main" val="37132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8382-A991-4070-A818-1C8EEE9D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DDC2CF-B363-4686-ABEB-A77E63C2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toekomst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Groei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plannen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Skills analyse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Mijn inzichten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80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F11CC-23AD-445D-AD81-BDF63328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FC5ED8-92D5-4AF8-B973-B518F022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ontwikkelaar</a:t>
            </a:r>
          </a:p>
        </p:txBody>
      </p:sp>
      <p:pic>
        <p:nvPicPr>
          <p:cNvPr id="1032" name="Picture 8" descr="Java (langage) — Wikipédia">
            <a:extLst>
              <a:ext uri="{FF2B5EF4-FFF2-40B4-BE49-F238E27FC236}">
                <a16:creationId xmlns:a16="http://schemas.microsoft.com/office/drawing/2014/main" id="{2E42FE7F-4801-40C4-B9BA-68360D08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542" y="3429000"/>
            <a:ext cx="1190038" cy="221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27112D9B-7431-4D82-BF2B-E5820616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85" y="2497222"/>
            <a:ext cx="2927659" cy="16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pload.wikimedia.org/wikipedia/commons/thumb/c/...">
            <a:extLst>
              <a:ext uri="{FF2B5EF4-FFF2-40B4-BE49-F238E27FC236}">
                <a16:creationId xmlns:a16="http://schemas.microsoft.com/office/drawing/2014/main" id="{33AD4D80-9B9A-4624-BFC9-9CB35694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8" y="3869651"/>
            <a:ext cx="1851734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Groei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Website met galerij voor cliënt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Software Skills</a:t>
            </a:r>
          </a:p>
          <a:p>
            <a:pPr lvl="1"/>
            <a:endParaRPr lang="nl-BE" sz="2800" dirty="0"/>
          </a:p>
          <a:p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5EBF94-694C-4081-BB6B-B68261575F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7170" y="1932582"/>
            <a:ext cx="4632960" cy="2282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59B7-484E-4C7E-A2DB-E3D15C9CBA4D}"/>
              </a:ext>
            </a:extLst>
          </p:cNvPr>
          <p:cNvPicPr/>
          <p:nvPr/>
        </p:nvPicPr>
        <p:blipFill rotWithShape="1">
          <a:blip r:embed="rId3"/>
          <a:srcRect b="23349"/>
          <a:stretch/>
        </p:blipFill>
        <p:spPr>
          <a:xfrm>
            <a:off x="7048130" y="286603"/>
            <a:ext cx="4572000" cy="1729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0B062B-F550-45EE-96C8-5075FEF216F7}"/>
              </a:ext>
            </a:extLst>
          </p:cNvPr>
          <p:cNvPicPr/>
          <p:nvPr/>
        </p:nvPicPr>
        <p:blipFill rotWithShape="1">
          <a:blip r:embed="rId4"/>
          <a:srcRect t="3426"/>
          <a:stretch/>
        </p:blipFill>
        <p:spPr>
          <a:xfrm>
            <a:off x="7208150" y="4296622"/>
            <a:ext cx="4251960" cy="18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BDE9A-9364-4A45-9D54-5D70F0F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7908" cy="1450757"/>
          </a:xfrm>
        </p:spPr>
        <p:txBody>
          <a:bodyPr/>
          <a:lstStyle/>
          <a:p>
            <a:r>
              <a:rPr lang="nl-BE" dirty="0"/>
              <a:t>Mijn plannen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8E432-B2A5-4374-A5FD-396E1CC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3071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Klantvriendelijk</a:t>
            </a:r>
          </a:p>
          <a:p>
            <a:pPr lvl="1"/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7016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2B080-14B0-4785-9AD6-1E706C0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Skills 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2906F-B655-4EE6-9878-70C6D39B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Webdesign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Beter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0586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8ECD9-CE14-497B-814E-8639D9B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inzichten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4137E-33E0-44D5-8272-5CAB61B6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Programmeren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Helpen</a:t>
            </a:r>
          </a:p>
        </p:txBody>
      </p:sp>
    </p:spTree>
    <p:extLst>
      <p:ext uri="{BB962C8B-B14F-4D97-AF65-F5344CB8AC3E}">
        <p14:creationId xmlns:p14="http://schemas.microsoft.com/office/powerpoint/2010/main" val="8206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5C93-1A24-4D96-92D3-93444481C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Bedankt voor het luisteren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B46FB4-02A3-4C5F-B972-29798D9E4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59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1759</TotalTime>
  <Words>49</Words>
  <Application>Microsoft Office PowerPoint</Application>
  <PresentationFormat>Breedbeeld</PresentationFormat>
  <Paragraphs>25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Terugblik</vt:lpstr>
      <vt:lpstr>Professional Skills: Project</vt:lpstr>
      <vt:lpstr>Inhoud</vt:lpstr>
      <vt:lpstr>Mijn Toekomst</vt:lpstr>
      <vt:lpstr>Mijn Groei</vt:lpstr>
      <vt:lpstr>Mijn plannen</vt:lpstr>
      <vt:lpstr>Skills analyse</vt:lpstr>
      <vt:lpstr>Mijn inzichten</vt:lpstr>
      <vt:lpstr>Bedankt voor het luisteren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</dc:creator>
  <cp:lastModifiedBy>Pim</cp:lastModifiedBy>
  <cp:revision>14</cp:revision>
  <dcterms:created xsi:type="dcterms:W3CDTF">2022-04-25T06:31:12Z</dcterms:created>
  <dcterms:modified xsi:type="dcterms:W3CDTF">2022-05-19T21:59:57Z</dcterms:modified>
</cp:coreProperties>
</file>