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0691813" cy="7559675"/>
  <p:notesSz cx="6792913" cy="992505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46F1B-533D-4BE5-B6E8-6C117328B189}" v="17" dt="2024-09-08T19:22:46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387" y="6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ters,Pim P.A.M." userId="dda12fe6-7bfc-4f2e-b23c-6b596f957348" providerId="ADAL" clId="{6AB46F1B-533D-4BE5-B6E8-6C117328B189}"/>
    <pc:docChg chg="undo custSel addSld delSld modSld modNotesMaster modHandout">
      <pc:chgData name="Peeters,Pim P.A.M." userId="dda12fe6-7bfc-4f2e-b23c-6b596f957348" providerId="ADAL" clId="{6AB46F1B-533D-4BE5-B6E8-6C117328B189}" dt="2024-09-09T18:44:55.681" v="815" actId="47"/>
      <pc:docMkLst>
        <pc:docMk/>
      </pc:docMkLst>
      <pc:sldChg chg="del">
        <pc:chgData name="Peeters,Pim P.A.M." userId="dda12fe6-7bfc-4f2e-b23c-6b596f957348" providerId="ADAL" clId="{6AB46F1B-533D-4BE5-B6E8-6C117328B189}" dt="2024-09-09T18:44:55.681" v="815" actId="47"/>
        <pc:sldMkLst>
          <pc:docMk/>
          <pc:sldMk cId="2566922382" sldId="256"/>
        </pc:sldMkLst>
      </pc:sldChg>
      <pc:sldChg chg="addSp delSp modSp mod modNotes">
        <pc:chgData name="Peeters,Pim P.A.M." userId="dda12fe6-7bfc-4f2e-b23c-6b596f957348" providerId="ADAL" clId="{6AB46F1B-533D-4BE5-B6E8-6C117328B189}" dt="2024-09-08T19:23:15.255" v="814" actId="1076"/>
        <pc:sldMkLst>
          <pc:docMk/>
          <pc:sldMk cId="3746610098" sldId="257"/>
        </pc:sldMkLst>
        <pc:spChg chg="mod">
          <ac:chgData name="Peeters,Pim P.A.M." userId="dda12fe6-7bfc-4f2e-b23c-6b596f957348" providerId="ADAL" clId="{6AB46F1B-533D-4BE5-B6E8-6C117328B189}" dt="2024-09-06T09:20:46.841" v="0" actId="14100"/>
          <ac:spMkLst>
            <pc:docMk/>
            <pc:sldMk cId="3746610098" sldId="257"/>
            <ac:spMk id="4" creationId="{511B0373-7D5D-659C-0356-B6042917AD93}"/>
          </ac:spMkLst>
        </pc:spChg>
        <pc:spChg chg="add del mod">
          <ac:chgData name="Peeters,Pim P.A.M." userId="dda12fe6-7bfc-4f2e-b23c-6b596f957348" providerId="ADAL" clId="{6AB46F1B-533D-4BE5-B6E8-6C117328B189}" dt="2024-09-06T09:23:27.708" v="19" actId="1076"/>
          <ac:spMkLst>
            <pc:docMk/>
            <pc:sldMk cId="3746610098" sldId="257"/>
            <ac:spMk id="6" creationId="{83937D7E-DB11-9693-6806-AFEF42F97BF3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8" creationId="{CAA4C5C3-42A2-F33F-C2EF-93B4BCB68CD1}"/>
          </ac:spMkLst>
        </pc:spChg>
        <pc:spChg chg="del">
          <ac:chgData name="Peeters,Pim P.A.M." userId="dda12fe6-7bfc-4f2e-b23c-6b596f957348" providerId="ADAL" clId="{6AB46F1B-533D-4BE5-B6E8-6C117328B189}" dt="2024-09-06T09:20:57.748" v="2" actId="478"/>
          <ac:spMkLst>
            <pc:docMk/>
            <pc:sldMk cId="3746610098" sldId="257"/>
            <ac:spMk id="9" creationId="{18AA36D2-2205-7E0E-4FCF-A68C734FEF89}"/>
          </ac:spMkLst>
        </pc:spChg>
        <pc:spChg chg="del">
          <ac:chgData name="Peeters,Pim P.A.M." userId="dda12fe6-7bfc-4f2e-b23c-6b596f957348" providerId="ADAL" clId="{6AB46F1B-533D-4BE5-B6E8-6C117328B189}" dt="2024-09-06T09:21:15.651" v="8" actId="478"/>
          <ac:spMkLst>
            <pc:docMk/>
            <pc:sldMk cId="3746610098" sldId="257"/>
            <ac:spMk id="11" creationId="{ED148FED-8CBE-E98E-B6AA-9A5A074A68F0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12" creationId="{7C4D33EA-0343-420D-09F5-558C66C20E4B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13" creationId="{FAA54FAD-85D2-0DD0-FF16-9D325E9A1266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15" creationId="{C5E8B828-D81F-E68D-D808-C1187FB231B8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16" creationId="{07F3EB50-5684-6E24-458F-D2A9A890952F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56" creationId="{0E15866A-E8A4-578B-DB9F-4AA97734D09C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57" creationId="{CD18B9B2-229E-3065-E5BA-A17A95E371A1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58" creationId="{8C8BCC5C-6CF7-6842-C814-64A924BDD8F9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59" creationId="{1F0D4604-DF13-5693-6865-A6A806C50BCE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60" creationId="{7F88A3BE-7ADA-5A2C-9C3E-1AC142B6EDD1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61" creationId="{B8ACFCA4-6079-591F-E16E-FD7B220EF442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62" creationId="{1C51EE72-8A8C-5D3C-D3A5-5B4B8F83D0A7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63" creationId="{38919592-13F6-497C-A5D8-37E5FA84B369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64" creationId="{BB628906-F487-1E10-04FC-0941194FBC8B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65" creationId="{2FD93332-C124-044C-A125-B76228D95E64}"/>
          </ac:spMkLst>
        </pc:spChg>
        <pc:spChg chg="mod">
          <ac:chgData name="Peeters,Pim P.A.M." userId="dda12fe6-7bfc-4f2e-b23c-6b596f957348" providerId="ADAL" clId="{6AB46F1B-533D-4BE5-B6E8-6C117328B189}" dt="2024-09-08T19:23:15.255" v="814" actId="1076"/>
          <ac:spMkLst>
            <pc:docMk/>
            <pc:sldMk cId="3746610098" sldId="257"/>
            <ac:spMk id="66" creationId="{2FC07D5F-BDEE-5177-5C7C-F6BC1E67A78E}"/>
          </ac:spMkLst>
        </pc:spChg>
        <pc:graphicFrameChg chg="add del">
          <ac:chgData name="Peeters,Pim P.A.M." userId="dda12fe6-7bfc-4f2e-b23c-6b596f957348" providerId="ADAL" clId="{6AB46F1B-533D-4BE5-B6E8-6C117328B189}" dt="2024-09-06T14:04:03.795" v="33" actId="3680"/>
          <ac:graphicFrameMkLst>
            <pc:docMk/>
            <pc:sldMk cId="3746610098" sldId="257"/>
            <ac:graphicFrameMk id="3" creationId="{D191CDA1-3E7A-466E-3E9C-E02B4AA6DAB4}"/>
          </ac:graphicFrameMkLst>
        </pc:graphicFrameChg>
        <pc:graphicFrameChg chg="add del mod modGraphic">
          <ac:chgData name="Peeters,Pim P.A.M." userId="dda12fe6-7bfc-4f2e-b23c-6b596f957348" providerId="ADAL" clId="{6AB46F1B-533D-4BE5-B6E8-6C117328B189}" dt="2024-09-06T14:21:29.971" v="727" actId="478"/>
          <ac:graphicFrameMkLst>
            <pc:docMk/>
            <pc:sldMk cId="3746610098" sldId="257"/>
            <ac:graphicFrameMk id="9" creationId="{AE52829C-9A71-579E-B802-0EC9E465C08F}"/>
          </ac:graphicFrameMkLst>
        </pc:graphicFrameChg>
        <pc:cxnChg chg="add 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3" creationId="{5B94C94E-896C-B664-F035-893E8D195D46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25" creationId="{4EEF384F-E8A4-1C27-7A70-90E6D89C0359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28" creationId="{09558967-CEBA-21D5-AB53-1A7267B8D0DF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34" creationId="{BD68083E-BB66-A0C4-7818-714A96FD9575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45" creationId="{01137882-25CB-B3F6-68DE-25BCDDADC262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51" creationId="{3FAB3FC2-4A66-6A4E-74D6-25CD23EF8356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52" creationId="{29373DF9-9AB7-8113-358F-07C5CEE3FEE4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68" creationId="{1FC20455-B955-1D9A-5240-C93D20724256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71" creationId="{2A01E948-7F7C-3E7C-7B3D-CDA2D799E986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108" creationId="{197A8490-C0FF-292B-6E35-D5F47F5740E9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119" creationId="{D87E4F93-5A61-B68D-7D59-DC1357D9CF5E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122" creationId="{E73C7539-6C9E-7E35-2F54-D0A823147917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125" creationId="{BD1B148B-CFDD-A821-794F-CB03EB95F500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126" creationId="{01C7E872-668F-E214-2A4C-85965B8B9E52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153" creationId="{9EFFD0E5-7D3E-F4D6-E216-BDE152410834}"/>
          </ac:cxnSpMkLst>
        </pc:cxnChg>
        <pc:cxnChg chg="del">
          <ac:chgData name="Peeters,Pim P.A.M." userId="dda12fe6-7bfc-4f2e-b23c-6b596f957348" providerId="ADAL" clId="{6AB46F1B-533D-4BE5-B6E8-6C117328B189}" dt="2024-09-06T09:21:00.151" v="3" actId="478"/>
          <ac:cxnSpMkLst>
            <pc:docMk/>
            <pc:sldMk cId="3746610098" sldId="257"/>
            <ac:cxnSpMk id="158" creationId="{A45BCD73-36F5-FD51-453F-84051FA7C7E0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159" creationId="{E6C5A82F-D5A7-3B66-3180-6E0BBFFF67B8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162" creationId="{0286F815-8635-7DDD-523D-FF7018C95063}"/>
          </ac:cxnSpMkLst>
        </pc:cxnChg>
        <pc:cxnChg chg="mod">
          <ac:chgData name="Peeters,Pim P.A.M." userId="dda12fe6-7bfc-4f2e-b23c-6b596f957348" providerId="ADAL" clId="{6AB46F1B-533D-4BE5-B6E8-6C117328B189}" dt="2024-09-08T19:23:15.255" v="814" actId="1076"/>
          <ac:cxnSpMkLst>
            <pc:docMk/>
            <pc:sldMk cId="3746610098" sldId="257"/>
            <ac:cxnSpMk id="165" creationId="{B99A3486-44E5-F990-5EB0-56BCB39D627E}"/>
          </ac:cxnSpMkLst>
        </pc:cxnChg>
        <pc:cxnChg chg="del">
          <ac:chgData name="Peeters,Pim P.A.M." userId="dda12fe6-7bfc-4f2e-b23c-6b596f957348" providerId="ADAL" clId="{6AB46F1B-533D-4BE5-B6E8-6C117328B189}" dt="2024-09-06T09:21:18.743" v="9" actId="478"/>
          <ac:cxnSpMkLst>
            <pc:docMk/>
            <pc:sldMk cId="3746610098" sldId="257"/>
            <ac:cxnSpMk id="172" creationId="{D7671EF0-0EC4-10BB-92AD-5ABCD311A613}"/>
          </ac:cxnSpMkLst>
        </pc:cxnChg>
      </pc:sldChg>
      <pc:sldChg chg="modSp new del mod">
        <pc:chgData name="Peeters,Pim P.A.M." userId="dda12fe6-7bfc-4f2e-b23c-6b596f957348" providerId="ADAL" clId="{6AB46F1B-533D-4BE5-B6E8-6C117328B189}" dt="2024-09-06T14:08:00.338" v="233" actId="680"/>
        <pc:sldMkLst>
          <pc:docMk/>
          <pc:sldMk cId="1585665471" sldId="258"/>
        </pc:sldMkLst>
        <pc:spChg chg="mod">
          <ac:chgData name="Peeters,Pim P.A.M." userId="dda12fe6-7bfc-4f2e-b23c-6b596f957348" providerId="ADAL" clId="{6AB46F1B-533D-4BE5-B6E8-6C117328B189}" dt="2024-09-06T14:07:59.886" v="232"/>
          <ac:spMkLst>
            <pc:docMk/>
            <pc:sldMk cId="1585665471" sldId="258"/>
            <ac:spMk id="3" creationId="{574944AF-D1EC-2CE4-F543-A517C29AF6DF}"/>
          </ac:spMkLst>
        </pc:spChg>
      </pc:sldChg>
      <pc:sldChg chg="addSp delSp modSp new mod">
        <pc:chgData name="Peeters,Pim P.A.M." userId="dda12fe6-7bfc-4f2e-b23c-6b596f957348" providerId="ADAL" clId="{6AB46F1B-533D-4BE5-B6E8-6C117328B189}" dt="2024-09-06T14:34:51.089" v="810" actId="20577"/>
        <pc:sldMkLst>
          <pc:docMk/>
          <pc:sldMk cId="1600474418" sldId="258"/>
        </pc:sldMkLst>
        <pc:spChg chg="mod">
          <ac:chgData name="Peeters,Pim P.A.M." userId="dda12fe6-7bfc-4f2e-b23c-6b596f957348" providerId="ADAL" clId="{6AB46F1B-533D-4BE5-B6E8-6C117328B189}" dt="2024-09-06T14:08:17.624" v="239"/>
          <ac:spMkLst>
            <pc:docMk/>
            <pc:sldMk cId="1600474418" sldId="258"/>
            <ac:spMk id="2" creationId="{30F5386D-71F7-7FA1-B1B7-F0511A088619}"/>
          </ac:spMkLst>
        </pc:spChg>
        <pc:spChg chg="del">
          <ac:chgData name="Peeters,Pim P.A.M." userId="dda12fe6-7bfc-4f2e-b23c-6b596f957348" providerId="ADAL" clId="{6AB46F1B-533D-4BE5-B6E8-6C117328B189}" dt="2024-09-06T14:08:08.400" v="236" actId="478"/>
          <ac:spMkLst>
            <pc:docMk/>
            <pc:sldMk cId="1600474418" sldId="258"/>
            <ac:spMk id="3" creationId="{1A25E3B8-1FBC-E8DC-481F-71DA621E9F4D}"/>
          </ac:spMkLst>
        </pc:spChg>
        <pc:graphicFrameChg chg="add mod modGraphic">
          <ac:chgData name="Peeters,Pim P.A.M." userId="dda12fe6-7bfc-4f2e-b23c-6b596f957348" providerId="ADAL" clId="{6AB46F1B-533D-4BE5-B6E8-6C117328B189}" dt="2024-09-06T14:34:51.089" v="810" actId="20577"/>
          <ac:graphicFrameMkLst>
            <pc:docMk/>
            <pc:sldMk cId="1600474418" sldId="258"/>
            <ac:graphicFrameMk id="4" creationId="{A8C902FB-0DB5-34EF-3C6B-B8C2B77A3F5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7745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7745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7745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5" y="744538"/>
            <a:ext cx="526256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292" y="4714399"/>
            <a:ext cx="543433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7745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65175" y="744538"/>
            <a:ext cx="5262563" cy="3721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88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7" y="2348402"/>
            <a:ext cx="9088041" cy="162043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773" y="4283817"/>
            <a:ext cx="7484269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1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3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4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5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6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7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9-9-2024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9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1564" y="302740"/>
            <a:ext cx="2405658" cy="6450223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91" y="302740"/>
            <a:ext cx="7038777" cy="645022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7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3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80" y="4857794"/>
            <a:ext cx="9088041" cy="1501435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80" y="3204115"/>
            <a:ext cx="9088041" cy="1653678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400967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1934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290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3868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483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580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6769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7736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6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92" y="1763927"/>
            <a:ext cx="4722217" cy="4989036"/>
          </a:xfrm>
        </p:spPr>
        <p:txBody>
          <a:bodyPr/>
          <a:lstStyle>
            <a:lvl1pPr>
              <a:defRPr sz="2456"/>
            </a:lvl1pPr>
            <a:lvl2pPr>
              <a:defRPr sz="2105"/>
            </a:lvl2pPr>
            <a:lvl3pPr>
              <a:defRPr sz="1754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005" y="1763927"/>
            <a:ext cx="4722217" cy="4989036"/>
          </a:xfrm>
        </p:spPr>
        <p:txBody>
          <a:bodyPr/>
          <a:lstStyle>
            <a:lvl1pPr>
              <a:defRPr sz="2456"/>
            </a:lvl1pPr>
            <a:lvl2pPr>
              <a:defRPr sz="2105"/>
            </a:lvl2pPr>
            <a:lvl3pPr>
              <a:defRPr sz="1754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0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1692179"/>
            <a:ext cx="4724074" cy="70521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7" indent="0">
              <a:buNone/>
              <a:defRPr sz="1754" b="1"/>
            </a:lvl2pPr>
            <a:lvl3pPr marL="801934" indent="0">
              <a:buNone/>
              <a:defRPr sz="1579" b="1"/>
            </a:lvl3pPr>
            <a:lvl4pPr marL="1202901" indent="0">
              <a:buNone/>
              <a:defRPr sz="1403" b="1"/>
            </a:lvl4pPr>
            <a:lvl5pPr marL="1603868" indent="0">
              <a:buNone/>
              <a:defRPr sz="1403" b="1"/>
            </a:lvl5pPr>
            <a:lvl6pPr marL="2004835" indent="0">
              <a:buNone/>
              <a:defRPr sz="1403" b="1"/>
            </a:lvl6pPr>
            <a:lvl7pPr marL="2405802" indent="0">
              <a:buNone/>
              <a:defRPr sz="1403" b="1"/>
            </a:lvl7pPr>
            <a:lvl8pPr marL="2806769" indent="0">
              <a:buNone/>
              <a:defRPr sz="1403" b="1"/>
            </a:lvl8pPr>
            <a:lvl9pPr marL="3207736" indent="0">
              <a:buNone/>
              <a:defRPr sz="140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91" y="2397397"/>
            <a:ext cx="4724074" cy="4355563"/>
          </a:xfrm>
        </p:spPr>
        <p:txBody>
          <a:bodyPr/>
          <a:lstStyle>
            <a:lvl1pPr>
              <a:defRPr sz="2105"/>
            </a:lvl1pPr>
            <a:lvl2pPr>
              <a:defRPr sz="1754"/>
            </a:lvl2pPr>
            <a:lvl3pPr>
              <a:defRPr sz="1579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1294" y="1692179"/>
            <a:ext cx="4725930" cy="70521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7" indent="0">
              <a:buNone/>
              <a:defRPr sz="1754" b="1"/>
            </a:lvl2pPr>
            <a:lvl3pPr marL="801934" indent="0">
              <a:buNone/>
              <a:defRPr sz="1579" b="1"/>
            </a:lvl3pPr>
            <a:lvl4pPr marL="1202901" indent="0">
              <a:buNone/>
              <a:defRPr sz="1403" b="1"/>
            </a:lvl4pPr>
            <a:lvl5pPr marL="1603868" indent="0">
              <a:buNone/>
              <a:defRPr sz="1403" b="1"/>
            </a:lvl5pPr>
            <a:lvl6pPr marL="2004835" indent="0">
              <a:buNone/>
              <a:defRPr sz="1403" b="1"/>
            </a:lvl6pPr>
            <a:lvl7pPr marL="2405802" indent="0">
              <a:buNone/>
              <a:defRPr sz="1403" b="1"/>
            </a:lvl7pPr>
            <a:lvl8pPr marL="2806769" indent="0">
              <a:buNone/>
              <a:defRPr sz="1403" b="1"/>
            </a:lvl8pPr>
            <a:lvl9pPr marL="3207736" indent="0">
              <a:buNone/>
              <a:defRPr sz="140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1294" y="2397397"/>
            <a:ext cx="4725930" cy="4355563"/>
          </a:xfrm>
        </p:spPr>
        <p:txBody>
          <a:bodyPr/>
          <a:lstStyle>
            <a:lvl1pPr>
              <a:defRPr sz="2105"/>
            </a:lvl1pPr>
            <a:lvl2pPr>
              <a:defRPr sz="1754"/>
            </a:lvl2pPr>
            <a:lvl3pPr>
              <a:defRPr sz="1579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7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00987"/>
            <a:ext cx="3517533" cy="1280945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03" y="300990"/>
            <a:ext cx="5977021" cy="6451973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591" y="1581935"/>
            <a:ext cx="3517533" cy="5171028"/>
          </a:xfrm>
        </p:spPr>
        <p:txBody>
          <a:bodyPr/>
          <a:lstStyle>
            <a:lvl1pPr marL="0" indent="0">
              <a:buNone/>
              <a:defRPr sz="1228"/>
            </a:lvl1pPr>
            <a:lvl2pPr marL="400967" indent="0">
              <a:buNone/>
              <a:defRPr sz="1052"/>
            </a:lvl2pPr>
            <a:lvl3pPr marL="801934" indent="0">
              <a:buNone/>
              <a:defRPr sz="877"/>
            </a:lvl3pPr>
            <a:lvl4pPr marL="1202901" indent="0">
              <a:buNone/>
              <a:defRPr sz="789"/>
            </a:lvl4pPr>
            <a:lvl5pPr marL="1603868" indent="0">
              <a:buNone/>
              <a:defRPr sz="789"/>
            </a:lvl5pPr>
            <a:lvl6pPr marL="2004835" indent="0">
              <a:buNone/>
              <a:defRPr sz="789"/>
            </a:lvl6pPr>
            <a:lvl7pPr marL="2405802" indent="0">
              <a:buNone/>
              <a:defRPr sz="789"/>
            </a:lvl7pPr>
            <a:lvl8pPr marL="2806769" indent="0">
              <a:buNone/>
              <a:defRPr sz="789"/>
            </a:lvl8pPr>
            <a:lvl9pPr marL="3207736" indent="0">
              <a:buNone/>
              <a:defRPr sz="78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3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670" y="5291772"/>
            <a:ext cx="6415088" cy="624724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670" y="675471"/>
            <a:ext cx="6415088" cy="4535805"/>
          </a:xfrm>
        </p:spPr>
        <p:txBody>
          <a:bodyPr/>
          <a:lstStyle>
            <a:lvl1pPr marL="0" indent="0">
              <a:buNone/>
              <a:defRPr sz="2806"/>
            </a:lvl1pPr>
            <a:lvl2pPr marL="400967" indent="0">
              <a:buNone/>
              <a:defRPr sz="2456"/>
            </a:lvl2pPr>
            <a:lvl3pPr marL="801934" indent="0">
              <a:buNone/>
              <a:defRPr sz="2105"/>
            </a:lvl3pPr>
            <a:lvl4pPr marL="1202901" indent="0">
              <a:buNone/>
              <a:defRPr sz="1754"/>
            </a:lvl4pPr>
            <a:lvl5pPr marL="1603868" indent="0">
              <a:buNone/>
              <a:defRPr sz="1754"/>
            </a:lvl5pPr>
            <a:lvl6pPr marL="2004835" indent="0">
              <a:buNone/>
              <a:defRPr sz="1754"/>
            </a:lvl6pPr>
            <a:lvl7pPr marL="2405802" indent="0">
              <a:buNone/>
              <a:defRPr sz="1754"/>
            </a:lvl7pPr>
            <a:lvl8pPr marL="2806769" indent="0">
              <a:buNone/>
              <a:defRPr sz="1754"/>
            </a:lvl8pPr>
            <a:lvl9pPr marL="3207736" indent="0">
              <a:buNone/>
              <a:defRPr sz="1754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670" y="5916496"/>
            <a:ext cx="6415088" cy="887211"/>
          </a:xfrm>
        </p:spPr>
        <p:txBody>
          <a:bodyPr/>
          <a:lstStyle>
            <a:lvl1pPr marL="0" indent="0">
              <a:buNone/>
              <a:defRPr sz="1228"/>
            </a:lvl1pPr>
            <a:lvl2pPr marL="400967" indent="0">
              <a:buNone/>
              <a:defRPr sz="1052"/>
            </a:lvl2pPr>
            <a:lvl3pPr marL="801934" indent="0">
              <a:buNone/>
              <a:defRPr sz="877"/>
            </a:lvl3pPr>
            <a:lvl4pPr marL="1202901" indent="0">
              <a:buNone/>
              <a:defRPr sz="789"/>
            </a:lvl4pPr>
            <a:lvl5pPr marL="1603868" indent="0">
              <a:buNone/>
              <a:defRPr sz="789"/>
            </a:lvl5pPr>
            <a:lvl6pPr marL="2004835" indent="0">
              <a:buNone/>
              <a:defRPr sz="789"/>
            </a:lvl6pPr>
            <a:lvl7pPr marL="2405802" indent="0">
              <a:buNone/>
              <a:defRPr sz="789"/>
            </a:lvl7pPr>
            <a:lvl8pPr marL="2806769" indent="0">
              <a:buNone/>
              <a:defRPr sz="789"/>
            </a:lvl8pPr>
            <a:lvl9pPr marL="3207736" indent="0">
              <a:buNone/>
              <a:defRPr sz="78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0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1763927"/>
            <a:ext cx="9622632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91" y="7006701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B002-1032-497A-A690-67428BD6A599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037" y="7006701"/>
            <a:ext cx="338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2466" y="7006701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1934" rtl="0" eaLnBrk="1" latinLnBrk="0" hangingPunct="1"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726" indent="-300726" algn="l" defTabSz="801934" rtl="0" eaLnBrk="1" latinLnBrk="0" hangingPunct="1">
        <a:spcBef>
          <a:spcPct val="20000"/>
        </a:spcBef>
        <a:buFont typeface="Arial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651572" indent="-250605" algn="l" defTabSz="801934" rtl="0" eaLnBrk="1" latinLnBrk="0" hangingPunct="1">
        <a:spcBef>
          <a:spcPct val="20000"/>
        </a:spcBef>
        <a:buFont typeface="Arial" pitchFamily="34" charset="0"/>
        <a:buChar char="–"/>
        <a:defRPr sz="2456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8" indent="-200484" algn="l" defTabSz="801934" rtl="0" eaLnBrk="1" latinLnBrk="0" hangingPunct="1">
        <a:spcBef>
          <a:spcPct val="20000"/>
        </a:spcBef>
        <a:buFont typeface="Arial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403384" indent="-200484" algn="l" defTabSz="801934" rtl="0" eaLnBrk="1" latinLnBrk="0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804351" indent="-200484" algn="l" defTabSz="801934" rtl="0" eaLnBrk="1" latinLnBrk="0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05319" indent="-200484" algn="l" defTabSz="801934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06285" indent="-200484" algn="l" defTabSz="801934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007253" indent="-200484" algn="l" defTabSz="801934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408219" indent="-200484" algn="l" defTabSz="801934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0193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7" algn="l" defTabSz="80193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34" algn="l" defTabSz="80193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901" algn="l" defTabSz="80193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68" algn="l" defTabSz="80193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35" algn="l" defTabSz="80193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802" algn="l" defTabSz="80193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69" algn="l" defTabSz="80193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36" algn="l" defTabSz="80193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83937D7E-DB11-9693-6806-AFEF42F97BF3}"/>
              </a:ext>
            </a:extLst>
          </p:cNvPr>
          <p:cNvSpPr/>
          <p:nvPr/>
        </p:nvSpPr>
        <p:spPr>
          <a:xfrm>
            <a:off x="5407335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/>
              <a:t>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6C5DB2-C8F5-BF7B-893D-08D433BD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Floor 1: Maintenance &amp; </a:t>
            </a:r>
            <a:r>
              <a:rPr lang="nl-NL" dirty="0" err="1"/>
              <a:t>Habitation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11B0373-7D5D-659C-0356-B6042917AD93}"/>
              </a:ext>
            </a:extLst>
          </p:cNvPr>
          <p:cNvSpPr/>
          <p:nvPr/>
        </p:nvSpPr>
        <p:spPr>
          <a:xfrm>
            <a:off x="230947" y="1331565"/>
            <a:ext cx="5114959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/>
              <a:t>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5A8E6B6-7645-1D01-D4B6-281F20E93545}"/>
              </a:ext>
            </a:extLst>
          </p:cNvPr>
          <p:cNvSpPr txBox="1"/>
          <p:nvPr/>
        </p:nvSpPr>
        <p:spPr>
          <a:xfrm>
            <a:off x="410187" y="1405448"/>
            <a:ext cx="4747606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79" dirty="0"/>
              <a:t>Systems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DC449FF-412A-2966-E8D1-CF6F1F0D03ED}"/>
              </a:ext>
            </a:extLst>
          </p:cNvPr>
          <p:cNvSpPr txBox="1"/>
          <p:nvPr/>
        </p:nvSpPr>
        <p:spPr>
          <a:xfrm>
            <a:off x="5472750" y="1408489"/>
            <a:ext cx="4922699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79" dirty="0"/>
              <a:t>Intranet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AA4C5C3-42A2-F33F-C2EF-93B4BCB68CD1}"/>
              </a:ext>
            </a:extLst>
          </p:cNvPr>
          <p:cNvSpPr txBox="1"/>
          <p:nvPr/>
        </p:nvSpPr>
        <p:spPr>
          <a:xfrm>
            <a:off x="5498912" y="203385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Reception</a:t>
            </a:r>
            <a:endParaRPr lang="nl-NL" sz="1052" dirty="0"/>
          </a:p>
          <a:p>
            <a:r>
              <a:rPr lang="nl-NL" sz="1052" dirty="0"/>
              <a:t>Terminal (22B)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+0 response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C4D33EA-0343-420D-09F5-558C66C20E4B}"/>
              </a:ext>
            </a:extLst>
          </p:cNvPr>
          <p:cNvSpPr txBox="1"/>
          <p:nvPr/>
        </p:nvSpPr>
        <p:spPr>
          <a:xfrm>
            <a:off x="5497741" y="506640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Admin</a:t>
            </a:r>
            <a:endParaRPr lang="nl-NL" sz="1052" dirty="0"/>
          </a:p>
          <a:p>
            <a:r>
              <a:rPr lang="nl-NL" sz="1052" dirty="0"/>
              <a:t>Terminal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+3 response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AA54FAD-85D2-0DD0-FF16-9D325E9A1266}"/>
              </a:ext>
            </a:extLst>
          </p:cNvPr>
          <p:cNvSpPr txBox="1"/>
          <p:nvPr/>
        </p:nvSpPr>
        <p:spPr>
          <a:xfrm>
            <a:off x="7242975" y="2029492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Network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+0 response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5E8B828-D81F-E68D-D808-C1187FB231B8}"/>
              </a:ext>
            </a:extLst>
          </p:cNvPr>
          <p:cNvSpPr txBox="1"/>
          <p:nvPr/>
        </p:nvSpPr>
        <p:spPr>
          <a:xfrm>
            <a:off x="9004675" y="2032300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Shared Files</a:t>
            </a:r>
          </a:p>
          <a:p>
            <a:r>
              <a:rPr lang="nl-NL" sz="1052" dirty="0"/>
              <a:t>Storage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7F3EB50-5684-6E24-458F-D2A9A890952F}"/>
              </a:ext>
            </a:extLst>
          </p:cNvPr>
          <p:cNvSpPr txBox="1"/>
          <p:nvPr/>
        </p:nvSpPr>
        <p:spPr>
          <a:xfrm>
            <a:off x="9004675" y="3517839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Firewall Root</a:t>
            </a:r>
          </a:p>
          <a:p>
            <a:r>
              <a:rPr lang="nl-NL" sz="1052" dirty="0"/>
              <a:t>Trap</a:t>
            </a:r>
          </a:p>
          <a:p>
            <a:r>
              <a:rPr lang="nl-NL" sz="1052" dirty="0"/>
              <a:t>Secure (+)</a:t>
            </a:r>
          </a:p>
          <a:p>
            <a:r>
              <a:rPr lang="nl-NL" sz="1052" dirty="0"/>
              <a:t>Brain scan / Virus</a:t>
            </a:r>
          </a:p>
        </p:txBody>
      </p: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4EEF384F-E8A4-1C27-7A70-90E6D89C035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247691" y="2769438"/>
            <a:ext cx="2327806" cy="1698882"/>
          </a:xfrm>
          <a:prstGeom prst="bentConnector3">
            <a:avLst>
              <a:gd name="adj1" fmla="val 994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09558967-CEBA-21D5-AB53-1A7267B8D0D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863542" y="2776607"/>
            <a:ext cx="846207" cy="26597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BD68083E-BB66-A0C4-7818-714A96FD9575}"/>
              </a:ext>
            </a:extLst>
          </p:cNvPr>
          <p:cNvCxnSpPr>
            <a:cxnSpLocks/>
          </p:cNvCxnSpPr>
          <p:nvPr/>
        </p:nvCxnSpPr>
        <p:spPr>
          <a:xfrm flipV="1">
            <a:off x="5243772" y="2772246"/>
            <a:ext cx="2192458" cy="433410"/>
          </a:xfrm>
          <a:prstGeom prst="bentConnector3">
            <a:avLst>
              <a:gd name="adj1" fmla="val 98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ingslijn: gebogen 44">
            <a:extLst>
              <a:ext uri="{FF2B5EF4-FFF2-40B4-BE49-F238E27FC236}">
                <a16:creationId xmlns:a16="http://schemas.microsoft.com/office/drawing/2014/main" id="{01137882-25CB-B3F6-68DE-25BCDDADC26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8444343" y="2769438"/>
            <a:ext cx="560333" cy="11183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3FAB3FC2-4A66-6A4E-74D6-25CD23EF835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864713" y="2399465"/>
            <a:ext cx="378262" cy="4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29373DF9-9AB7-8113-358F-07C5CEE3FEE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629406" y="2399465"/>
            <a:ext cx="375269" cy="2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0E15866A-E8A4-578B-DB9F-4AA97734D09C}"/>
              </a:ext>
            </a:extLst>
          </p:cNvPr>
          <p:cNvSpPr txBox="1"/>
          <p:nvPr/>
        </p:nvSpPr>
        <p:spPr>
          <a:xfrm>
            <a:off x="3877971" y="283749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Security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+2 response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D18B9B2-229E-3065-E5BA-A17A95E371A1}"/>
              </a:ext>
            </a:extLst>
          </p:cNvPr>
          <p:cNvSpPr txBox="1"/>
          <p:nvPr/>
        </p:nvSpPr>
        <p:spPr>
          <a:xfrm>
            <a:off x="3881890" y="409834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Logistics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+1 response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8BCC5C-6CF7-6842-C814-64A924BDD8F9}"/>
              </a:ext>
            </a:extLst>
          </p:cNvPr>
          <p:cNvSpPr txBox="1"/>
          <p:nvPr/>
        </p:nvSpPr>
        <p:spPr>
          <a:xfrm>
            <a:off x="3884071" y="506640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Support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 err="1"/>
              <a:t>Null</a:t>
            </a:r>
            <a:r>
              <a:rPr lang="nl-NL" sz="1052" dirty="0"/>
              <a:t> response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1F0D4604-DF13-5693-6865-A6A806C50BCE}"/>
              </a:ext>
            </a:extLst>
          </p:cNvPr>
          <p:cNvSpPr txBox="1"/>
          <p:nvPr/>
        </p:nvSpPr>
        <p:spPr>
          <a:xfrm>
            <a:off x="2103181" y="2053548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Checkpoint </a:t>
            </a:r>
            <a:r>
              <a:rPr lang="nl-NL" sz="1052" dirty="0" err="1"/>
              <a:t>Alpha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(23E)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+2 response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7F88A3BE-7ADA-5A2C-9C3E-1AC142B6EDD1}"/>
              </a:ext>
            </a:extLst>
          </p:cNvPr>
          <p:cNvSpPr txBox="1"/>
          <p:nvPr/>
        </p:nvSpPr>
        <p:spPr>
          <a:xfrm>
            <a:off x="2113070" y="2835683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Checkpoint Bravo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(23A)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+2 response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B8ACFCA4-6079-591F-E16E-FD7B220EF442}"/>
              </a:ext>
            </a:extLst>
          </p:cNvPr>
          <p:cNvSpPr txBox="1"/>
          <p:nvPr/>
        </p:nvSpPr>
        <p:spPr>
          <a:xfrm>
            <a:off x="316279" y="3309099"/>
            <a:ext cx="1379878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Docking</a:t>
            </a:r>
            <a:r>
              <a:rPr lang="nl-NL" sz="1052" dirty="0"/>
              <a:t> arm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(22A)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+2 response</a:t>
            </a:r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1C51EE72-8A8C-5D3C-D3A5-5B4B8F83D0A7}"/>
              </a:ext>
            </a:extLst>
          </p:cNvPr>
          <p:cNvSpPr txBox="1"/>
          <p:nvPr/>
        </p:nvSpPr>
        <p:spPr>
          <a:xfrm>
            <a:off x="316278" y="409834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Lift 2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(22C)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38919592-13F6-497C-A5D8-37E5FA84B369}"/>
              </a:ext>
            </a:extLst>
          </p:cNvPr>
          <p:cNvSpPr txBox="1"/>
          <p:nvPr/>
        </p:nvSpPr>
        <p:spPr>
          <a:xfrm>
            <a:off x="316278" y="4887595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4/6 </a:t>
            </a:r>
            <a:r>
              <a:rPr lang="nl-NL" sz="1052" dirty="0" err="1"/>
              <a:t>Infrastructure</a:t>
            </a:r>
            <a:r>
              <a:rPr lang="nl-NL" sz="1052" dirty="0"/>
              <a:t> (23D)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BB628906-F487-1E10-04FC-0941194FBC8B}"/>
              </a:ext>
            </a:extLst>
          </p:cNvPr>
          <p:cNvSpPr txBox="1"/>
          <p:nvPr/>
        </p:nvSpPr>
        <p:spPr>
          <a:xfrm>
            <a:off x="2213396" y="506640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2FD93332-C124-044C-A125-B76228D95E64}"/>
              </a:ext>
            </a:extLst>
          </p:cNvPr>
          <p:cNvSpPr txBox="1"/>
          <p:nvPr/>
        </p:nvSpPr>
        <p:spPr>
          <a:xfrm>
            <a:off x="2213395" y="593719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+2 response</a:t>
            </a: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2FC07D5F-BDEE-5177-5C7C-F6BC1E67A78E}"/>
              </a:ext>
            </a:extLst>
          </p:cNvPr>
          <p:cNvSpPr txBox="1"/>
          <p:nvPr/>
        </p:nvSpPr>
        <p:spPr>
          <a:xfrm>
            <a:off x="3898807" y="5937194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Escape </a:t>
            </a:r>
            <a:r>
              <a:rPr lang="nl-NL" sz="1052" dirty="0" err="1"/>
              <a:t>pod</a:t>
            </a:r>
            <a:r>
              <a:rPr lang="nl-NL" sz="1052" dirty="0"/>
              <a:t> </a:t>
            </a:r>
            <a:r>
              <a:rPr lang="nl-NL" sz="1052" dirty="0" err="1"/>
              <a:t>bay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(23C)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1FC20455-B955-1D9A-5240-C93D20724256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 flipV="1">
            <a:off x="3462783" y="3205656"/>
            <a:ext cx="415188" cy="18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2A01E948-7F7C-3E7C-7B3D-CDA2D799E986}"/>
              </a:ext>
            </a:extLst>
          </p:cNvPr>
          <p:cNvCxnSpPr>
            <a:cxnSpLocks/>
          </p:cNvCxnSpPr>
          <p:nvPr/>
        </p:nvCxnSpPr>
        <p:spPr>
          <a:xfrm flipH="1" flipV="1">
            <a:off x="5243772" y="5423647"/>
            <a:ext cx="253969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Rechte verbindingslijn 107">
            <a:extLst>
              <a:ext uri="{FF2B5EF4-FFF2-40B4-BE49-F238E27FC236}">
                <a16:creationId xmlns:a16="http://schemas.microsoft.com/office/drawing/2014/main" id="{197A8490-C0FF-292B-6E35-D5F47F5740E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79197" y="5426817"/>
            <a:ext cx="304874" cy="95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Rechte verbindingslijn 118">
            <a:extLst>
              <a:ext uri="{FF2B5EF4-FFF2-40B4-BE49-F238E27FC236}">
                <a16:creationId xmlns:a16="http://schemas.microsoft.com/office/drawing/2014/main" id="{D87E4F93-5A61-B68D-7D59-DC1357D9CF5E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4566971" y="5806348"/>
            <a:ext cx="1" cy="1308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E73C7539-6C9E-7E35-2F54-D0A823147917}"/>
              </a:ext>
            </a:extLst>
          </p:cNvPr>
          <p:cNvCxnSpPr>
            <a:cxnSpLocks/>
          </p:cNvCxnSpPr>
          <p:nvPr/>
        </p:nvCxnSpPr>
        <p:spPr>
          <a:xfrm flipH="1">
            <a:off x="3712843" y="5621455"/>
            <a:ext cx="1712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BD1B148B-CFDD-A821-794F-CB03EB95F500}"/>
              </a:ext>
            </a:extLst>
          </p:cNvPr>
          <p:cNvCxnSpPr>
            <a:cxnSpLocks/>
          </p:cNvCxnSpPr>
          <p:nvPr/>
        </p:nvCxnSpPr>
        <p:spPr>
          <a:xfrm flipH="1">
            <a:off x="3579195" y="6298758"/>
            <a:ext cx="1336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01C7E872-668F-E214-2A4C-85965B8B9E52}"/>
              </a:ext>
            </a:extLst>
          </p:cNvPr>
          <p:cNvCxnSpPr>
            <a:cxnSpLocks/>
          </p:cNvCxnSpPr>
          <p:nvPr/>
        </p:nvCxnSpPr>
        <p:spPr>
          <a:xfrm>
            <a:off x="3712843" y="5621457"/>
            <a:ext cx="0" cy="6773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9EFFD0E5-7D3E-F4D6-E216-BDE152410834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468982" y="2423521"/>
            <a:ext cx="408989" cy="61113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Rechte verbindingslijn 158">
            <a:extLst>
              <a:ext uri="{FF2B5EF4-FFF2-40B4-BE49-F238E27FC236}">
                <a16:creationId xmlns:a16="http://schemas.microsoft.com/office/drawing/2014/main" id="{E6C5A82F-D5A7-3B66-3180-6E0BBFFF67B8}"/>
              </a:ext>
            </a:extLst>
          </p:cNvPr>
          <p:cNvCxnSpPr>
            <a:cxnSpLocks/>
            <a:stCxn id="62" idx="3"/>
            <a:endCxn id="57" idx="1"/>
          </p:cNvCxnSpPr>
          <p:nvPr/>
        </p:nvCxnSpPr>
        <p:spPr>
          <a:xfrm>
            <a:off x="1682079" y="4468320"/>
            <a:ext cx="21998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Verbindingslijn: gebogen 161">
            <a:extLst>
              <a:ext uri="{FF2B5EF4-FFF2-40B4-BE49-F238E27FC236}">
                <a16:creationId xmlns:a16="http://schemas.microsoft.com/office/drawing/2014/main" id="{0286F815-8635-7DDD-523D-FF7018C95063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696157" y="3679072"/>
            <a:ext cx="2183539" cy="575665"/>
          </a:xfrm>
          <a:prstGeom prst="bentConnector3">
            <a:avLst>
              <a:gd name="adj1" fmla="val 138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Verbindingslijn: gebogen 164">
            <a:extLst>
              <a:ext uri="{FF2B5EF4-FFF2-40B4-BE49-F238E27FC236}">
                <a16:creationId xmlns:a16="http://schemas.microsoft.com/office/drawing/2014/main" id="{B99A3486-44E5-F990-5EB0-56BCB39D627E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682079" y="4696429"/>
            <a:ext cx="2195892" cy="561139"/>
          </a:xfrm>
          <a:prstGeom prst="bentConnector3">
            <a:avLst>
              <a:gd name="adj1" fmla="val 129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Verbindingslijn: gebogen 2">
            <a:extLst>
              <a:ext uri="{FF2B5EF4-FFF2-40B4-BE49-F238E27FC236}">
                <a16:creationId xmlns:a16="http://schemas.microsoft.com/office/drawing/2014/main" id="{5B94C94E-896C-B664-F035-893E8D195D46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 rot="5400000" flipH="1" flipV="1">
            <a:off x="7939076" y="275038"/>
            <a:ext cx="1553" cy="3516078"/>
          </a:xfrm>
          <a:prstGeom prst="bentConnector3">
            <a:avLst>
              <a:gd name="adj1" fmla="val 148198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1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5386D-71F7-7FA1-B1B7-F0511A08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1: Maintenance &amp; </a:t>
            </a:r>
            <a:r>
              <a:rPr lang="nl-NL" dirty="0" err="1"/>
              <a:t>Habitation</a:t>
            </a:r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8C902FB-0DB5-34EF-3C6B-B8C2B77A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02373"/>
              </p:ext>
            </p:extLst>
          </p:nvPr>
        </p:nvGraphicFramePr>
        <p:xfrm>
          <a:off x="1860128" y="1763613"/>
          <a:ext cx="6971555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77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3159989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  <a:gridCol w="3159989">
                  <a:extLst>
                    <a:ext uri="{9D8B030D-6E8A-4147-A177-3AD203B41FA5}">
                      <a16:colId xmlns:a16="http://schemas.microsoft.com/office/drawing/2014/main" val="1501389377"/>
                    </a:ext>
                  </a:extLst>
                </a:gridCol>
              </a:tblGrid>
              <a:tr h="246813">
                <a:tc>
                  <a:txBody>
                    <a:bodyPr/>
                    <a:lstStyle/>
                    <a:p>
                      <a:r>
                        <a:rPr lang="nl-NL" sz="12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Monarch effect on </a:t>
                      </a:r>
                      <a:r>
                        <a:rPr lang="nl-NL" sz="1200" dirty="0" err="1"/>
                        <a:t>fail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r>
                        <a:rPr lang="nl-NL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Monarch </a:t>
                      </a:r>
                      <a:r>
                        <a:rPr lang="nl-NL" sz="1200" dirty="0" err="1"/>
                        <a:t>warns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politely</a:t>
                      </a:r>
                      <a:endParaRPr lang="nl-NL" sz="1200" dirty="0"/>
                    </a:p>
                    <a:p>
                      <a:r>
                        <a:rPr lang="nl-NL" sz="1200" dirty="0"/>
                        <a:t>Network Response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Monarch </a:t>
                      </a:r>
                      <a:r>
                        <a:rPr lang="nl-NL" sz="1200" dirty="0" err="1"/>
                        <a:t>warns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threateningly</a:t>
                      </a:r>
                      <a:endParaRPr lang="nl-NL" sz="1200" dirty="0"/>
                    </a:p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Network Response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1d2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83464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r>
                        <a:rPr lang="nl-NL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Device is </a:t>
                      </a:r>
                      <a:r>
                        <a:rPr lang="nl-NL" sz="1200" dirty="0" err="1"/>
                        <a:t>remotely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powered</a:t>
                      </a:r>
                      <a:r>
                        <a:rPr lang="nl-NL" sz="1200" dirty="0"/>
                        <a:t> off</a:t>
                      </a:r>
                    </a:p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1d2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64600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r>
                        <a:rPr lang="nl-NL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User account </a:t>
                      </a:r>
                      <a:r>
                        <a:rPr lang="nl-NL" sz="1200" dirty="0" err="1"/>
                        <a:t>locked</a:t>
                      </a:r>
                      <a:r>
                        <a:rPr lang="nl-NL" sz="1200" dirty="0"/>
                        <a:t> out </a:t>
                      </a:r>
                      <a:r>
                        <a:rPr lang="nl-NL" sz="1200" dirty="0" err="1"/>
                        <a:t>for</a:t>
                      </a:r>
                      <a:r>
                        <a:rPr lang="nl-NL" sz="1200" dirty="0"/>
                        <a:t> 1d10 </a:t>
                      </a:r>
                      <a:r>
                        <a:rPr lang="nl-NL" sz="1200" dirty="0" err="1"/>
                        <a:t>hours</a:t>
                      </a:r>
                      <a:endParaRPr lang="nl-NL" sz="1200" dirty="0"/>
                    </a:p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1d2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64627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r>
                        <a:rPr lang="nl-NL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linked networks increase Response +1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1d5 Stress</a:t>
                      </a:r>
                    </a:p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67170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r>
                        <a:rPr lang="nl-NL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network and all linked networks increase Security Level by 1.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1d5 Stress</a:t>
                      </a:r>
                    </a:p>
                    <a:p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01933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r>
                        <a:rPr lang="nl-NL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network and all linked networks are locked down for 1d10 hours.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1d5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r>
                        <a:rPr lang="nl-NL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</a:t>
                      </a:r>
                      <a:r>
                        <a:rPr lang="nl-NL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blackout</a:t>
                      </a:r>
                      <a:r>
                        <a:rPr lang="nl-N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nl-NL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nl-N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</a:t>
                      </a:r>
                      <a:r>
                        <a:rPr lang="nl-NL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  <a:r>
                        <a:rPr lang="nl-N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electronics </a:t>
                      </a:r>
                      <a:r>
                        <a:rPr lang="nl-NL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powered</a:t>
                      </a:r>
                      <a:r>
                        <a:rPr lang="nl-NL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down.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1d5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45205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r>
                        <a:rPr lang="nl-NL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 security </a:t>
                      </a:r>
                      <a:r>
                        <a:rPr lang="nl-NL" sz="1200" dirty="0" err="1"/>
                        <a:t>android</a:t>
                      </a:r>
                      <a:r>
                        <a:rPr lang="nl-NL" sz="1200" dirty="0"/>
                        <a:t> is </a:t>
                      </a:r>
                      <a:r>
                        <a:rPr lang="nl-NL" sz="1200" dirty="0" err="1"/>
                        <a:t>dispatched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stop the hacker. </a:t>
                      </a:r>
                      <a:r>
                        <a:rPr lang="nl-NL" sz="1200" dirty="0" err="1"/>
                        <a:t>Arrives</a:t>
                      </a:r>
                      <a:r>
                        <a:rPr lang="nl-NL" sz="1200" dirty="0"/>
                        <a:t> in 1d10 </a:t>
                      </a:r>
                      <a:r>
                        <a:rPr lang="nl-NL" sz="1200" dirty="0" err="1"/>
                        <a:t>rounds</a:t>
                      </a:r>
                      <a:r>
                        <a:rPr lang="nl-NL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1d5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32319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r>
                        <a:rPr lang="nl-NL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1d5 security </a:t>
                      </a:r>
                      <a:r>
                        <a:rPr lang="nl-NL" sz="1200" dirty="0" err="1"/>
                        <a:t>androids</a:t>
                      </a:r>
                      <a:r>
                        <a:rPr lang="nl-NL" sz="1200" dirty="0"/>
                        <a:t> are </a:t>
                      </a:r>
                      <a:r>
                        <a:rPr lang="nl-NL" sz="1200" dirty="0" err="1"/>
                        <a:t>dispatched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stop the hacker. </a:t>
                      </a:r>
                      <a:r>
                        <a:rPr lang="nl-NL" sz="1200" dirty="0" err="1"/>
                        <a:t>Arrive</a:t>
                      </a:r>
                      <a:r>
                        <a:rPr lang="nl-NL" sz="1200" dirty="0"/>
                        <a:t> in 1d5 </a:t>
                      </a:r>
                      <a:r>
                        <a:rPr lang="nl-NL" sz="1200" dirty="0" err="1"/>
                        <a:t>rounds</a:t>
                      </a:r>
                      <a:r>
                        <a:rPr lang="nl-NL" sz="1200" dirty="0"/>
                        <a:t>.</a:t>
                      </a:r>
                    </a:p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1d5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744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279</Words>
  <Application>Microsoft Office PowerPoint</Application>
  <PresentationFormat>Aangepast</PresentationFormat>
  <Paragraphs>105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4" baseType="lpstr">
      <vt:lpstr>Arial</vt:lpstr>
      <vt:lpstr>Kantoorthema</vt:lpstr>
      <vt:lpstr>Floor 1: Maintenance &amp; Habitation</vt:lpstr>
      <vt:lpstr>Floor 1: Maintenance &amp; Habitation</vt:lpstr>
    </vt:vector>
  </TitlesOfParts>
  <Company>Fontys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Peeters,Pim P.A.M.</dc:creator>
  <cp:lastModifiedBy>Peeters,Pim P.A.M.</cp:lastModifiedBy>
  <cp:revision>4</cp:revision>
  <cp:lastPrinted>2024-09-06T09:27:08Z</cp:lastPrinted>
  <dcterms:created xsi:type="dcterms:W3CDTF">2024-09-06T07:54:26Z</dcterms:created>
  <dcterms:modified xsi:type="dcterms:W3CDTF">2024-09-09T18:45:02Z</dcterms:modified>
</cp:coreProperties>
</file>