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7" r:id="rId2"/>
    <p:sldId id="257" r:id="rId3"/>
    <p:sldId id="258" r:id="rId4"/>
    <p:sldId id="259" r:id="rId5"/>
    <p:sldId id="260" r:id="rId6"/>
    <p:sldId id="265" r:id="rId7"/>
    <p:sldId id="266" r:id="rId8"/>
    <p:sldId id="269" r:id="rId9"/>
    <p:sldId id="270" r:id="rId10"/>
    <p:sldId id="271" r:id="rId11"/>
    <p:sldId id="272" r:id="rId12"/>
    <p:sldId id="277" r:id="rId13"/>
    <p:sldId id="275" r:id="rId14"/>
    <p:sldId id="276" r:id="rId15"/>
    <p:sldId id="261" r:id="rId16"/>
    <p:sldId id="262" r:id="rId17"/>
    <p:sldId id="263" r:id="rId18"/>
    <p:sldId id="264" r:id="rId19"/>
  </p:sldIdLst>
  <p:sldSz cx="10691813" cy="7559675"/>
  <p:notesSz cx="6792913" cy="992505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E43BA1B-13D0-98ED-F973-F9E2F7775C68}" name="Peeters,Pim P.A.M." initials="PP" userId="S::874990@fontys.nl::dda12fe6-7bfc-4f2e-b23c-6b596f95734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B46F1B-533D-4BE5-B6E8-6C117328B189}" v="263" dt="2024-09-14T19:34:33.3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74" d="100"/>
          <a:sy n="74" d="100"/>
        </p:scale>
        <p:origin x="1387" y="43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eters,Pim P.A.M." userId="dda12fe6-7bfc-4f2e-b23c-6b596f957348" providerId="ADAL" clId="{6AB46F1B-533D-4BE5-B6E8-6C117328B189}"/>
    <pc:docChg chg="undo custSel addSld delSld modSld sldOrd modMainMaster modNotesMaster modHandout">
      <pc:chgData name="Peeters,Pim P.A.M." userId="dda12fe6-7bfc-4f2e-b23c-6b596f957348" providerId="ADAL" clId="{6AB46F1B-533D-4BE5-B6E8-6C117328B189}" dt="2024-10-04T13:57:04.097" v="15299" actId="14100"/>
      <pc:docMkLst>
        <pc:docMk/>
      </pc:docMkLst>
      <pc:sldChg chg="del">
        <pc:chgData name="Peeters,Pim P.A.M." userId="dda12fe6-7bfc-4f2e-b23c-6b596f957348" providerId="ADAL" clId="{6AB46F1B-533D-4BE5-B6E8-6C117328B189}" dt="2024-09-09T18:44:55.681" v="815" actId="47"/>
        <pc:sldMkLst>
          <pc:docMk/>
          <pc:sldMk cId="2566922382" sldId="256"/>
        </pc:sldMkLst>
      </pc:sldChg>
      <pc:sldChg chg="addSp delSp modSp mod modNotes">
        <pc:chgData name="Peeters,Pim P.A.M." userId="dda12fe6-7bfc-4f2e-b23c-6b596f957348" providerId="ADAL" clId="{6AB46F1B-533D-4BE5-B6E8-6C117328B189}" dt="2024-09-13T21:28:00.465" v="13384" actId="20577"/>
        <pc:sldMkLst>
          <pc:docMk/>
          <pc:sldMk cId="3746610098" sldId="257"/>
        </pc:sldMkLst>
        <pc:spChg chg="mod">
          <ac:chgData name="Peeters,Pim P.A.M." userId="dda12fe6-7bfc-4f2e-b23c-6b596f957348" providerId="ADAL" clId="{6AB46F1B-533D-4BE5-B6E8-6C117328B189}" dt="2024-09-12T21:14:12.564" v="4875" actId="20577"/>
          <ac:spMkLst>
            <pc:docMk/>
            <pc:sldMk cId="3746610098" sldId="257"/>
            <ac:spMk id="2" creationId="{CE6C5DB2-C8F5-BF7B-893D-08D433BDB3F2}"/>
          </ac:spMkLst>
        </pc:spChg>
        <pc:spChg chg="mod">
          <ac:chgData name="Peeters,Pim P.A.M." userId="dda12fe6-7bfc-4f2e-b23c-6b596f957348" providerId="ADAL" clId="{6AB46F1B-533D-4BE5-B6E8-6C117328B189}" dt="2024-09-11T19:50:35.925" v="2397"/>
          <ac:spMkLst>
            <pc:docMk/>
            <pc:sldMk cId="3746610098" sldId="257"/>
            <ac:spMk id="4" creationId="{511B0373-7D5D-659C-0356-B6042917AD93}"/>
          </ac:spMkLst>
        </pc:spChg>
        <pc:spChg chg="mod">
          <ac:chgData name="Peeters,Pim P.A.M." userId="dda12fe6-7bfc-4f2e-b23c-6b596f957348" providerId="ADAL" clId="{6AB46F1B-533D-4BE5-B6E8-6C117328B189}" dt="2024-09-11T19:50:35.925" v="2397"/>
          <ac:spMkLst>
            <pc:docMk/>
            <pc:sldMk cId="3746610098" sldId="257"/>
            <ac:spMk id="5" creationId="{75A8E6B6-7645-1D01-D4B6-281F20E93545}"/>
          </ac:spMkLst>
        </pc:spChg>
        <pc:spChg chg="add del mod">
          <ac:chgData name="Peeters,Pim P.A.M." userId="dda12fe6-7bfc-4f2e-b23c-6b596f957348" providerId="ADAL" clId="{6AB46F1B-533D-4BE5-B6E8-6C117328B189}" dt="2024-09-11T19:50:35.925" v="2397"/>
          <ac:spMkLst>
            <pc:docMk/>
            <pc:sldMk cId="3746610098" sldId="257"/>
            <ac:spMk id="6" creationId="{83937D7E-DB11-9693-6806-AFEF42F97BF3}"/>
          </ac:spMkLst>
        </pc:spChg>
        <pc:spChg chg="mod">
          <ac:chgData name="Peeters,Pim P.A.M." userId="dda12fe6-7bfc-4f2e-b23c-6b596f957348" providerId="ADAL" clId="{6AB46F1B-533D-4BE5-B6E8-6C117328B189}" dt="2024-09-11T19:50:35.925" v="2397"/>
          <ac:spMkLst>
            <pc:docMk/>
            <pc:sldMk cId="3746610098" sldId="257"/>
            <ac:spMk id="7" creationId="{1DC449FF-412A-2966-E8D1-CF6F1F0D03ED}"/>
          </ac:spMkLst>
        </pc:spChg>
        <pc:spChg chg="mod">
          <ac:chgData name="Peeters,Pim P.A.M." userId="dda12fe6-7bfc-4f2e-b23c-6b596f957348" providerId="ADAL" clId="{6AB46F1B-533D-4BE5-B6E8-6C117328B189}" dt="2024-09-11T19:50:35.925" v="2397"/>
          <ac:spMkLst>
            <pc:docMk/>
            <pc:sldMk cId="3746610098" sldId="257"/>
            <ac:spMk id="8" creationId="{CAA4C5C3-42A2-F33F-C2EF-93B4BCB68CD1}"/>
          </ac:spMkLst>
        </pc:spChg>
        <pc:spChg chg="del">
          <ac:chgData name="Peeters,Pim P.A.M." userId="dda12fe6-7bfc-4f2e-b23c-6b596f957348" providerId="ADAL" clId="{6AB46F1B-533D-4BE5-B6E8-6C117328B189}" dt="2024-09-06T09:20:57.748" v="2" actId="478"/>
          <ac:spMkLst>
            <pc:docMk/>
            <pc:sldMk cId="3746610098" sldId="257"/>
            <ac:spMk id="9" creationId="{18AA36D2-2205-7E0E-4FCF-A68C734FEF89}"/>
          </ac:spMkLst>
        </pc:spChg>
        <pc:spChg chg="add mod">
          <ac:chgData name="Peeters,Pim P.A.M." userId="dda12fe6-7bfc-4f2e-b23c-6b596f957348" providerId="ADAL" clId="{6AB46F1B-533D-4BE5-B6E8-6C117328B189}" dt="2024-09-13T14:37:28.566" v="9793" actId="20577"/>
          <ac:spMkLst>
            <pc:docMk/>
            <pc:sldMk cId="3746610098" sldId="257"/>
            <ac:spMk id="9" creationId="{33FF4A46-5E42-8AC9-5B31-7FFD0C47C5E9}"/>
          </ac:spMkLst>
        </pc:spChg>
        <pc:spChg chg="add del mod">
          <ac:chgData name="Peeters,Pim P.A.M." userId="dda12fe6-7bfc-4f2e-b23c-6b596f957348" providerId="ADAL" clId="{6AB46F1B-533D-4BE5-B6E8-6C117328B189}" dt="2024-09-11T18:31:21.884" v="1295" actId="478"/>
          <ac:spMkLst>
            <pc:docMk/>
            <pc:sldMk cId="3746610098" sldId="257"/>
            <ac:spMk id="9" creationId="{CCCCD01E-C9DC-0F7E-BE1F-AAC1666755C2}"/>
          </ac:spMkLst>
        </pc:spChg>
        <pc:spChg chg="add del mod">
          <ac:chgData name="Peeters,Pim P.A.M." userId="dda12fe6-7bfc-4f2e-b23c-6b596f957348" providerId="ADAL" clId="{6AB46F1B-533D-4BE5-B6E8-6C117328B189}" dt="2024-09-11T18:31:21.884" v="1295" actId="478"/>
          <ac:spMkLst>
            <pc:docMk/>
            <pc:sldMk cId="3746610098" sldId="257"/>
            <ac:spMk id="10" creationId="{F44178CF-30F8-7206-C33B-02BCA7D3E725}"/>
          </ac:spMkLst>
        </pc:spChg>
        <pc:spChg chg="del">
          <ac:chgData name="Peeters,Pim P.A.M." userId="dda12fe6-7bfc-4f2e-b23c-6b596f957348" providerId="ADAL" clId="{6AB46F1B-533D-4BE5-B6E8-6C117328B189}" dt="2024-09-06T09:21:15.651" v="8" actId="478"/>
          <ac:spMkLst>
            <pc:docMk/>
            <pc:sldMk cId="3746610098" sldId="257"/>
            <ac:spMk id="11" creationId="{ED148FED-8CBE-E98E-B6AA-9A5A074A68F0}"/>
          </ac:spMkLst>
        </pc:spChg>
        <pc:spChg chg="mod">
          <ac:chgData name="Peeters,Pim P.A.M." userId="dda12fe6-7bfc-4f2e-b23c-6b596f957348" providerId="ADAL" clId="{6AB46F1B-533D-4BE5-B6E8-6C117328B189}" dt="2024-09-11T19:50:35.925" v="2397"/>
          <ac:spMkLst>
            <pc:docMk/>
            <pc:sldMk cId="3746610098" sldId="257"/>
            <ac:spMk id="12" creationId="{7C4D33EA-0343-420D-09F5-558C66C20E4B}"/>
          </ac:spMkLst>
        </pc:spChg>
        <pc:spChg chg="mod">
          <ac:chgData name="Peeters,Pim P.A.M." userId="dda12fe6-7bfc-4f2e-b23c-6b596f957348" providerId="ADAL" clId="{6AB46F1B-533D-4BE5-B6E8-6C117328B189}" dt="2024-09-11T19:50:35.925" v="2397"/>
          <ac:spMkLst>
            <pc:docMk/>
            <pc:sldMk cId="3746610098" sldId="257"/>
            <ac:spMk id="13" creationId="{FAA54FAD-85D2-0DD0-FF16-9D325E9A1266}"/>
          </ac:spMkLst>
        </pc:spChg>
        <pc:spChg chg="mod">
          <ac:chgData name="Peeters,Pim P.A.M." userId="dda12fe6-7bfc-4f2e-b23c-6b596f957348" providerId="ADAL" clId="{6AB46F1B-533D-4BE5-B6E8-6C117328B189}" dt="2024-09-11T19:50:35.925" v="2397"/>
          <ac:spMkLst>
            <pc:docMk/>
            <pc:sldMk cId="3746610098" sldId="257"/>
            <ac:spMk id="15" creationId="{C5E8B828-D81F-E68D-D808-C1187FB231B8}"/>
          </ac:spMkLst>
        </pc:spChg>
        <pc:spChg chg="mod">
          <ac:chgData name="Peeters,Pim P.A.M." userId="dda12fe6-7bfc-4f2e-b23c-6b596f957348" providerId="ADAL" clId="{6AB46F1B-533D-4BE5-B6E8-6C117328B189}" dt="2024-09-13T14:36:58.435" v="9737" actId="20577"/>
          <ac:spMkLst>
            <pc:docMk/>
            <pc:sldMk cId="3746610098" sldId="257"/>
            <ac:spMk id="16" creationId="{07F3EB50-5684-6E24-458F-D2A9A890952F}"/>
          </ac:spMkLst>
        </pc:spChg>
        <pc:spChg chg="add mod">
          <ac:chgData name="Peeters,Pim P.A.M." userId="dda12fe6-7bfc-4f2e-b23c-6b596f957348" providerId="ADAL" clId="{6AB46F1B-533D-4BE5-B6E8-6C117328B189}" dt="2024-09-11T19:50:35.925" v="2397"/>
          <ac:spMkLst>
            <pc:docMk/>
            <pc:sldMk cId="3746610098" sldId="257"/>
            <ac:spMk id="54" creationId="{D507A60A-5801-7D95-7F83-8F3B8200ACE7}"/>
          </ac:spMkLst>
        </pc:spChg>
        <pc:spChg chg="add mod">
          <ac:chgData name="Peeters,Pim P.A.M." userId="dda12fe6-7bfc-4f2e-b23c-6b596f957348" providerId="ADAL" clId="{6AB46F1B-533D-4BE5-B6E8-6C117328B189}" dt="2024-09-13T21:28:00.465" v="13384" actId="20577"/>
          <ac:spMkLst>
            <pc:docMk/>
            <pc:sldMk cId="3746610098" sldId="257"/>
            <ac:spMk id="55" creationId="{35A80D54-E14D-752C-F048-A11785F881B5}"/>
          </ac:spMkLst>
        </pc:spChg>
        <pc:spChg chg="mod">
          <ac:chgData name="Peeters,Pim P.A.M." userId="dda12fe6-7bfc-4f2e-b23c-6b596f957348" providerId="ADAL" clId="{6AB46F1B-533D-4BE5-B6E8-6C117328B189}" dt="2024-09-11T19:50:35.925" v="2397"/>
          <ac:spMkLst>
            <pc:docMk/>
            <pc:sldMk cId="3746610098" sldId="257"/>
            <ac:spMk id="56" creationId="{0E15866A-E8A4-578B-DB9F-4AA97734D09C}"/>
          </ac:spMkLst>
        </pc:spChg>
        <pc:spChg chg="mod">
          <ac:chgData name="Peeters,Pim P.A.M." userId="dda12fe6-7bfc-4f2e-b23c-6b596f957348" providerId="ADAL" clId="{6AB46F1B-533D-4BE5-B6E8-6C117328B189}" dt="2024-09-11T19:50:35.925" v="2397"/>
          <ac:spMkLst>
            <pc:docMk/>
            <pc:sldMk cId="3746610098" sldId="257"/>
            <ac:spMk id="57" creationId="{CD18B9B2-229E-3065-E5BA-A17A95E371A1}"/>
          </ac:spMkLst>
        </pc:spChg>
        <pc:spChg chg="mod">
          <ac:chgData name="Peeters,Pim P.A.M." userId="dda12fe6-7bfc-4f2e-b23c-6b596f957348" providerId="ADAL" clId="{6AB46F1B-533D-4BE5-B6E8-6C117328B189}" dt="2024-09-11T19:50:35.925" v="2397"/>
          <ac:spMkLst>
            <pc:docMk/>
            <pc:sldMk cId="3746610098" sldId="257"/>
            <ac:spMk id="58" creationId="{8C8BCC5C-6CF7-6842-C814-64A924BDD8F9}"/>
          </ac:spMkLst>
        </pc:spChg>
        <pc:spChg chg="mod">
          <ac:chgData name="Peeters,Pim P.A.M." userId="dda12fe6-7bfc-4f2e-b23c-6b596f957348" providerId="ADAL" clId="{6AB46F1B-533D-4BE5-B6E8-6C117328B189}" dt="2024-09-11T19:50:35.925" v="2397"/>
          <ac:spMkLst>
            <pc:docMk/>
            <pc:sldMk cId="3746610098" sldId="257"/>
            <ac:spMk id="59" creationId="{1F0D4604-DF13-5693-6865-A6A806C50BCE}"/>
          </ac:spMkLst>
        </pc:spChg>
        <pc:spChg chg="mod">
          <ac:chgData name="Peeters,Pim P.A.M." userId="dda12fe6-7bfc-4f2e-b23c-6b596f957348" providerId="ADAL" clId="{6AB46F1B-533D-4BE5-B6E8-6C117328B189}" dt="2024-09-11T19:50:35.925" v="2397"/>
          <ac:spMkLst>
            <pc:docMk/>
            <pc:sldMk cId="3746610098" sldId="257"/>
            <ac:spMk id="60" creationId="{7F88A3BE-7ADA-5A2C-9C3E-1AC142B6EDD1}"/>
          </ac:spMkLst>
        </pc:spChg>
        <pc:spChg chg="mod">
          <ac:chgData name="Peeters,Pim P.A.M." userId="dda12fe6-7bfc-4f2e-b23c-6b596f957348" providerId="ADAL" clId="{6AB46F1B-533D-4BE5-B6E8-6C117328B189}" dt="2024-09-11T19:50:35.925" v="2397"/>
          <ac:spMkLst>
            <pc:docMk/>
            <pc:sldMk cId="3746610098" sldId="257"/>
            <ac:spMk id="61" creationId="{B8ACFCA4-6079-591F-E16E-FD7B220EF442}"/>
          </ac:spMkLst>
        </pc:spChg>
        <pc:spChg chg="mod">
          <ac:chgData name="Peeters,Pim P.A.M." userId="dda12fe6-7bfc-4f2e-b23c-6b596f957348" providerId="ADAL" clId="{6AB46F1B-533D-4BE5-B6E8-6C117328B189}" dt="2024-09-11T19:50:35.925" v="2397"/>
          <ac:spMkLst>
            <pc:docMk/>
            <pc:sldMk cId="3746610098" sldId="257"/>
            <ac:spMk id="62" creationId="{1C51EE72-8A8C-5D3C-D3A5-5B4B8F83D0A7}"/>
          </ac:spMkLst>
        </pc:spChg>
        <pc:spChg chg="mod">
          <ac:chgData name="Peeters,Pim P.A.M." userId="dda12fe6-7bfc-4f2e-b23c-6b596f957348" providerId="ADAL" clId="{6AB46F1B-533D-4BE5-B6E8-6C117328B189}" dt="2024-09-11T19:50:35.925" v="2397"/>
          <ac:spMkLst>
            <pc:docMk/>
            <pc:sldMk cId="3746610098" sldId="257"/>
            <ac:spMk id="63" creationId="{38919592-13F6-497C-A5D8-37E5FA84B369}"/>
          </ac:spMkLst>
        </pc:spChg>
        <pc:spChg chg="mod">
          <ac:chgData name="Peeters,Pim P.A.M." userId="dda12fe6-7bfc-4f2e-b23c-6b596f957348" providerId="ADAL" clId="{6AB46F1B-533D-4BE5-B6E8-6C117328B189}" dt="2024-09-11T19:50:35.925" v="2397"/>
          <ac:spMkLst>
            <pc:docMk/>
            <pc:sldMk cId="3746610098" sldId="257"/>
            <ac:spMk id="64" creationId="{BB628906-F487-1E10-04FC-0941194FBC8B}"/>
          </ac:spMkLst>
        </pc:spChg>
        <pc:spChg chg="mod">
          <ac:chgData name="Peeters,Pim P.A.M." userId="dda12fe6-7bfc-4f2e-b23c-6b596f957348" providerId="ADAL" clId="{6AB46F1B-533D-4BE5-B6E8-6C117328B189}" dt="2024-09-11T19:50:35.925" v="2397"/>
          <ac:spMkLst>
            <pc:docMk/>
            <pc:sldMk cId="3746610098" sldId="257"/>
            <ac:spMk id="65" creationId="{2FD93332-C124-044C-A125-B76228D95E64}"/>
          </ac:spMkLst>
        </pc:spChg>
        <pc:spChg chg="mod">
          <ac:chgData name="Peeters,Pim P.A.M." userId="dda12fe6-7bfc-4f2e-b23c-6b596f957348" providerId="ADAL" clId="{6AB46F1B-533D-4BE5-B6E8-6C117328B189}" dt="2024-09-11T19:50:35.925" v="2397"/>
          <ac:spMkLst>
            <pc:docMk/>
            <pc:sldMk cId="3746610098" sldId="257"/>
            <ac:spMk id="66" creationId="{2FC07D5F-BDEE-5177-5C7C-F6BC1E67A78E}"/>
          </ac:spMkLst>
        </pc:spChg>
        <pc:graphicFrameChg chg="add del">
          <ac:chgData name="Peeters,Pim P.A.M." userId="dda12fe6-7bfc-4f2e-b23c-6b596f957348" providerId="ADAL" clId="{6AB46F1B-533D-4BE5-B6E8-6C117328B189}" dt="2024-09-06T14:04:03.795" v="33" actId="3680"/>
          <ac:graphicFrameMkLst>
            <pc:docMk/>
            <pc:sldMk cId="3746610098" sldId="257"/>
            <ac:graphicFrameMk id="3" creationId="{D191CDA1-3E7A-466E-3E9C-E02B4AA6DAB4}"/>
          </ac:graphicFrameMkLst>
        </pc:graphicFrameChg>
        <pc:graphicFrameChg chg="add del mod modGraphic">
          <ac:chgData name="Peeters,Pim P.A.M." userId="dda12fe6-7bfc-4f2e-b23c-6b596f957348" providerId="ADAL" clId="{6AB46F1B-533D-4BE5-B6E8-6C117328B189}" dt="2024-09-06T14:21:29.971" v="727" actId="478"/>
          <ac:graphicFrameMkLst>
            <pc:docMk/>
            <pc:sldMk cId="3746610098" sldId="257"/>
            <ac:graphicFrameMk id="9" creationId="{AE52829C-9A71-579E-B802-0EC9E465C08F}"/>
          </ac:graphicFrameMkLst>
        </pc:graphicFrameChg>
        <pc:cxnChg chg="add 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3746610098" sldId="257"/>
            <ac:cxnSpMk id="3" creationId="{5B94C94E-896C-B664-F035-893E8D195D46}"/>
          </ac:cxnSpMkLst>
        </pc:cxnChg>
        <pc:cxnChg chg="add del mod">
          <ac:chgData name="Peeters,Pim P.A.M." userId="dda12fe6-7bfc-4f2e-b23c-6b596f957348" providerId="ADAL" clId="{6AB46F1B-533D-4BE5-B6E8-6C117328B189}" dt="2024-09-11T18:31:21.884" v="1295" actId="478"/>
          <ac:cxnSpMkLst>
            <pc:docMk/>
            <pc:sldMk cId="3746610098" sldId="257"/>
            <ac:cxnSpMk id="11" creationId="{704E6014-0A15-857E-6110-FB813276D4A0}"/>
          </ac:cxnSpMkLst>
        </pc:cxnChg>
        <pc:cxnChg chg="mod">
          <ac:chgData name="Peeters,Pim P.A.M." userId="dda12fe6-7bfc-4f2e-b23c-6b596f957348" providerId="ADAL" clId="{6AB46F1B-533D-4BE5-B6E8-6C117328B189}" dt="2024-09-11T19:54:35.316" v="2518" actId="14100"/>
          <ac:cxnSpMkLst>
            <pc:docMk/>
            <pc:sldMk cId="3746610098" sldId="257"/>
            <ac:cxnSpMk id="25" creationId="{4EEF384F-E8A4-1C27-7A70-90E6D89C0359}"/>
          </ac:cxnSpMkLst>
        </pc:cxnChg>
        <pc:cxnChg chg="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3746610098" sldId="257"/>
            <ac:cxnSpMk id="28" creationId="{09558967-CEBA-21D5-AB53-1A7267B8D0DF}"/>
          </ac:cxnSpMkLst>
        </pc:cxnChg>
        <pc:cxnChg chg="mod">
          <ac:chgData name="Peeters,Pim P.A.M." userId="dda12fe6-7bfc-4f2e-b23c-6b596f957348" providerId="ADAL" clId="{6AB46F1B-533D-4BE5-B6E8-6C117328B189}" dt="2024-09-11T19:54:38.869" v="2519" actId="14100"/>
          <ac:cxnSpMkLst>
            <pc:docMk/>
            <pc:sldMk cId="3746610098" sldId="257"/>
            <ac:cxnSpMk id="34" creationId="{BD68083E-BB66-A0C4-7818-714A96FD9575}"/>
          </ac:cxnSpMkLst>
        </pc:cxnChg>
        <pc:cxnChg chg="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3746610098" sldId="257"/>
            <ac:cxnSpMk id="45" creationId="{01137882-25CB-B3F6-68DE-25BCDDADC262}"/>
          </ac:cxnSpMkLst>
        </pc:cxnChg>
        <pc:cxnChg chg="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3746610098" sldId="257"/>
            <ac:cxnSpMk id="51" creationId="{3FAB3FC2-4A66-6A4E-74D6-25CD23EF8356}"/>
          </ac:cxnSpMkLst>
        </pc:cxnChg>
        <pc:cxnChg chg="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3746610098" sldId="257"/>
            <ac:cxnSpMk id="52" creationId="{29373DF9-9AB7-8113-358F-07C5CEE3FEE4}"/>
          </ac:cxnSpMkLst>
        </pc:cxnChg>
        <pc:cxnChg chg="add mod">
          <ac:chgData name="Peeters,Pim P.A.M." userId="dda12fe6-7bfc-4f2e-b23c-6b596f957348" providerId="ADAL" clId="{6AB46F1B-533D-4BE5-B6E8-6C117328B189}" dt="2024-09-13T14:17:57.180" v="8770" actId="20577"/>
          <ac:cxnSpMkLst>
            <pc:docMk/>
            <pc:sldMk cId="3746610098" sldId="257"/>
            <ac:cxnSpMk id="67" creationId="{06D0D4F0-F5D0-863A-10A2-D727C4CBF7B4}"/>
          </ac:cxnSpMkLst>
        </pc:cxnChg>
        <pc:cxnChg chg="add del 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3746610098" sldId="257"/>
            <ac:cxnSpMk id="68" creationId="{1FC20455-B955-1D9A-5240-C93D20724256}"/>
          </ac:cxnSpMkLst>
        </pc:cxnChg>
        <pc:cxnChg chg="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3746610098" sldId="257"/>
            <ac:cxnSpMk id="71" creationId="{2A01E948-7F7C-3E7C-7B3D-CDA2D799E986}"/>
          </ac:cxnSpMkLst>
        </pc:cxnChg>
        <pc:cxnChg chg="add 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3746610098" sldId="257"/>
            <ac:cxnSpMk id="84" creationId="{920A3CE0-3FF4-193E-FD32-54454CBFCE98}"/>
          </ac:cxnSpMkLst>
        </pc:cxnChg>
        <pc:cxnChg chg="add del mod">
          <ac:chgData name="Peeters,Pim P.A.M." userId="dda12fe6-7bfc-4f2e-b23c-6b596f957348" providerId="ADAL" clId="{6AB46F1B-533D-4BE5-B6E8-6C117328B189}" dt="2024-09-11T19:04:06.877" v="1541" actId="478"/>
          <ac:cxnSpMkLst>
            <pc:docMk/>
            <pc:sldMk cId="3746610098" sldId="257"/>
            <ac:cxnSpMk id="96" creationId="{A41BEA1D-F021-4ACA-2BE5-4A79BE0624FD}"/>
          </ac:cxnSpMkLst>
        </pc:cxnChg>
        <pc:cxnChg chg="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3746610098" sldId="257"/>
            <ac:cxnSpMk id="108" creationId="{197A8490-C0FF-292B-6E35-D5F47F5740E9}"/>
          </ac:cxnSpMkLst>
        </pc:cxnChg>
        <pc:cxnChg chg="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3746610098" sldId="257"/>
            <ac:cxnSpMk id="119" creationId="{D87E4F93-5A61-B68D-7D59-DC1357D9CF5E}"/>
          </ac:cxnSpMkLst>
        </pc:cxnChg>
        <pc:cxnChg chg="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3746610098" sldId="257"/>
            <ac:cxnSpMk id="122" creationId="{E73C7539-6C9E-7E35-2F54-D0A823147917}"/>
          </ac:cxnSpMkLst>
        </pc:cxnChg>
        <pc:cxnChg chg="del mod">
          <ac:chgData name="Peeters,Pim P.A.M." userId="dda12fe6-7bfc-4f2e-b23c-6b596f957348" providerId="ADAL" clId="{6AB46F1B-533D-4BE5-B6E8-6C117328B189}" dt="2024-09-11T19:01:03.033" v="1515" actId="478"/>
          <ac:cxnSpMkLst>
            <pc:docMk/>
            <pc:sldMk cId="3746610098" sldId="257"/>
            <ac:cxnSpMk id="125" creationId="{BD1B148B-CFDD-A821-794F-CB03EB95F500}"/>
          </ac:cxnSpMkLst>
        </pc:cxnChg>
        <pc:cxnChg chg="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3746610098" sldId="257"/>
            <ac:cxnSpMk id="126" creationId="{01C7E872-668F-E214-2A4C-85965B8B9E52}"/>
          </ac:cxnSpMkLst>
        </pc:cxnChg>
        <pc:cxnChg chg="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3746610098" sldId="257"/>
            <ac:cxnSpMk id="153" creationId="{9EFFD0E5-7D3E-F4D6-E216-BDE152410834}"/>
          </ac:cxnSpMkLst>
        </pc:cxnChg>
        <pc:cxnChg chg="del">
          <ac:chgData name="Peeters,Pim P.A.M." userId="dda12fe6-7bfc-4f2e-b23c-6b596f957348" providerId="ADAL" clId="{6AB46F1B-533D-4BE5-B6E8-6C117328B189}" dt="2024-09-06T09:21:00.151" v="3" actId="478"/>
          <ac:cxnSpMkLst>
            <pc:docMk/>
            <pc:sldMk cId="3746610098" sldId="257"/>
            <ac:cxnSpMk id="158" creationId="{A45BCD73-36F5-FD51-453F-84051FA7C7E0}"/>
          </ac:cxnSpMkLst>
        </pc:cxnChg>
        <pc:cxnChg chg="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3746610098" sldId="257"/>
            <ac:cxnSpMk id="159" creationId="{E6C5A82F-D5A7-3B66-3180-6E0BBFFF67B8}"/>
          </ac:cxnSpMkLst>
        </pc:cxnChg>
        <pc:cxnChg chg="mod">
          <ac:chgData name="Peeters,Pim P.A.M." userId="dda12fe6-7bfc-4f2e-b23c-6b596f957348" providerId="ADAL" clId="{6AB46F1B-533D-4BE5-B6E8-6C117328B189}" dt="2024-09-11T19:54:16.431" v="2515" actId="14100"/>
          <ac:cxnSpMkLst>
            <pc:docMk/>
            <pc:sldMk cId="3746610098" sldId="257"/>
            <ac:cxnSpMk id="162" creationId="{0286F815-8635-7DDD-523D-FF7018C95063}"/>
          </ac:cxnSpMkLst>
        </pc:cxnChg>
        <pc:cxnChg chg="mod">
          <ac:chgData name="Peeters,Pim P.A.M." userId="dda12fe6-7bfc-4f2e-b23c-6b596f957348" providerId="ADAL" clId="{6AB46F1B-533D-4BE5-B6E8-6C117328B189}" dt="2024-09-11T19:54:19.301" v="2516" actId="14100"/>
          <ac:cxnSpMkLst>
            <pc:docMk/>
            <pc:sldMk cId="3746610098" sldId="257"/>
            <ac:cxnSpMk id="165" creationId="{B99A3486-44E5-F990-5EB0-56BCB39D627E}"/>
          </ac:cxnSpMkLst>
        </pc:cxnChg>
        <pc:cxnChg chg="del">
          <ac:chgData name="Peeters,Pim P.A.M." userId="dda12fe6-7bfc-4f2e-b23c-6b596f957348" providerId="ADAL" clId="{6AB46F1B-533D-4BE5-B6E8-6C117328B189}" dt="2024-09-06T09:21:18.743" v="9" actId="478"/>
          <ac:cxnSpMkLst>
            <pc:docMk/>
            <pc:sldMk cId="3746610098" sldId="257"/>
            <ac:cxnSpMk id="172" creationId="{D7671EF0-0EC4-10BB-92AD-5ABCD311A613}"/>
          </ac:cxnSpMkLst>
        </pc:cxnChg>
      </pc:sldChg>
      <pc:sldChg chg="modSp new del mod">
        <pc:chgData name="Peeters,Pim P.A.M." userId="dda12fe6-7bfc-4f2e-b23c-6b596f957348" providerId="ADAL" clId="{6AB46F1B-533D-4BE5-B6E8-6C117328B189}" dt="2024-09-06T14:08:00.338" v="233" actId="680"/>
        <pc:sldMkLst>
          <pc:docMk/>
          <pc:sldMk cId="1585665471" sldId="258"/>
        </pc:sldMkLst>
        <pc:spChg chg="mod">
          <ac:chgData name="Peeters,Pim P.A.M." userId="dda12fe6-7bfc-4f2e-b23c-6b596f957348" providerId="ADAL" clId="{6AB46F1B-533D-4BE5-B6E8-6C117328B189}" dt="2024-09-06T14:07:59.886" v="232"/>
          <ac:spMkLst>
            <pc:docMk/>
            <pc:sldMk cId="1585665471" sldId="258"/>
            <ac:spMk id="3" creationId="{574944AF-D1EC-2CE4-F543-A517C29AF6DF}"/>
          </ac:spMkLst>
        </pc:spChg>
      </pc:sldChg>
      <pc:sldChg chg="addSp delSp modSp new mod">
        <pc:chgData name="Peeters,Pim P.A.M." userId="dda12fe6-7bfc-4f2e-b23c-6b596f957348" providerId="ADAL" clId="{6AB46F1B-533D-4BE5-B6E8-6C117328B189}" dt="2024-09-14T19:17:15.226" v="14889" actId="20577"/>
        <pc:sldMkLst>
          <pc:docMk/>
          <pc:sldMk cId="1600474418" sldId="258"/>
        </pc:sldMkLst>
        <pc:spChg chg="mod">
          <ac:chgData name="Peeters,Pim P.A.M." userId="dda12fe6-7bfc-4f2e-b23c-6b596f957348" providerId="ADAL" clId="{6AB46F1B-533D-4BE5-B6E8-6C117328B189}" dt="2024-09-12T21:14:18.417" v="4884" actId="20577"/>
          <ac:spMkLst>
            <pc:docMk/>
            <pc:sldMk cId="1600474418" sldId="258"/>
            <ac:spMk id="2" creationId="{30F5386D-71F7-7FA1-B1B7-F0511A088619}"/>
          </ac:spMkLst>
        </pc:spChg>
        <pc:spChg chg="del">
          <ac:chgData name="Peeters,Pim P.A.M." userId="dda12fe6-7bfc-4f2e-b23c-6b596f957348" providerId="ADAL" clId="{6AB46F1B-533D-4BE5-B6E8-6C117328B189}" dt="2024-09-06T14:08:08.400" v="236" actId="478"/>
          <ac:spMkLst>
            <pc:docMk/>
            <pc:sldMk cId="1600474418" sldId="258"/>
            <ac:spMk id="3" creationId="{1A25E3B8-1FBC-E8DC-481F-71DA621E9F4D}"/>
          </ac:spMkLst>
        </pc:spChg>
        <pc:graphicFrameChg chg="add mod modGraphic">
          <ac:chgData name="Peeters,Pim P.A.M." userId="dda12fe6-7bfc-4f2e-b23c-6b596f957348" providerId="ADAL" clId="{6AB46F1B-533D-4BE5-B6E8-6C117328B189}" dt="2024-09-14T19:17:15.226" v="14889" actId="20577"/>
          <ac:graphicFrameMkLst>
            <pc:docMk/>
            <pc:sldMk cId="1600474418" sldId="258"/>
            <ac:graphicFrameMk id="4" creationId="{A8C902FB-0DB5-34EF-3C6B-B8C2B77A3F5E}"/>
          </ac:graphicFrameMkLst>
        </pc:graphicFrameChg>
      </pc:sldChg>
      <pc:sldChg chg="addSp delSp modSp new mod">
        <pc:chgData name="Peeters,Pim P.A.M." userId="dda12fe6-7bfc-4f2e-b23c-6b596f957348" providerId="ADAL" clId="{6AB46F1B-533D-4BE5-B6E8-6C117328B189}" dt="2024-09-13T21:27:48.139" v="13367" actId="20577"/>
        <pc:sldMkLst>
          <pc:docMk/>
          <pc:sldMk cId="4248115902" sldId="259"/>
        </pc:sldMkLst>
        <pc:spChg chg="del">
          <ac:chgData name="Peeters,Pim P.A.M." userId="dda12fe6-7bfc-4f2e-b23c-6b596f957348" providerId="ADAL" clId="{6AB46F1B-533D-4BE5-B6E8-6C117328B189}" dt="2024-09-11T17:39:15.188" v="817" actId="478"/>
          <ac:spMkLst>
            <pc:docMk/>
            <pc:sldMk cId="4248115902" sldId="259"/>
            <ac:spMk id="2" creationId="{4667236B-094D-5E7D-BB96-AB63E3B3B971}"/>
          </ac:spMkLst>
        </pc:spChg>
        <pc:spChg chg="del">
          <ac:chgData name="Peeters,Pim P.A.M." userId="dda12fe6-7bfc-4f2e-b23c-6b596f957348" providerId="ADAL" clId="{6AB46F1B-533D-4BE5-B6E8-6C117328B189}" dt="2024-09-11T17:40:06.559" v="831" actId="478"/>
          <ac:spMkLst>
            <pc:docMk/>
            <pc:sldMk cId="4248115902" sldId="259"/>
            <ac:spMk id="3" creationId="{0D9D9B29-424A-26C1-97E0-4D94ADE4090D}"/>
          </ac:spMkLst>
        </pc:spChg>
        <pc:spChg chg="add mod">
          <ac:chgData name="Peeters,Pim P.A.M." userId="dda12fe6-7bfc-4f2e-b23c-6b596f957348" providerId="ADAL" clId="{6AB46F1B-533D-4BE5-B6E8-6C117328B189}" dt="2024-09-11T19:50:35.925" v="2397"/>
          <ac:spMkLst>
            <pc:docMk/>
            <pc:sldMk cId="4248115902" sldId="259"/>
            <ac:spMk id="4" creationId="{295C75A7-07FE-9C47-3B34-F88EDEE953A4}"/>
          </ac:spMkLst>
        </pc:spChg>
        <pc:spChg chg="add mod">
          <ac:chgData name="Peeters,Pim P.A.M." userId="dda12fe6-7bfc-4f2e-b23c-6b596f957348" providerId="ADAL" clId="{6AB46F1B-533D-4BE5-B6E8-6C117328B189}" dt="2024-09-11T19:50:35.925" v="2397"/>
          <ac:spMkLst>
            <pc:docMk/>
            <pc:sldMk cId="4248115902" sldId="259"/>
            <ac:spMk id="5" creationId="{513FBAE4-87B7-649F-B07E-5256607F1314}"/>
          </ac:spMkLst>
        </pc:spChg>
        <pc:spChg chg="add mod">
          <ac:chgData name="Peeters,Pim P.A.M." userId="dda12fe6-7bfc-4f2e-b23c-6b596f957348" providerId="ADAL" clId="{6AB46F1B-533D-4BE5-B6E8-6C117328B189}" dt="2024-09-11T19:50:35.925" v="2397"/>
          <ac:spMkLst>
            <pc:docMk/>
            <pc:sldMk cId="4248115902" sldId="259"/>
            <ac:spMk id="6" creationId="{F07904C2-5D06-62E1-8899-0792A4D99755}"/>
          </ac:spMkLst>
        </pc:spChg>
        <pc:spChg chg="add mod">
          <ac:chgData name="Peeters,Pim P.A.M." userId="dda12fe6-7bfc-4f2e-b23c-6b596f957348" providerId="ADAL" clId="{6AB46F1B-533D-4BE5-B6E8-6C117328B189}" dt="2024-09-11T19:50:35.925" v="2397"/>
          <ac:spMkLst>
            <pc:docMk/>
            <pc:sldMk cId="4248115902" sldId="259"/>
            <ac:spMk id="7" creationId="{C4A68C34-E650-B4C6-E509-96B5B6EF72AE}"/>
          </ac:spMkLst>
        </pc:spChg>
        <pc:spChg chg="add mod">
          <ac:chgData name="Peeters,Pim P.A.M." userId="dda12fe6-7bfc-4f2e-b23c-6b596f957348" providerId="ADAL" clId="{6AB46F1B-533D-4BE5-B6E8-6C117328B189}" dt="2024-09-11T19:50:35.925" v="2397"/>
          <ac:spMkLst>
            <pc:docMk/>
            <pc:sldMk cId="4248115902" sldId="259"/>
            <ac:spMk id="8" creationId="{91B61CB7-2D0B-4024-4B26-E3D5BEE0F8AC}"/>
          </ac:spMkLst>
        </pc:spChg>
        <pc:spChg chg="add del mod">
          <ac:chgData name="Peeters,Pim P.A.M." userId="dda12fe6-7bfc-4f2e-b23c-6b596f957348" providerId="ADAL" clId="{6AB46F1B-533D-4BE5-B6E8-6C117328B189}" dt="2024-09-11T19:06:33.793" v="1571" actId="478"/>
          <ac:spMkLst>
            <pc:docMk/>
            <pc:sldMk cId="4248115902" sldId="259"/>
            <ac:spMk id="9" creationId="{2C031360-34BF-CB10-EA73-2881DBEED5C9}"/>
          </ac:spMkLst>
        </pc:spChg>
        <pc:spChg chg="add del mod">
          <ac:chgData name="Peeters,Pim P.A.M." userId="dda12fe6-7bfc-4f2e-b23c-6b596f957348" providerId="ADAL" clId="{6AB46F1B-533D-4BE5-B6E8-6C117328B189}" dt="2024-09-11T18:56:24.910" v="1402" actId="478"/>
          <ac:spMkLst>
            <pc:docMk/>
            <pc:sldMk cId="4248115902" sldId="259"/>
            <ac:spMk id="10" creationId="{9C35D013-C8E2-4E6D-E3D2-D7BB7FEC0ECF}"/>
          </ac:spMkLst>
        </pc:spChg>
        <pc:spChg chg="add mod">
          <ac:chgData name="Peeters,Pim P.A.M." userId="dda12fe6-7bfc-4f2e-b23c-6b596f957348" providerId="ADAL" clId="{6AB46F1B-533D-4BE5-B6E8-6C117328B189}" dt="2024-09-11T19:50:35.925" v="2397"/>
          <ac:spMkLst>
            <pc:docMk/>
            <pc:sldMk cId="4248115902" sldId="259"/>
            <ac:spMk id="11" creationId="{2AE54655-352A-C729-6537-38EEC3E7CA36}"/>
          </ac:spMkLst>
        </pc:spChg>
        <pc:spChg chg="add del mod">
          <ac:chgData name="Peeters,Pim P.A.M." userId="dda12fe6-7bfc-4f2e-b23c-6b596f957348" providerId="ADAL" clId="{6AB46F1B-533D-4BE5-B6E8-6C117328B189}" dt="2024-09-11T19:06:35.952" v="1573" actId="478"/>
          <ac:spMkLst>
            <pc:docMk/>
            <pc:sldMk cId="4248115902" sldId="259"/>
            <ac:spMk id="12" creationId="{98F5D634-FDE8-774B-5150-5D7A6639BBF2}"/>
          </ac:spMkLst>
        </pc:spChg>
        <pc:spChg chg="add mod">
          <ac:chgData name="Peeters,Pim P.A.M." userId="dda12fe6-7bfc-4f2e-b23c-6b596f957348" providerId="ADAL" clId="{6AB46F1B-533D-4BE5-B6E8-6C117328B189}" dt="2024-09-12T21:06:50.682" v="4849" actId="1076"/>
          <ac:spMkLst>
            <pc:docMk/>
            <pc:sldMk cId="4248115902" sldId="259"/>
            <ac:spMk id="13" creationId="{6BA73040-B77D-FF43-A8EA-3DD868211B12}"/>
          </ac:spMkLst>
        </pc:spChg>
        <pc:spChg chg="add del mod">
          <ac:chgData name="Peeters,Pim P.A.M." userId="dda12fe6-7bfc-4f2e-b23c-6b596f957348" providerId="ADAL" clId="{6AB46F1B-533D-4BE5-B6E8-6C117328B189}" dt="2024-09-11T18:59:00.305" v="1461" actId="478"/>
          <ac:spMkLst>
            <pc:docMk/>
            <pc:sldMk cId="4248115902" sldId="259"/>
            <ac:spMk id="20" creationId="{E16F302E-4863-EC5A-F42D-659351869F6D}"/>
          </ac:spMkLst>
        </pc:spChg>
        <pc:spChg chg="add mod">
          <ac:chgData name="Peeters,Pim P.A.M." userId="dda12fe6-7bfc-4f2e-b23c-6b596f957348" providerId="ADAL" clId="{6AB46F1B-533D-4BE5-B6E8-6C117328B189}" dt="2024-09-11T19:50:35.925" v="2397"/>
          <ac:spMkLst>
            <pc:docMk/>
            <pc:sldMk cId="4248115902" sldId="259"/>
            <ac:spMk id="21" creationId="{C83F6FFB-FBD0-1B78-D070-2DF08EB18757}"/>
          </ac:spMkLst>
        </pc:spChg>
        <pc:spChg chg="add del mod">
          <ac:chgData name="Peeters,Pim P.A.M." userId="dda12fe6-7bfc-4f2e-b23c-6b596f957348" providerId="ADAL" clId="{6AB46F1B-533D-4BE5-B6E8-6C117328B189}" dt="2024-09-11T18:56:17.089" v="1394" actId="478"/>
          <ac:spMkLst>
            <pc:docMk/>
            <pc:sldMk cId="4248115902" sldId="259"/>
            <ac:spMk id="22" creationId="{7A87687A-9BEA-06E3-8BEB-43FF22CFA1E9}"/>
          </ac:spMkLst>
        </pc:spChg>
        <pc:spChg chg="add mod">
          <ac:chgData name="Peeters,Pim P.A.M." userId="dda12fe6-7bfc-4f2e-b23c-6b596f957348" providerId="ADAL" clId="{6AB46F1B-533D-4BE5-B6E8-6C117328B189}" dt="2024-09-11T19:50:35.925" v="2397"/>
          <ac:spMkLst>
            <pc:docMk/>
            <pc:sldMk cId="4248115902" sldId="259"/>
            <ac:spMk id="23" creationId="{7FB35DDD-9D4B-6FED-A70A-559CC7CBA047}"/>
          </ac:spMkLst>
        </pc:spChg>
        <pc:spChg chg="add mod">
          <ac:chgData name="Peeters,Pim P.A.M." userId="dda12fe6-7bfc-4f2e-b23c-6b596f957348" providerId="ADAL" clId="{6AB46F1B-533D-4BE5-B6E8-6C117328B189}" dt="2024-09-13T21:27:48.139" v="13367" actId="20577"/>
          <ac:spMkLst>
            <pc:docMk/>
            <pc:sldMk cId="4248115902" sldId="259"/>
            <ac:spMk id="24" creationId="{83D21AF7-B347-6C38-39C0-E84C1E062497}"/>
          </ac:spMkLst>
        </pc:spChg>
        <pc:spChg chg="add mod">
          <ac:chgData name="Peeters,Pim P.A.M." userId="dda12fe6-7bfc-4f2e-b23c-6b596f957348" providerId="ADAL" clId="{6AB46F1B-533D-4BE5-B6E8-6C117328B189}" dt="2024-09-11T19:50:35.925" v="2397"/>
          <ac:spMkLst>
            <pc:docMk/>
            <pc:sldMk cId="4248115902" sldId="259"/>
            <ac:spMk id="25" creationId="{024166B9-F26E-A4B4-F776-2EF9FA12A256}"/>
          </ac:spMkLst>
        </pc:spChg>
        <pc:spChg chg="add mod">
          <ac:chgData name="Peeters,Pim P.A.M." userId="dda12fe6-7bfc-4f2e-b23c-6b596f957348" providerId="ADAL" clId="{6AB46F1B-533D-4BE5-B6E8-6C117328B189}" dt="2024-09-11T19:50:35.925" v="2397"/>
          <ac:spMkLst>
            <pc:docMk/>
            <pc:sldMk cId="4248115902" sldId="259"/>
            <ac:spMk id="26" creationId="{E7BD99BE-88A4-580F-A3D1-09877ABA0F06}"/>
          </ac:spMkLst>
        </pc:spChg>
        <pc:spChg chg="add mod">
          <ac:chgData name="Peeters,Pim P.A.M." userId="dda12fe6-7bfc-4f2e-b23c-6b596f957348" providerId="ADAL" clId="{6AB46F1B-533D-4BE5-B6E8-6C117328B189}" dt="2024-09-11T19:50:35.925" v="2397"/>
          <ac:spMkLst>
            <pc:docMk/>
            <pc:sldMk cId="4248115902" sldId="259"/>
            <ac:spMk id="27" creationId="{C3E12FD7-1670-274A-AD0B-29198D85DE16}"/>
          </ac:spMkLst>
        </pc:spChg>
        <pc:spChg chg="add del mod">
          <ac:chgData name="Peeters,Pim P.A.M." userId="dda12fe6-7bfc-4f2e-b23c-6b596f957348" providerId="ADAL" clId="{6AB46F1B-533D-4BE5-B6E8-6C117328B189}" dt="2024-09-11T18:56:14.700" v="1392" actId="478"/>
          <ac:spMkLst>
            <pc:docMk/>
            <pc:sldMk cId="4248115902" sldId="259"/>
            <ac:spMk id="28" creationId="{491B1450-97DA-6EB8-4F42-8B366F2E33C2}"/>
          </ac:spMkLst>
        </pc:spChg>
        <pc:spChg chg="add del mod">
          <ac:chgData name="Peeters,Pim P.A.M." userId="dda12fe6-7bfc-4f2e-b23c-6b596f957348" providerId="ADAL" clId="{6AB46F1B-533D-4BE5-B6E8-6C117328B189}" dt="2024-09-11T18:56:19.092" v="1397" actId="478"/>
          <ac:spMkLst>
            <pc:docMk/>
            <pc:sldMk cId="4248115902" sldId="259"/>
            <ac:spMk id="29" creationId="{A49886F5-8B24-802A-D1AF-2EBDC0DBFB1F}"/>
          </ac:spMkLst>
        </pc:spChg>
        <pc:spChg chg="add del mod">
          <ac:chgData name="Peeters,Pim P.A.M." userId="dda12fe6-7bfc-4f2e-b23c-6b596f957348" providerId="ADAL" clId="{6AB46F1B-533D-4BE5-B6E8-6C117328B189}" dt="2024-09-11T18:56:21.089" v="1399" actId="478"/>
          <ac:spMkLst>
            <pc:docMk/>
            <pc:sldMk cId="4248115902" sldId="259"/>
            <ac:spMk id="30" creationId="{1F59CB2B-E8B8-C687-ADF0-27E907692004}"/>
          </ac:spMkLst>
        </pc:spChg>
        <pc:spChg chg="mod">
          <ac:chgData name="Peeters,Pim P.A.M." userId="dda12fe6-7bfc-4f2e-b23c-6b596f957348" providerId="ADAL" clId="{6AB46F1B-533D-4BE5-B6E8-6C117328B189}" dt="2024-09-13T14:37:07.604" v="9739" actId="14100"/>
          <ac:spMkLst>
            <pc:docMk/>
            <pc:sldMk cId="4248115902" sldId="259"/>
            <ac:spMk id="43" creationId="{FE82EBB8-968C-A9AC-0A67-73A7404B1BDB}"/>
          </ac:spMkLst>
        </pc:spChg>
        <pc:spChg chg="add del mod">
          <ac:chgData name="Peeters,Pim P.A.M." userId="dda12fe6-7bfc-4f2e-b23c-6b596f957348" providerId="ADAL" clId="{6AB46F1B-533D-4BE5-B6E8-6C117328B189}" dt="2024-09-11T18:24:51.510" v="1183" actId="478"/>
          <ac:spMkLst>
            <pc:docMk/>
            <pc:sldMk cId="4248115902" sldId="259"/>
            <ac:spMk id="56" creationId="{1F18CF56-4888-8C70-76BB-AAF2B301B5CA}"/>
          </ac:spMkLst>
        </pc:spChg>
        <pc:spChg chg="add del mod">
          <ac:chgData name="Peeters,Pim P.A.M." userId="dda12fe6-7bfc-4f2e-b23c-6b596f957348" providerId="ADAL" clId="{6AB46F1B-533D-4BE5-B6E8-6C117328B189}" dt="2024-09-11T18:24:51.510" v="1183" actId="478"/>
          <ac:spMkLst>
            <pc:docMk/>
            <pc:sldMk cId="4248115902" sldId="259"/>
            <ac:spMk id="57" creationId="{C18BE201-454F-2438-EFD1-9D8AC4CBA2D4}"/>
          </ac:spMkLst>
        </pc:spChg>
        <pc:spChg chg="add mod">
          <ac:chgData name="Peeters,Pim P.A.M." userId="dda12fe6-7bfc-4f2e-b23c-6b596f957348" providerId="ADAL" clId="{6AB46F1B-533D-4BE5-B6E8-6C117328B189}" dt="2024-09-11T19:50:35.925" v="2397"/>
          <ac:spMkLst>
            <pc:docMk/>
            <pc:sldMk cId="4248115902" sldId="259"/>
            <ac:spMk id="59" creationId="{40BCFD25-7AD0-E60F-6BDC-F4F5305425AC}"/>
          </ac:spMkLst>
        </pc:spChg>
        <pc:spChg chg="add mod">
          <ac:chgData name="Peeters,Pim P.A.M." userId="dda12fe6-7bfc-4f2e-b23c-6b596f957348" providerId="ADAL" clId="{6AB46F1B-533D-4BE5-B6E8-6C117328B189}" dt="2024-09-11T19:50:35.925" v="2397"/>
          <ac:spMkLst>
            <pc:docMk/>
            <pc:sldMk cId="4248115902" sldId="259"/>
            <ac:spMk id="110" creationId="{D08FAB47-F975-BCF6-BB16-45B5DB2E53DB}"/>
          </ac:spMkLst>
        </pc:spChg>
        <pc:spChg chg="add mod">
          <ac:chgData name="Peeters,Pim P.A.M." userId="dda12fe6-7bfc-4f2e-b23c-6b596f957348" providerId="ADAL" clId="{6AB46F1B-533D-4BE5-B6E8-6C117328B189}" dt="2024-09-11T19:10:31.471" v="1656"/>
          <ac:spMkLst>
            <pc:docMk/>
            <pc:sldMk cId="4248115902" sldId="259"/>
            <ac:spMk id="118" creationId="{8B038C6A-FFCE-FC80-025F-3B4D4B691BC5}"/>
          </ac:spMkLst>
        </pc:spChg>
        <pc:spChg chg="add del mod">
          <ac:chgData name="Peeters,Pim P.A.M." userId="dda12fe6-7bfc-4f2e-b23c-6b596f957348" providerId="ADAL" clId="{6AB46F1B-533D-4BE5-B6E8-6C117328B189}" dt="2024-09-11T19:26:35.123" v="1791" actId="478"/>
          <ac:spMkLst>
            <pc:docMk/>
            <pc:sldMk cId="4248115902" sldId="259"/>
            <ac:spMk id="122" creationId="{082E19CA-30E8-3971-9AFE-DD1B3596B21B}"/>
          </ac:spMkLst>
        </pc:spChg>
        <pc:spChg chg="add del mod">
          <ac:chgData name="Peeters,Pim P.A.M." userId="dda12fe6-7bfc-4f2e-b23c-6b596f957348" providerId="ADAL" clId="{6AB46F1B-533D-4BE5-B6E8-6C117328B189}" dt="2024-09-11T19:26:35.123" v="1791" actId="478"/>
          <ac:spMkLst>
            <pc:docMk/>
            <pc:sldMk cId="4248115902" sldId="259"/>
            <ac:spMk id="123" creationId="{B27421C4-BC36-6D09-A86E-32BCB566A7E7}"/>
          </ac:spMkLst>
        </pc:spChg>
        <pc:spChg chg="add del mod">
          <ac:chgData name="Peeters,Pim P.A.M." userId="dda12fe6-7bfc-4f2e-b23c-6b596f957348" providerId="ADAL" clId="{6AB46F1B-533D-4BE5-B6E8-6C117328B189}" dt="2024-09-11T19:26:35.123" v="1791" actId="478"/>
          <ac:spMkLst>
            <pc:docMk/>
            <pc:sldMk cId="4248115902" sldId="259"/>
            <ac:spMk id="124" creationId="{E3524A05-E300-8F25-742D-9A7F0E9565E3}"/>
          </ac:spMkLst>
        </pc:spChg>
        <pc:spChg chg="add mod">
          <ac:chgData name="Peeters,Pim P.A.M." userId="dda12fe6-7bfc-4f2e-b23c-6b596f957348" providerId="ADAL" clId="{6AB46F1B-533D-4BE5-B6E8-6C117328B189}" dt="2024-09-11T19:50:35.925" v="2397"/>
          <ac:spMkLst>
            <pc:docMk/>
            <pc:sldMk cId="4248115902" sldId="259"/>
            <ac:spMk id="127" creationId="{56A9A351-5467-1619-ED1E-B04CE235FDC8}"/>
          </ac:spMkLst>
        </pc:spChg>
        <pc:spChg chg="add mod">
          <ac:chgData name="Peeters,Pim P.A.M." userId="dda12fe6-7bfc-4f2e-b23c-6b596f957348" providerId="ADAL" clId="{6AB46F1B-533D-4BE5-B6E8-6C117328B189}" dt="2024-09-11T20:04:13.877" v="2590" actId="20577"/>
          <ac:spMkLst>
            <pc:docMk/>
            <pc:sldMk cId="4248115902" sldId="259"/>
            <ac:spMk id="128" creationId="{4D725D46-7B85-3D13-C08A-AA15EF42F25C}"/>
          </ac:spMkLst>
        </pc:spChg>
        <pc:spChg chg="add mod">
          <ac:chgData name="Peeters,Pim P.A.M." userId="dda12fe6-7bfc-4f2e-b23c-6b596f957348" providerId="ADAL" clId="{6AB46F1B-533D-4BE5-B6E8-6C117328B189}" dt="2024-09-11T19:50:35.925" v="2397"/>
          <ac:spMkLst>
            <pc:docMk/>
            <pc:sldMk cId="4248115902" sldId="259"/>
            <ac:spMk id="129" creationId="{610C969D-A61F-D086-9206-21C5FA7C5737}"/>
          </ac:spMkLst>
        </pc:spChg>
        <pc:spChg chg="add del mod">
          <ac:chgData name="Peeters,Pim P.A.M." userId="dda12fe6-7bfc-4f2e-b23c-6b596f957348" providerId="ADAL" clId="{6AB46F1B-533D-4BE5-B6E8-6C117328B189}" dt="2024-09-11T19:27:07.423" v="1794" actId="478"/>
          <ac:spMkLst>
            <pc:docMk/>
            <pc:sldMk cId="4248115902" sldId="259"/>
            <ac:spMk id="130" creationId="{5DF2E175-A3DE-28BA-5514-88477BA4EEE0}"/>
          </ac:spMkLst>
        </pc:spChg>
        <pc:cxnChg chg="add del mod">
          <ac:chgData name="Peeters,Pim P.A.M." userId="dda12fe6-7bfc-4f2e-b23c-6b596f957348" providerId="ADAL" clId="{6AB46F1B-533D-4BE5-B6E8-6C117328B189}" dt="2024-09-11T18:56:27.258" v="1405" actId="478"/>
          <ac:cxnSpMkLst>
            <pc:docMk/>
            <pc:sldMk cId="4248115902" sldId="259"/>
            <ac:cxnSpMk id="14" creationId="{1597F27B-513D-9146-4A12-A4FEFCF1031A}"/>
          </ac:cxnSpMkLst>
        </pc:cxnChg>
        <pc:cxnChg chg="add del mod">
          <ac:chgData name="Peeters,Pim P.A.M." userId="dda12fe6-7bfc-4f2e-b23c-6b596f957348" providerId="ADAL" clId="{6AB46F1B-533D-4BE5-B6E8-6C117328B189}" dt="2024-09-11T18:56:26.155" v="1404" actId="478"/>
          <ac:cxnSpMkLst>
            <pc:docMk/>
            <pc:sldMk cId="4248115902" sldId="259"/>
            <ac:cxnSpMk id="15" creationId="{C84C1122-47E8-03BE-FB02-B3F8A99D6FA6}"/>
          </ac:cxnSpMkLst>
        </pc:cxnChg>
        <pc:cxnChg chg="add del mod">
          <ac:chgData name="Peeters,Pim P.A.M." userId="dda12fe6-7bfc-4f2e-b23c-6b596f957348" providerId="ADAL" clId="{6AB46F1B-533D-4BE5-B6E8-6C117328B189}" dt="2024-09-11T18:22:28.074" v="1143" actId="478"/>
          <ac:cxnSpMkLst>
            <pc:docMk/>
            <pc:sldMk cId="4248115902" sldId="259"/>
            <ac:cxnSpMk id="16" creationId="{4CB35C99-12D1-67B2-5C7D-09D38DF7D1D1}"/>
          </ac:cxnSpMkLst>
        </pc:cxnChg>
        <pc:cxnChg chg="add del mod">
          <ac:chgData name="Peeters,Pim P.A.M." userId="dda12fe6-7bfc-4f2e-b23c-6b596f957348" providerId="ADAL" clId="{6AB46F1B-533D-4BE5-B6E8-6C117328B189}" dt="2024-09-11T18:56:28.515" v="1406" actId="478"/>
          <ac:cxnSpMkLst>
            <pc:docMk/>
            <pc:sldMk cId="4248115902" sldId="259"/>
            <ac:cxnSpMk id="17" creationId="{3245DB1F-AB4F-EBA2-5F6A-10A436E3BF88}"/>
          </ac:cxnSpMkLst>
        </pc:cxnChg>
        <pc:cxnChg chg="add del mod">
          <ac:chgData name="Peeters,Pim P.A.M." userId="dda12fe6-7bfc-4f2e-b23c-6b596f957348" providerId="ADAL" clId="{6AB46F1B-533D-4BE5-B6E8-6C117328B189}" dt="2024-09-11T19:06:37.904" v="1575" actId="478"/>
          <ac:cxnSpMkLst>
            <pc:docMk/>
            <pc:sldMk cId="4248115902" sldId="259"/>
            <ac:cxnSpMk id="18" creationId="{7DF4E785-FE97-5C83-FBF1-1F84F13DF7C4}"/>
          </ac:cxnSpMkLst>
        </pc:cxnChg>
        <pc:cxnChg chg="add del mod">
          <ac:chgData name="Peeters,Pim P.A.M." userId="dda12fe6-7bfc-4f2e-b23c-6b596f957348" providerId="ADAL" clId="{6AB46F1B-533D-4BE5-B6E8-6C117328B189}" dt="2024-09-11T19:06:36.938" v="1574" actId="478"/>
          <ac:cxnSpMkLst>
            <pc:docMk/>
            <pc:sldMk cId="4248115902" sldId="259"/>
            <ac:cxnSpMk id="19" creationId="{47482E68-AEEB-401B-509E-9193C3A36D55}"/>
          </ac:cxnSpMkLst>
        </pc:cxnChg>
        <pc:cxnChg chg="add del mod">
          <ac:chgData name="Peeters,Pim P.A.M." userId="dda12fe6-7bfc-4f2e-b23c-6b596f957348" providerId="ADAL" clId="{6AB46F1B-533D-4BE5-B6E8-6C117328B189}" dt="2024-09-11T19:03:58.811" v="1539" actId="478"/>
          <ac:cxnSpMkLst>
            <pc:docMk/>
            <pc:sldMk cId="4248115902" sldId="259"/>
            <ac:cxnSpMk id="31" creationId="{E8BC964D-DCA1-6069-3FC8-B932C1462CF1}"/>
          </ac:cxnSpMkLst>
        </pc:cxnChg>
        <pc:cxnChg chg="add del mod">
          <ac:chgData name="Peeters,Pim P.A.M." userId="dda12fe6-7bfc-4f2e-b23c-6b596f957348" providerId="ADAL" clId="{6AB46F1B-533D-4BE5-B6E8-6C117328B189}" dt="2024-09-11T18:56:25.593" v="1403" actId="478"/>
          <ac:cxnSpMkLst>
            <pc:docMk/>
            <pc:sldMk cId="4248115902" sldId="259"/>
            <ac:cxnSpMk id="32" creationId="{39224EDE-5A5D-09DB-D031-ECEA2255BD74}"/>
          </ac:cxnSpMkLst>
        </pc:cxnChg>
        <pc:cxnChg chg="add del mod">
          <ac:chgData name="Peeters,Pim P.A.M." userId="dda12fe6-7bfc-4f2e-b23c-6b596f957348" providerId="ADAL" clId="{6AB46F1B-533D-4BE5-B6E8-6C117328B189}" dt="2024-09-11T18:56:17.858" v="1395" actId="478"/>
          <ac:cxnSpMkLst>
            <pc:docMk/>
            <pc:sldMk cId="4248115902" sldId="259"/>
            <ac:cxnSpMk id="33" creationId="{B0333FF2-6FBE-FE02-B93E-4CCEEBCB0704}"/>
          </ac:cxnSpMkLst>
        </pc:cxnChg>
        <pc:cxnChg chg="add del mod">
          <ac:chgData name="Peeters,Pim P.A.M." userId="dda12fe6-7bfc-4f2e-b23c-6b596f957348" providerId="ADAL" clId="{6AB46F1B-533D-4BE5-B6E8-6C117328B189}" dt="2024-09-11T18:56:23.472" v="1401" actId="478"/>
          <ac:cxnSpMkLst>
            <pc:docMk/>
            <pc:sldMk cId="4248115902" sldId="259"/>
            <ac:cxnSpMk id="34" creationId="{F95AD73A-C3C1-AD55-C64B-651BF52A2D7E}"/>
          </ac:cxnSpMkLst>
        </pc:cxnChg>
        <pc:cxnChg chg="add del mod">
          <ac:chgData name="Peeters,Pim P.A.M." userId="dda12fe6-7bfc-4f2e-b23c-6b596f957348" providerId="ADAL" clId="{6AB46F1B-533D-4BE5-B6E8-6C117328B189}" dt="2024-09-11T18:56:18.507" v="1396" actId="478"/>
          <ac:cxnSpMkLst>
            <pc:docMk/>
            <pc:sldMk cId="4248115902" sldId="259"/>
            <ac:cxnSpMk id="35" creationId="{B8BC928D-AFED-6508-AF67-55FE03D5EE7D}"/>
          </ac:cxnSpMkLst>
        </pc:cxnChg>
        <pc:cxnChg chg="add del mod">
          <ac:chgData name="Peeters,Pim P.A.M." userId="dda12fe6-7bfc-4f2e-b23c-6b596f957348" providerId="ADAL" clId="{6AB46F1B-533D-4BE5-B6E8-6C117328B189}" dt="2024-09-11T18:56:22.247" v="1400" actId="478"/>
          <ac:cxnSpMkLst>
            <pc:docMk/>
            <pc:sldMk cId="4248115902" sldId="259"/>
            <ac:cxnSpMk id="36" creationId="{F812FB62-3947-8398-744A-9D9CBB26523D}"/>
          </ac:cxnSpMkLst>
        </pc:cxnChg>
        <pc:cxnChg chg="add del mod">
          <ac:chgData name="Peeters,Pim P.A.M." userId="dda12fe6-7bfc-4f2e-b23c-6b596f957348" providerId="ADAL" clId="{6AB46F1B-533D-4BE5-B6E8-6C117328B189}" dt="2024-09-11T18:56:19.878" v="1398" actId="478"/>
          <ac:cxnSpMkLst>
            <pc:docMk/>
            <pc:sldMk cId="4248115902" sldId="259"/>
            <ac:cxnSpMk id="37" creationId="{76CDA98A-5695-596A-B01C-EE9305250B34}"/>
          </ac:cxnSpMkLst>
        </pc:cxnChg>
        <pc:cxnChg chg="add del mod">
          <ac:chgData name="Peeters,Pim P.A.M." userId="dda12fe6-7bfc-4f2e-b23c-6b596f957348" providerId="ADAL" clId="{6AB46F1B-533D-4BE5-B6E8-6C117328B189}" dt="2024-09-11T18:04:37.892" v="956" actId="478"/>
          <ac:cxnSpMkLst>
            <pc:docMk/>
            <pc:sldMk cId="4248115902" sldId="259"/>
            <ac:cxnSpMk id="38" creationId="{12871538-2A1C-88CD-2F25-F4DA19F88338}"/>
          </ac:cxnSpMkLst>
        </pc:cxnChg>
        <pc:cxnChg chg="add 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4248115902" sldId="259"/>
            <ac:cxnSpMk id="39" creationId="{55A13C9D-5BA6-3031-D38A-2CCD903E0779}"/>
          </ac:cxnSpMkLst>
        </pc:cxnChg>
        <pc:cxnChg chg="add del mod">
          <ac:chgData name="Peeters,Pim P.A.M." userId="dda12fe6-7bfc-4f2e-b23c-6b596f957348" providerId="ADAL" clId="{6AB46F1B-533D-4BE5-B6E8-6C117328B189}" dt="2024-09-11T17:51:58.520" v="846" actId="478"/>
          <ac:cxnSpMkLst>
            <pc:docMk/>
            <pc:sldMk cId="4248115902" sldId="259"/>
            <ac:cxnSpMk id="40" creationId="{845DE8A0-822F-EBE1-D4CE-6F902140091C}"/>
          </ac:cxnSpMkLst>
        </pc:cxnChg>
        <pc:cxnChg chg="add del mod">
          <ac:chgData name="Peeters,Pim P.A.M." userId="dda12fe6-7bfc-4f2e-b23c-6b596f957348" providerId="ADAL" clId="{6AB46F1B-533D-4BE5-B6E8-6C117328B189}" dt="2024-09-11T18:09:38.350" v="1036" actId="478"/>
          <ac:cxnSpMkLst>
            <pc:docMk/>
            <pc:sldMk cId="4248115902" sldId="259"/>
            <ac:cxnSpMk id="41" creationId="{BBB44EFA-A286-9464-F2E1-B04383B529B6}"/>
          </ac:cxnSpMkLst>
        </pc:cxnChg>
        <pc:cxnChg chg="add del mod">
          <ac:chgData name="Peeters,Pim P.A.M." userId="dda12fe6-7bfc-4f2e-b23c-6b596f957348" providerId="ADAL" clId="{6AB46F1B-533D-4BE5-B6E8-6C117328B189}" dt="2024-09-11T19:06:34.378" v="1572" actId="478"/>
          <ac:cxnSpMkLst>
            <pc:docMk/>
            <pc:sldMk cId="4248115902" sldId="259"/>
            <ac:cxnSpMk id="42" creationId="{A7AB0ED1-3F7F-766F-3F12-3980EFB6E8FC}"/>
          </ac:cxnSpMkLst>
        </pc:cxnChg>
        <pc:cxnChg chg="add del mod">
          <ac:chgData name="Peeters,Pim P.A.M." userId="dda12fe6-7bfc-4f2e-b23c-6b596f957348" providerId="ADAL" clId="{6AB46F1B-533D-4BE5-B6E8-6C117328B189}" dt="2024-09-11T19:08:07.939" v="1602" actId="478"/>
          <ac:cxnSpMkLst>
            <pc:docMk/>
            <pc:sldMk cId="4248115902" sldId="259"/>
            <ac:cxnSpMk id="51" creationId="{E879AACB-2C9E-5D5E-68C1-36D352E25BED}"/>
          </ac:cxnSpMkLst>
        </pc:cxnChg>
        <pc:cxnChg chg="add del mod">
          <ac:chgData name="Peeters,Pim P.A.M." userId="dda12fe6-7bfc-4f2e-b23c-6b596f957348" providerId="ADAL" clId="{6AB46F1B-533D-4BE5-B6E8-6C117328B189}" dt="2024-09-11T18:24:51.510" v="1183" actId="478"/>
          <ac:cxnSpMkLst>
            <pc:docMk/>
            <pc:sldMk cId="4248115902" sldId="259"/>
            <ac:cxnSpMk id="58" creationId="{109C01F2-333C-718F-DCE5-1FD3514789F6}"/>
          </ac:cxnSpMkLst>
        </pc:cxnChg>
        <pc:cxnChg chg="add del mod">
          <ac:chgData name="Peeters,Pim P.A.M." userId="dda12fe6-7bfc-4f2e-b23c-6b596f957348" providerId="ADAL" clId="{6AB46F1B-533D-4BE5-B6E8-6C117328B189}" dt="2024-09-11T19:03:34.731" v="1534" actId="478"/>
          <ac:cxnSpMkLst>
            <pc:docMk/>
            <pc:sldMk cId="4248115902" sldId="259"/>
            <ac:cxnSpMk id="60" creationId="{25688106-437E-103F-F4BD-80353F1DBEB9}"/>
          </ac:cxnSpMkLst>
        </pc:cxnChg>
        <pc:cxnChg chg="add mod">
          <ac:chgData name="Peeters,Pim P.A.M." userId="dda12fe6-7bfc-4f2e-b23c-6b596f957348" providerId="ADAL" clId="{6AB46F1B-533D-4BE5-B6E8-6C117328B189}" dt="2024-09-12T21:06:50.682" v="4849" actId="1076"/>
          <ac:cxnSpMkLst>
            <pc:docMk/>
            <pc:sldMk cId="4248115902" sldId="259"/>
            <ac:cxnSpMk id="63" creationId="{6124E987-7658-D6CE-235E-BBFA1F064853}"/>
          </ac:cxnSpMkLst>
        </pc:cxnChg>
        <pc:cxnChg chg="add del mod">
          <ac:chgData name="Peeters,Pim P.A.M." userId="dda12fe6-7bfc-4f2e-b23c-6b596f957348" providerId="ADAL" clId="{6AB46F1B-533D-4BE5-B6E8-6C117328B189}" dt="2024-09-11T19:04:51.032" v="1552" actId="478"/>
          <ac:cxnSpMkLst>
            <pc:docMk/>
            <pc:sldMk cId="4248115902" sldId="259"/>
            <ac:cxnSpMk id="71" creationId="{89548ECB-6C18-35CB-93EB-CD14BC524B27}"/>
          </ac:cxnSpMkLst>
        </pc:cxnChg>
        <pc:cxnChg chg="add mod">
          <ac:chgData name="Peeters,Pim P.A.M." userId="dda12fe6-7bfc-4f2e-b23c-6b596f957348" providerId="ADAL" clId="{6AB46F1B-533D-4BE5-B6E8-6C117328B189}" dt="2024-09-11T19:54:58.871" v="2522" actId="14100"/>
          <ac:cxnSpMkLst>
            <pc:docMk/>
            <pc:sldMk cId="4248115902" sldId="259"/>
            <ac:cxnSpMk id="76" creationId="{62A5F135-8C51-AF2B-4ECB-42050CA69638}"/>
          </ac:cxnSpMkLst>
        </pc:cxnChg>
        <pc:cxnChg chg="add mod">
          <ac:chgData name="Peeters,Pim P.A.M." userId="dda12fe6-7bfc-4f2e-b23c-6b596f957348" providerId="ADAL" clId="{6AB46F1B-533D-4BE5-B6E8-6C117328B189}" dt="2024-09-11T19:54:56.161" v="2521" actId="14100"/>
          <ac:cxnSpMkLst>
            <pc:docMk/>
            <pc:sldMk cId="4248115902" sldId="259"/>
            <ac:cxnSpMk id="81" creationId="{0318E88F-0130-222C-CE7C-A7C0014E0003}"/>
          </ac:cxnSpMkLst>
        </pc:cxnChg>
        <pc:cxnChg chg="add del mod">
          <ac:chgData name="Peeters,Pim P.A.M." userId="dda12fe6-7bfc-4f2e-b23c-6b596f957348" providerId="ADAL" clId="{6AB46F1B-533D-4BE5-B6E8-6C117328B189}" dt="2024-09-11T19:07:44.171" v="1595" actId="478"/>
          <ac:cxnSpMkLst>
            <pc:docMk/>
            <pc:sldMk cId="4248115902" sldId="259"/>
            <ac:cxnSpMk id="96" creationId="{0D0A7EAE-0543-F05B-250A-AD2F7509EE20}"/>
          </ac:cxnSpMkLst>
        </pc:cxnChg>
        <pc:cxnChg chg="add 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4248115902" sldId="259"/>
            <ac:cxnSpMk id="106" creationId="{A97597C7-2D59-3332-4E0B-9EFD169D7E2E}"/>
          </ac:cxnSpMkLst>
        </pc:cxnChg>
        <pc:cxnChg chg="add del mod">
          <ac:chgData name="Peeters,Pim P.A.M." userId="dda12fe6-7bfc-4f2e-b23c-6b596f957348" providerId="ADAL" clId="{6AB46F1B-533D-4BE5-B6E8-6C117328B189}" dt="2024-09-11T19:28:10.909" v="1824" actId="478"/>
          <ac:cxnSpMkLst>
            <pc:docMk/>
            <pc:sldMk cId="4248115902" sldId="259"/>
            <ac:cxnSpMk id="111" creationId="{D6D69CC5-AA7B-60D7-EB17-085EEF4A8143}"/>
          </ac:cxnSpMkLst>
        </pc:cxnChg>
        <pc:cxnChg chg="add del mod">
          <ac:chgData name="Peeters,Pim P.A.M." userId="dda12fe6-7bfc-4f2e-b23c-6b596f957348" providerId="ADAL" clId="{6AB46F1B-533D-4BE5-B6E8-6C117328B189}" dt="2024-09-11T19:28:13.853" v="1825" actId="478"/>
          <ac:cxnSpMkLst>
            <pc:docMk/>
            <pc:sldMk cId="4248115902" sldId="259"/>
            <ac:cxnSpMk id="115" creationId="{6FA91280-FDA0-8D5B-42D5-6794746AED10}"/>
          </ac:cxnSpMkLst>
        </pc:cxnChg>
        <pc:cxnChg chg="add del mod">
          <ac:chgData name="Peeters,Pim P.A.M." userId="dda12fe6-7bfc-4f2e-b23c-6b596f957348" providerId="ADAL" clId="{6AB46F1B-533D-4BE5-B6E8-6C117328B189}" dt="2024-09-11T19:28:15.171" v="1826" actId="478"/>
          <ac:cxnSpMkLst>
            <pc:docMk/>
            <pc:sldMk cId="4248115902" sldId="259"/>
            <ac:cxnSpMk id="119" creationId="{F545D0E2-15B2-EB7A-486A-0CF84D2C98A7}"/>
          </ac:cxnSpMkLst>
        </pc:cxnChg>
        <pc:cxnChg chg="add del mod">
          <ac:chgData name="Peeters,Pim P.A.M." userId="dda12fe6-7bfc-4f2e-b23c-6b596f957348" providerId="ADAL" clId="{6AB46F1B-533D-4BE5-B6E8-6C117328B189}" dt="2024-09-11T19:26:35.123" v="1791" actId="478"/>
          <ac:cxnSpMkLst>
            <pc:docMk/>
            <pc:sldMk cId="4248115902" sldId="259"/>
            <ac:cxnSpMk id="125" creationId="{A415848F-8F58-C4E1-CB78-F0F12FEB9A25}"/>
          </ac:cxnSpMkLst>
        </pc:cxnChg>
        <pc:cxnChg chg="add del mod">
          <ac:chgData name="Peeters,Pim P.A.M." userId="dda12fe6-7bfc-4f2e-b23c-6b596f957348" providerId="ADAL" clId="{6AB46F1B-533D-4BE5-B6E8-6C117328B189}" dt="2024-09-11T19:26:35.123" v="1791" actId="478"/>
          <ac:cxnSpMkLst>
            <pc:docMk/>
            <pc:sldMk cId="4248115902" sldId="259"/>
            <ac:cxnSpMk id="126" creationId="{63BA61FC-275A-4C33-D187-1B5CCD523A8E}"/>
          </ac:cxnSpMkLst>
        </pc:cxnChg>
        <pc:cxnChg chg="add 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4248115902" sldId="259"/>
            <ac:cxnSpMk id="131" creationId="{FA837A32-2D5D-CC03-52FD-EA888F3AFD9C}"/>
          </ac:cxnSpMkLst>
        </pc:cxnChg>
        <pc:cxnChg chg="add del mod">
          <ac:chgData name="Peeters,Pim P.A.M." userId="dda12fe6-7bfc-4f2e-b23c-6b596f957348" providerId="ADAL" clId="{6AB46F1B-533D-4BE5-B6E8-6C117328B189}" dt="2024-09-11T19:27:11.550" v="1795" actId="478"/>
          <ac:cxnSpMkLst>
            <pc:docMk/>
            <pc:sldMk cId="4248115902" sldId="259"/>
            <ac:cxnSpMk id="132" creationId="{6E7B0451-54C9-9D61-5163-D972D01DCBB1}"/>
          </ac:cxnSpMkLst>
        </pc:cxnChg>
        <pc:cxnChg chg="add 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4248115902" sldId="259"/>
            <ac:cxnSpMk id="133" creationId="{A06EA68F-0375-18D0-4482-0C387921F2C9}"/>
          </ac:cxnSpMkLst>
        </pc:cxnChg>
        <pc:cxnChg chg="add 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4248115902" sldId="259"/>
            <ac:cxnSpMk id="134" creationId="{67CE4AB5-ABAA-6E52-72FC-2F0CE74975DD}"/>
          </ac:cxnSpMkLst>
        </pc:cxnChg>
        <pc:cxnChg chg="add 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4248115902" sldId="259"/>
            <ac:cxnSpMk id="135" creationId="{7BD11541-4752-A9AF-A6F0-8EF199CA0532}"/>
          </ac:cxnSpMkLst>
        </pc:cxnChg>
        <pc:cxnChg chg="add 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4248115902" sldId="259"/>
            <ac:cxnSpMk id="138" creationId="{D3AE71E9-61E4-D6C0-2A73-411AC05C52E7}"/>
          </ac:cxnSpMkLst>
        </pc:cxnChg>
        <pc:cxnChg chg="add 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4248115902" sldId="259"/>
            <ac:cxnSpMk id="139" creationId="{2B18CA85-0DB1-8382-DB17-66D412173633}"/>
          </ac:cxnSpMkLst>
        </pc:cxnChg>
        <pc:cxnChg chg="add 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4248115902" sldId="259"/>
            <ac:cxnSpMk id="140" creationId="{C55A0FE4-DEFA-7612-E4DE-A4ADE4AA89FE}"/>
          </ac:cxnSpMkLst>
        </pc:cxnChg>
        <pc:cxnChg chg="add mod">
          <ac:chgData name="Peeters,Pim P.A.M." userId="dda12fe6-7bfc-4f2e-b23c-6b596f957348" providerId="ADAL" clId="{6AB46F1B-533D-4BE5-B6E8-6C117328B189}" dt="2024-09-11T19:54:50.877" v="2520" actId="14100"/>
          <ac:cxnSpMkLst>
            <pc:docMk/>
            <pc:sldMk cId="4248115902" sldId="259"/>
            <ac:cxnSpMk id="141" creationId="{AF7FEAF9-395B-8A45-A2AA-61D4F4751FF1}"/>
          </ac:cxnSpMkLst>
        </pc:cxnChg>
        <pc:cxnChg chg="add 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4248115902" sldId="259"/>
            <ac:cxnSpMk id="146" creationId="{26A8EE7B-E145-5074-F542-62B657406FA4}"/>
          </ac:cxnSpMkLst>
        </pc:cxnChg>
        <pc:cxnChg chg="add 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4248115902" sldId="259"/>
            <ac:cxnSpMk id="148" creationId="{8302172D-014A-50B3-7BE5-14B8CE7E44A3}"/>
          </ac:cxnSpMkLst>
        </pc:cxnChg>
        <pc:cxnChg chg="add 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4248115902" sldId="259"/>
            <ac:cxnSpMk id="152" creationId="{A593CC13-CCD0-5335-E1B8-95F218742E4A}"/>
          </ac:cxnSpMkLst>
        </pc:cxnChg>
        <pc:cxnChg chg="add 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4248115902" sldId="259"/>
            <ac:cxnSpMk id="154" creationId="{79174831-E35D-10AB-A8C6-AFF02AEF30F9}"/>
          </ac:cxnSpMkLst>
        </pc:cxnChg>
        <pc:cxnChg chg="add 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4248115902" sldId="259"/>
            <ac:cxnSpMk id="156" creationId="{58FEC63D-336F-D686-EA0C-041E6126344C}"/>
          </ac:cxnSpMkLst>
        </pc:cxnChg>
        <pc:cxnChg chg="add 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4248115902" sldId="259"/>
            <ac:cxnSpMk id="158" creationId="{23059553-06EF-0CB2-CCF5-07E4C0BCF10B}"/>
          </ac:cxnSpMkLst>
        </pc:cxnChg>
      </pc:sldChg>
      <pc:sldChg chg="addSp delSp modSp new mod">
        <pc:chgData name="Peeters,Pim P.A.M." userId="dda12fe6-7bfc-4f2e-b23c-6b596f957348" providerId="ADAL" clId="{6AB46F1B-533D-4BE5-B6E8-6C117328B189}" dt="2024-09-14T19:38:00.590" v="15171" actId="20577"/>
        <pc:sldMkLst>
          <pc:docMk/>
          <pc:sldMk cId="3581067466" sldId="260"/>
        </pc:sldMkLst>
        <pc:spChg chg="mod">
          <ac:chgData name="Peeters,Pim P.A.M." userId="dda12fe6-7bfc-4f2e-b23c-6b596f957348" providerId="ADAL" clId="{6AB46F1B-533D-4BE5-B6E8-6C117328B189}" dt="2024-09-11T17:39:52.479" v="830"/>
          <ac:spMkLst>
            <pc:docMk/>
            <pc:sldMk cId="3581067466" sldId="260"/>
            <ac:spMk id="2" creationId="{E8D45144-DEAA-7442-2C3F-FEA4C39D173C}"/>
          </ac:spMkLst>
        </pc:spChg>
        <pc:spChg chg="del">
          <ac:chgData name="Peeters,Pim P.A.M." userId="dda12fe6-7bfc-4f2e-b23c-6b596f957348" providerId="ADAL" clId="{6AB46F1B-533D-4BE5-B6E8-6C117328B189}" dt="2024-09-11T19:20:49.880" v="1665" actId="478"/>
          <ac:spMkLst>
            <pc:docMk/>
            <pc:sldMk cId="3581067466" sldId="260"/>
            <ac:spMk id="3" creationId="{9F121E89-27BB-57B8-0D2F-639512AFFA93}"/>
          </ac:spMkLst>
        </pc:spChg>
        <pc:spChg chg="add del">
          <ac:chgData name="Peeters,Pim P.A.M." userId="dda12fe6-7bfc-4f2e-b23c-6b596f957348" providerId="ADAL" clId="{6AB46F1B-533D-4BE5-B6E8-6C117328B189}" dt="2024-09-12T09:12:54.775" v="3641" actId="22"/>
          <ac:spMkLst>
            <pc:docMk/>
            <pc:sldMk cId="3581067466" sldId="260"/>
            <ac:spMk id="5" creationId="{81F51CAC-B109-58D4-13D1-13FB70866B6E}"/>
          </ac:spMkLst>
        </pc:spChg>
        <pc:graphicFrameChg chg="add del mod modGraphic">
          <ac:chgData name="Peeters,Pim P.A.M." userId="dda12fe6-7bfc-4f2e-b23c-6b596f957348" providerId="ADAL" clId="{6AB46F1B-533D-4BE5-B6E8-6C117328B189}" dt="2024-09-14T19:38:00.590" v="15171" actId="20577"/>
          <ac:graphicFrameMkLst>
            <pc:docMk/>
            <pc:sldMk cId="3581067466" sldId="260"/>
            <ac:graphicFrameMk id="4" creationId="{2AE0D1CF-4E89-E532-A6C9-131C6224CC28}"/>
          </ac:graphicFrameMkLst>
        </pc:graphicFrameChg>
        <pc:graphicFrameChg chg="add del mod">
          <ac:chgData name="Peeters,Pim P.A.M." userId="dda12fe6-7bfc-4f2e-b23c-6b596f957348" providerId="ADAL" clId="{6AB46F1B-533D-4BE5-B6E8-6C117328B189}" dt="2024-09-12T09:13:03.394" v="3644" actId="478"/>
          <ac:graphicFrameMkLst>
            <pc:docMk/>
            <pc:sldMk cId="3581067466" sldId="260"/>
            <ac:graphicFrameMk id="6" creationId="{1D21E2D4-52E6-2024-822A-CC9B967891F2}"/>
          </ac:graphicFrameMkLst>
        </pc:graphicFrameChg>
      </pc:sldChg>
      <pc:sldChg chg="addSp delSp modSp add mod">
        <pc:chgData name="Peeters,Pim P.A.M." userId="dda12fe6-7bfc-4f2e-b23c-6b596f957348" providerId="ADAL" clId="{6AB46F1B-533D-4BE5-B6E8-6C117328B189}" dt="2024-09-12T08:57:04.294" v="3205" actId="20577"/>
        <pc:sldMkLst>
          <pc:docMk/>
          <pc:sldMk cId="3794706996" sldId="261"/>
        </pc:sldMkLst>
        <pc:spChg chg="mod">
          <ac:chgData name="Peeters,Pim P.A.M." userId="dda12fe6-7bfc-4f2e-b23c-6b596f957348" providerId="ADAL" clId="{6AB46F1B-533D-4BE5-B6E8-6C117328B189}" dt="2024-09-12T08:27:44.400" v="2596" actId="20577"/>
          <ac:spMkLst>
            <pc:docMk/>
            <pc:sldMk cId="3794706996" sldId="261"/>
            <ac:spMk id="4" creationId="{295C75A7-07FE-9C47-3B34-F88EDEE953A4}"/>
          </ac:spMkLst>
        </pc:spChg>
        <pc:spChg chg="add del">
          <ac:chgData name="Peeters,Pim P.A.M." userId="dda12fe6-7bfc-4f2e-b23c-6b596f957348" providerId="ADAL" clId="{6AB46F1B-533D-4BE5-B6E8-6C117328B189}" dt="2024-09-12T08:28:54.868" v="2635" actId="478"/>
          <ac:spMkLst>
            <pc:docMk/>
            <pc:sldMk cId="3794706996" sldId="261"/>
            <ac:spMk id="6" creationId="{F07904C2-5D06-62E1-8899-0792A4D99755}"/>
          </ac:spMkLst>
        </pc:spChg>
        <pc:spChg chg="mod">
          <ac:chgData name="Peeters,Pim P.A.M." userId="dda12fe6-7bfc-4f2e-b23c-6b596f957348" providerId="ADAL" clId="{6AB46F1B-533D-4BE5-B6E8-6C117328B189}" dt="2024-09-12T08:50:40.979" v="3011" actId="20577"/>
          <ac:spMkLst>
            <pc:docMk/>
            <pc:sldMk cId="3794706996" sldId="261"/>
            <ac:spMk id="11" creationId="{2AE54655-352A-C729-6537-38EEC3E7CA36}"/>
          </ac:spMkLst>
        </pc:spChg>
        <pc:spChg chg="mod">
          <ac:chgData name="Peeters,Pim P.A.M." userId="dda12fe6-7bfc-4f2e-b23c-6b596f957348" providerId="ADAL" clId="{6AB46F1B-533D-4BE5-B6E8-6C117328B189}" dt="2024-09-12T08:57:04.294" v="3205" actId="20577"/>
          <ac:spMkLst>
            <pc:docMk/>
            <pc:sldMk cId="3794706996" sldId="261"/>
            <ac:spMk id="13" creationId="{6BA73040-B77D-FF43-A8EA-3DD868211B12}"/>
          </ac:spMkLst>
        </pc:spChg>
        <pc:spChg chg="del">
          <ac:chgData name="Peeters,Pim P.A.M." userId="dda12fe6-7bfc-4f2e-b23c-6b596f957348" providerId="ADAL" clId="{6AB46F1B-533D-4BE5-B6E8-6C117328B189}" dt="2024-09-12T08:35:44.135" v="2837" actId="478"/>
          <ac:spMkLst>
            <pc:docMk/>
            <pc:sldMk cId="3794706996" sldId="261"/>
            <ac:spMk id="21" creationId="{C83F6FFB-FBD0-1B78-D070-2DF08EB18757}"/>
          </ac:spMkLst>
        </pc:spChg>
        <pc:spChg chg="mod">
          <ac:chgData name="Peeters,Pim P.A.M." userId="dda12fe6-7bfc-4f2e-b23c-6b596f957348" providerId="ADAL" clId="{6AB46F1B-533D-4BE5-B6E8-6C117328B189}" dt="2024-09-12T08:47:57.995" v="2993" actId="1076"/>
          <ac:spMkLst>
            <pc:docMk/>
            <pc:sldMk cId="3794706996" sldId="261"/>
            <ac:spMk id="23" creationId="{7FB35DDD-9D4B-6FED-A70A-559CC7CBA047}"/>
          </ac:spMkLst>
        </pc:spChg>
        <pc:spChg chg="mod">
          <ac:chgData name="Peeters,Pim P.A.M." userId="dda12fe6-7bfc-4f2e-b23c-6b596f957348" providerId="ADAL" clId="{6AB46F1B-533D-4BE5-B6E8-6C117328B189}" dt="2024-09-12T08:47:57.995" v="2993" actId="1076"/>
          <ac:spMkLst>
            <pc:docMk/>
            <pc:sldMk cId="3794706996" sldId="261"/>
            <ac:spMk id="24" creationId="{83D21AF7-B347-6C38-39C0-E84C1E062497}"/>
          </ac:spMkLst>
        </pc:spChg>
        <pc:spChg chg="mod">
          <ac:chgData name="Peeters,Pim P.A.M." userId="dda12fe6-7bfc-4f2e-b23c-6b596f957348" providerId="ADAL" clId="{6AB46F1B-533D-4BE5-B6E8-6C117328B189}" dt="2024-09-12T08:48:13.483" v="2994" actId="1076"/>
          <ac:spMkLst>
            <pc:docMk/>
            <pc:sldMk cId="3794706996" sldId="261"/>
            <ac:spMk id="25" creationId="{024166B9-F26E-A4B4-F776-2EF9FA12A256}"/>
          </ac:spMkLst>
        </pc:spChg>
        <pc:spChg chg="mod">
          <ac:chgData name="Peeters,Pim P.A.M." userId="dda12fe6-7bfc-4f2e-b23c-6b596f957348" providerId="ADAL" clId="{6AB46F1B-533D-4BE5-B6E8-6C117328B189}" dt="2024-09-12T08:48:13.483" v="2994" actId="1076"/>
          <ac:spMkLst>
            <pc:docMk/>
            <pc:sldMk cId="3794706996" sldId="261"/>
            <ac:spMk id="26" creationId="{E7BD99BE-88A4-580F-A3D1-09877ABA0F06}"/>
          </ac:spMkLst>
        </pc:spChg>
        <pc:spChg chg="mod">
          <ac:chgData name="Peeters,Pim P.A.M." userId="dda12fe6-7bfc-4f2e-b23c-6b596f957348" providerId="ADAL" clId="{6AB46F1B-533D-4BE5-B6E8-6C117328B189}" dt="2024-09-12T08:48:13.483" v="2994" actId="1076"/>
          <ac:spMkLst>
            <pc:docMk/>
            <pc:sldMk cId="3794706996" sldId="261"/>
            <ac:spMk id="27" creationId="{C3E12FD7-1670-274A-AD0B-29198D85DE16}"/>
          </ac:spMkLst>
        </pc:spChg>
        <pc:spChg chg="mod">
          <ac:chgData name="Peeters,Pim P.A.M." userId="dda12fe6-7bfc-4f2e-b23c-6b596f957348" providerId="ADAL" clId="{6AB46F1B-533D-4BE5-B6E8-6C117328B189}" dt="2024-09-12T08:53:39.506" v="3191" actId="6549"/>
          <ac:spMkLst>
            <pc:docMk/>
            <pc:sldMk cId="3794706996" sldId="261"/>
            <ac:spMk id="43" creationId="{FE82EBB8-968C-A9AC-0A67-73A7404B1BDB}"/>
          </ac:spMkLst>
        </pc:spChg>
        <pc:spChg chg="del">
          <ac:chgData name="Peeters,Pim P.A.M." userId="dda12fe6-7bfc-4f2e-b23c-6b596f957348" providerId="ADAL" clId="{6AB46F1B-533D-4BE5-B6E8-6C117328B189}" dt="2024-09-12T08:28:56.700" v="2636" actId="478"/>
          <ac:spMkLst>
            <pc:docMk/>
            <pc:sldMk cId="3794706996" sldId="261"/>
            <ac:spMk id="59" creationId="{40BCFD25-7AD0-E60F-6BDC-F4F5305425AC}"/>
          </ac:spMkLst>
        </pc:spChg>
        <pc:spChg chg="add mod">
          <ac:chgData name="Peeters,Pim P.A.M." userId="dda12fe6-7bfc-4f2e-b23c-6b596f957348" providerId="ADAL" clId="{6AB46F1B-533D-4BE5-B6E8-6C117328B189}" dt="2024-09-12T08:48:36.818" v="2996" actId="1076"/>
          <ac:spMkLst>
            <pc:docMk/>
            <pc:sldMk cId="3794706996" sldId="261"/>
            <ac:spMk id="65" creationId="{31EA5FD6-B6EF-53FB-E938-8F44E8238E47}"/>
          </ac:spMkLst>
        </pc:spChg>
        <pc:spChg chg="add mod">
          <ac:chgData name="Peeters,Pim P.A.M." userId="dda12fe6-7bfc-4f2e-b23c-6b596f957348" providerId="ADAL" clId="{6AB46F1B-533D-4BE5-B6E8-6C117328B189}" dt="2024-09-12T08:48:36.818" v="2996" actId="1076"/>
          <ac:spMkLst>
            <pc:docMk/>
            <pc:sldMk cId="3794706996" sldId="261"/>
            <ac:spMk id="66" creationId="{A71565F0-B447-4829-C976-671982E6B1F8}"/>
          </ac:spMkLst>
        </pc:spChg>
        <pc:spChg chg="add mod">
          <ac:chgData name="Peeters,Pim P.A.M." userId="dda12fe6-7bfc-4f2e-b23c-6b596f957348" providerId="ADAL" clId="{6AB46F1B-533D-4BE5-B6E8-6C117328B189}" dt="2024-09-12T08:48:36.818" v="2996" actId="1076"/>
          <ac:spMkLst>
            <pc:docMk/>
            <pc:sldMk cId="3794706996" sldId="261"/>
            <ac:spMk id="67" creationId="{E8283AC5-9F4E-87B0-EC00-F320EE4A530B}"/>
          </ac:spMkLst>
        </pc:spChg>
        <pc:spChg chg="mod">
          <ac:chgData name="Peeters,Pim P.A.M." userId="dda12fe6-7bfc-4f2e-b23c-6b596f957348" providerId="ADAL" clId="{6AB46F1B-533D-4BE5-B6E8-6C117328B189}" dt="2024-09-12T08:48:13.483" v="2994" actId="1076"/>
          <ac:spMkLst>
            <pc:docMk/>
            <pc:sldMk cId="3794706996" sldId="261"/>
            <ac:spMk id="110" creationId="{D08FAB47-F975-BCF6-BB16-45B5DB2E53DB}"/>
          </ac:spMkLst>
        </pc:spChg>
        <pc:spChg chg="del">
          <ac:chgData name="Peeters,Pim P.A.M." userId="dda12fe6-7bfc-4f2e-b23c-6b596f957348" providerId="ADAL" clId="{6AB46F1B-533D-4BE5-B6E8-6C117328B189}" dt="2024-09-12T08:35:10.823" v="2834" actId="478"/>
          <ac:spMkLst>
            <pc:docMk/>
            <pc:sldMk cId="3794706996" sldId="261"/>
            <ac:spMk id="127" creationId="{56A9A351-5467-1619-ED1E-B04CE235FDC8}"/>
          </ac:spMkLst>
        </pc:spChg>
        <pc:spChg chg="del">
          <ac:chgData name="Peeters,Pim P.A.M." userId="dda12fe6-7bfc-4f2e-b23c-6b596f957348" providerId="ADAL" clId="{6AB46F1B-533D-4BE5-B6E8-6C117328B189}" dt="2024-09-12T08:35:11.558" v="2835" actId="478"/>
          <ac:spMkLst>
            <pc:docMk/>
            <pc:sldMk cId="3794706996" sldId="261"/>
            <ac:spMk id="128" creationId="{4D725D46-7B85-3D13-C08A-AA15EF42F25C}"/>
          </ac:spMkLst>
        </pc:spChg>
        <pc:spChg chg="del">
          <ac:chgData name="Peeters,Pim P.A.M." userId="dda12fe6-7bfc-4f2e-b23c-6b596f957348" providerId="ADAL" clId="{6AB46F1B-533D-4BE5-B6E8-6C117328B189}" dt="2024-09-12T08:36:28.060" v="2860" actId="478"/>
          <ac:spMkLst>
            <pc:docMk/>
            <pc:sldMk cId="3794706996" sldId="261"/>
            <ac:spMk id="129" creationId="{610C969D-A61F-D086-9206-21C5FA7C5737}"/>
          </ac:spMkLst>
        </pc:spChg>
        <pc:cxnChg chg="add mod">
          <ac:chgData name="Peeters,Pim P.A.M." userId="dda12fe6-7bfc-4f2e-b23c-6b596f957348" providerId="ADAL" clId="{6AB46F1B-533D-4BE5-B6E8-6C117328B189}" dt="2024-09-12T08:47:57.995" v="2993" actId="1076"/>
          <ac:cxnSpMkLst>
            <pc:docMk/>
            <pc:sldMk cId="3794706996" sldId="261"/>
            <ac:cxnSpMk id="2" creationId="{B310CD69-5701-7471-6C6E-1A0AE92843C4}"/>
          </ac:cxnSpMkLst>
        </pc:cxnChg>
        <pc:cxnChg chg="add mod">
          <ac:chgData name="Peeters,Pim P.A.M." userId="dda12fe6-7bfc-4f2e-b23c-6b596f957348" providerId="ADAL" clId="{6AB46F1B-533D-4BE5-B6E8-6C117328B189}" dt="2024-09-12T08:48:13.483" v="2994" actId="1076"/>
          <ac:cxnSpMkLst>
            <pc:docMk/>
            <pc:sldMk cId="3794706996" sldId="261"/>
            <ac:cxnSpMk id="16" creationId="{CE0A24FD-175C-84E4-F486-F35F4E7C873C}"/>
          </ac:cxnSpMkLst>
        </pc:cxnChg>
        <pc:cxnChg chg="add mod">
          <ac:chgData name="Peeters,Pim P.A.M." userId="dda12fe6-7bfc-4f2e-b23c-6b596f957348" providerId="ADAL" clId="{6AB46F1B-533D-4BE5-B6E8-6C117328B189}" dt="2024-09-12T08:48:13.483" v="2994" actId="1076"/>
          <ac:cxnSpMkLst>
            <pc:docMk/>
            <pc:sldMk cId="3794706996" sldId="261"/>
            <ac:cxnSpMk id="19" creationId="{03C7A10A-D6AD-4622-333A-9684169E7ECB}"/>
          </ac:cxnSpMkLst>
        </pc:cxnChg>
        <pc:cxnChg chg="add mod">
          <ac:chgData name="Peeters,Pim P.A.M." userId="dda12fe6-7bfc-4f2e-b23c-6b596f957348" providerId="ADAL" clId="{6AB46F1B-533D-4BE5-B6E8-6C117328B189}" dt="2024-09-12T08:48:13.483" v="2994" actId="1076"/>
          <ac:cxnSpMkLst>
            <pc:docMk/>
            <pc:sldMk cId="3794706996" sldId="261"/>
            <ac:cxnSpMk id="28" creationId="{8273A1B4-2737-5CAD-CAC2-E62E10451F4E}"/>
          </ac:cxnSpMkLst>
        </pc:cxnChg>
        <pc:cxnChg chg="add mod">
          <ac:chgData name="Peeters,Pim P.A.M." userId="dda12fe6-7bfc-4f2e-b23c-6b596f957348" providerId="ADAL" clId="{6AB46F1B-533D-4BE5-B6E8-6C117328B189}" dt="2024-09-12T08:48:13.483" v="2994" actId="1076"/>
          <ac:cxnSpMkLst>
            <pc:docMk/>
            <pc:sldMk cId="3794706996" sldId="261"/>
            <ac:cxnSpMk id="31" creationId="{76BF3676-EEC4-1222-CD42-56F6C892D423}"/>
          </ac:cxnSpMkLst>
        </pc:cxnChg>
        <pc:cxnChg chg="add mod">
          <ac:chgData name="Peeters,Pim P.A.M." userId="dda12fe6-7bfc-4f2e-b23c-6b596f957348" providerId="ADAL" clId="{6AB46F1B-533D-4BE5-B6E8-6C117328B189}" dt="2024-09-12T08:48:13.483" v="2994" actId="1076"/>
          <ac:cxnSpMkLst>
            <pc:docMk/>
            <pc:sldMk cId="3794706996" sldId="261"/>
            <ac:cxnSpMk id="36" creationId="{51F24570-9E38-783D-91DB-EBD2AF2ADEE0}"/>
          </ac:cxnSpMkLst>
        </pc:cxnChg>
        <pc:cxnChg chg="del mod">
          <ac:chgData name="Peeters,Pim P.A.M." userId="dda12fe6-7bfc-4f2e-b23c-6b596f957348" providerId="ADAL" clId="{6AB46F1B-533D-4BE5-B6E8-6C117328B189}" dt="2024-09-12T08:36:56.006" v="2865" actId="478"/>
          <ac:cxnSpMkLst>
            <pc:docMk/>
            <pc:sldMk cId="3794706996" sldId="261"/>
            <ac:cxnSpMk id="39" creationId="{55A13C9D-5BA6-3031-D38A-2CCD903E0779}"/>
          </ac:cxnSpMkLst>
        </pc:cxnChg>
        <pc:cxnChg chg="add mod">
          <ac:chgData name="Peeters,Pim P.A.M." userId="dda12fe6-7bfc-4f2e-b23c-6b596f957348" providerId="ADAL" clId="{6AB46F1B-533D-4BE5-B6E8-6C117328B189}" dt="2024-09-12T08:49:25.322" v="3004" actId="14100"/>
          <ac:cxnSpMkLst>
            <pc:docMk/>
            <pc:sldMk cId="3794706996" sldId="261"/>
            <ac:cxnSpMk id="40" creationId="{97A0D995-DCF9-28F1-C91E-442380F970BE}"/>
          </ac:cxnSpMkLst>
        </pc:cxnChg>
        <pc:cxnChg chg="add mod">
          <ac:chgData name="Peeters,Pim P.A.M." userId="dda12fe6-7bfc-4f2e-b23c-6b596f957348" providerId="ADAL" clId="{6AB46F1B-533D-4BE5-B6E8-6C117328B189}" dt="2024-09-12T08:48:13.483" v="2994" actId="1076"/>
          <ac:cxnSpMkLst>
            <pc:docMk/>
            <pc:sldMk cId="3794706996" sldId="261"/>
            <ac:cxnSpMk id="55" creationId="{F5185F7E-7B11-D7D3-FB85-6E80E5E1C636}"/>
          </ac:cxnSpMkLst>
        </pc:cxnChg>
        <pc:cxnChg chg="add mod">
          <ac:chgData name="Peeters,Pim P.A.M." userId="dda12fe6-7bfc-4f2e-b23c-6b596f957348" providerId="ADAL" clId="{6AB46F1B-533D-4BE5-B6E8-6C117328B189}" dt="2024-09-12T08:48:13.483" v="2994" actId="1076"/>
          <ac:cxnSpMkLst>
            <pc:docMk/>
            <pc:sldMk cId="3794706996" sldId="261"/>
            <ac:cxnSpMk id="60" creationId="{6550C268-0412-0079-2A93-4220707E98B4}"/>
          </ac:cxnSpMkLst>
        </pc:cxnChg>
        <pc:cxnChg chg="mod">
          <ac:chgData name="Peeters,Pim P.A.M." userId="dda12fe6-7bfc-4f2e-b23c-6b596f957348" providerId="ADAL" clId="{6AB46F1B-533D-4BE5-B6E8-6C117328B189}" dt="2024-09-12T08:48:13.483" v="2994" actId="1076"/>
          <ac:cxnSpMkLst>
            <pc:docMk/>
            <pc:sldMk cId="3794706996" sldId="261"/>
            <ac:cxnSpMk id="63" creationId="{6124E987-7658-D6CE-235E-BBFA1F064853}"/>
          </ac:cxnSpMkLst>
        </pc:cxnChg>
        <pc:cxnChg chg="add mod">
          <ac:chgData name="Peeters,Pim P.A.M." userId="dda12fe6-7bfc-4f2e-b23c-6b596f957348" providerId="ADAL" clId="{6AB46F1B-533D-4BE5-B6E8-6C117328B189}" dt="2024-09-12T08:48:36.818" v="2996" actId="1076"/>
          <ac:cxnSpMkLst>
            <pc:docMk/>
            <pc:sldMk cId="3794706996" sldId="261"/>
            <ac:cxnSpMk id="68" creationId="{F49E1219-2D45-05DB-4C95-B7DD8CA7C2A9}"/>
          </ac:cxnSpMkLst>
        </pc:cxnChg>
        <pc:cxnChg chg="add mod">
          <ac:chgData name="Peeters,Pim P.A.M." userId="dda12fe6-7bfc-4f2e-b23c-6b596f957348" providerId="ADAL" clId="{6AB46F1B-533D-4BE5-B6E8-6C117328B189}" dt="2024-09-12T08:48:36.818" v="2996" actId="1076"/>
          <ac:cxnSpMkLst>
            <pc:docMk/>
            <pc:sldMk cId="3794706996" sldId="261"/>
            <ac:cxnSpMk id="69" creationId="{4C0B77B2-63C7-BC4B-3F90-50B0FFDA521C}"/>
          </ac:cxnSpMkLst>
        </pc:cxnChg>
        <pc:cxnChg chg="add mod">
          <ac:chgData name="Peeters,Pim P.A.M." userId="dda12fe6-7bfc-4f2e-b23c-6b596f957348" providerId="ADAL" clId="{6AB46F1B-533D-4BE5-B6E8-6C117328B189}" dt="2024-09-12T08:48:36.818" v="2996" actId="1076"/>
          <ac:cxnSpMkLst>
            <pc:docMk/>
            <pc:sldMk cId="3794706996" sldId="261"/>
            <ac:cxnSpMk id="70" creationId="{3B1E2622-2B3B-9346-B74F-1754246877FE}"/>
          </ac:cxnSpMkLst>
        </pc:cxnChg>
        <pc:cxnChg chg="add mod">
          <ac:chgData name="Peeters,Pim P.A.M." userId="dda12fe6-7bfc-4f2e-b23c-6b596f957348" providerId="ADAL" clId="{6AB46F1B-533D-4BE5-B6E8-6C117328B189}" dt="2024-09-12T08:48:36.818" v="2996" actId="1076"/>
          <ac:cxnSpMkLst>
            <pc:docMk/>
            <pc:sldMk cId="3794706996" sldId="261"/>
            <ac:cxnSpMk id="71" creationId="{A53EB050-D121-D38A-E3E9-13670E718A0F}"/>
          </ac:cxnSpMkLst>
        </pc:cxnChg>
        <pc:cxnChg chg="add mod">
          <ac:chgData name="Peeters,Pim P.A.M." userId="dda12fe6-7bfc-4f2e-b23c-6b596f957348" providerId="ADAL" clId="{6AB46F1B-533D-4BE5-B6E8-6C117328B189}" dt="2024-09-12T08:48:56.994" v="3000" actId="14100"/>
          <ac:cxnSpMkLst>
            <pc:docMk/>
            <pc:sldMk cId="3794706996" sldId="261"/>
            <ac:cxnSpMk id="72" creationId="{7AEA76A6-80DD-1BB0-636A-769451ABA7CC}"/>
          </ac:cxnSpMkLst>
        </pc:cxnChg>
        <pc:cxnChg chg="del mod">
          <ac:chgData name="Peeters,Pim P.A.M." userId="dda12fe6-7bfc-4f2e-b23c-6b596f957348" providerId="ADAL" clId="{6AB46F1B-533D-4BE5-B6E8-6C117328B189}" dt="2024-09-12T08:28:59.665" v="2638" actId="478"/>
          <ac:cxnSpMkLst>
            <pc:docMk/>
            <pc:sldMk cId="3794706996" sldId="261"/>
            <ac:cxnSpMk id="76" creationId="{62A5F135-8C51-AF2B-4ECB-42050CA69638}"/>
          </ac:cxnSpMkLst>
        </pc:cxnChg>
        <pc:cxnChg chg="del mod">
          <ac:chgData name="Peeters,Pim P.A.M." userId="dda12fe6-7bfc-4f2e-b23c-6b596f957348" providerId="ADAL" clId="{6AB46F1B-533D-4BE5-B6E8-6C117328B189}" dt="2024-09-12T08:28:58.245" v="2637" actId="478"/>
          <ac:cxnSpMkLst>
            <pc:docMk/>
            <pc:sldMk cId="3794706996" sldId="261"/>
            <ac:cxnSpMk id="81" creationId="{0318E88F-0130-222C-CE7C-A7C0014E0003}"/>
          </ac:cxnSpMkLst>
        </pc:cxnChg>
        <pc:cxnChg chg="del mod">
          <ac:chgData name="Peeters,Pim P.A.M." userId="dda12fe6-7bfc-4f2e-b23c-6b596f957348" providerId="ADAL" clId="{6AB46F1B-533D-4BE5-B6E8-6C117328B189}" dt="2024-09-12T08:35:59.671" v="2839" actId="478"/>
          <ac:cxnSpMkLst>
            <pc:docMk/>
            <pc:sldMk cId="3794706996" sldId="261"/>
            <ac:cxnSpMk id="106" creationId="{A97597C7-2D59-3332-4E0B-9EFD169D7E2E}"/>
          </ac:cxnSpMkLst>
        </pc:cxnChg>
        <pc:cxnChg chg="del mod">
          <ac:chgData name="Peeters,Pim P.A.M." userId="dda12fe6-7bfc-4f2e-b23c-6b596f957348" providerId="ADAL" clId="{6AB46F1B-533D-4BE5-B6E8-6C117328B189}" dt="2024-09-12T08:35:12.694" v="2836" actId="478"/>
          <ac:cxnSpMkLst>
            <pc:docMk/>
            <pc:sldMk cId="3794706996" sldId="261"/>
            <ac:cxnSpMk id="131" creationId="{FA837A32-2D5D-CC03-52FD-EA888F3AFD9C}"/>
          </ac:cxnSpMkLst>
        </pc:cxnChg>
        <pc:cxnChg chg="del">
          <ac:chgData name="Peeters,Pim P.A.M." userId="dda12fe6-7bfc-4f2e-b23c-6b596f957348" providerId="ADAL" clId="{6AB46F1B-533D-4BE5-B6E8-6C117328B189}" dt="2024-09-12T08:36:29.792" v="2862" actId="478"/>
          <ac:cxnSpMkLst>
            <pc:docMk/>
            <pc:sldMk cId="3794706996" sldId="261"/>
            <ac:cxnSpMk id="133" creationId="{A06EA68F-0375-18D0-4482-0C387921F2C9}"/>
          </ac:cxnSpMkLst>
        </pc:cxnChg>
        <pc:cxnChg chg="del">
          <ac:chgData name="Peeters,Pim P.A.M." userId="dda12fe6-7bfc-4f2e-b23c-6b596f957348" providerId="ADAL" clId="{6AB46F1B-533D-4BE5-B6E8-6C117328B189}" dt="2024-09-12T08:36:28.638" v="2861" actId="478"/>
          <ac:cxnSpMkLst>
            <pc:docMk/>
            <pc:sldMk cId="3794706996" sldId="261"/>
            <ac:cxnSpMk id="134" creationId="{67CE4AB5-ABAA-6E52-72FC-2F0CE74975DD}"/>
          </ac:cxnSpMkLst>
        </pc:cxnChg>
        <pc:cxnChg chg="del">
          <ac:chgData name="Peeters,Pim P.A.M." userId="dda12fe6-7bfc-4f2e-b23c-6b596f957348" providerId="ADAL" clId="{6AB46F1B-533D-4BE5-B6E8-6C117328B189}" dt="2024-09-12T08:36:33.384" v="2863" actId="478"/>
          <ac:cxnSpMkLst>
            <pc:docMk/>
            <pc:sldMk cId="3794706996" sldId="261"/>
            <ac:cxnSpMk id="135" creationId="{7BD11541-4752-A9AF-A6F0-8EF199CA0532}"/>
          </ac:cxnSpMkLst>
        </pc:cxnChg>
        <pc:cxnChg chg="del">
          <ac:chgData name="Peeters,Pim P.A.M." userId="dda12fe6-7bfc-4f2e-b23c-6b596f957348" providerId="ADAL" clId="{6AB46F1B-533D-4BE5-B6E8-6C117328B189}" dt="2024-09-12T08:37:05.615" v="2871" actId="478"/>
          <ac:cxnSpMkLst>
            <pc:docMk/>
            <pc:sldMk cId="3794706996" sldId="261"/>
            <ac:cxnSpMk id="138" creationId="{D3AE71E9-61E4-D6C0-2A73-411AC05C52E7}"/>
          </ac:cxnSpMkLst>
        </pc:cxnChg>
        <pc:cxnChg chg="del">
          <ac:chgData name="Peeters,Pim P.A.M." userId="dda12fe6-7bfc-4f2e-b23c-6b596f957348" providerId="ADAL" clId="{6AB46F1B-533D-4BE5-B6E8-6C117328B189}" dt="2024-09-12T08:37:03.181" v="2868" actId="478"/>
          <ac:cxnSpMkLst>
            <pc:docMk/>
            <pc:sldMk cId="3794706996" sldId="261"/>
            <ac:cxnSpMk id="139" creationId="{2B18CA85-0DB1-8382-DB17-66D412173633}"/>
          </ac:cxnSpMkLst>
        </pc:cxnChg>
        <pc:cxnChg chg="del">
          <ac:chgData name="Peeters,Pim P.A.M." userId="dda12fe6-7bfc-4f2e-b23c-6b596f957348" providerId="ADAL" clId="{6AB46F1B-533D-4BE5-B6E8-6C117328B189}" dt="2024-09-12T08:37:01.902" v="2866" actId="478"/>
          <ac:cxnSpMkLst>
            <pc:docMk/>
            <pc:sldMk cId="3794706996" sldId="261"/>
            <ac:cxnSpMk id="140" creationId="{C55A0FE4-DEFA-7612-E4DE-A4ADE4AA89FE}"/>
          </ac:cxnSpMkLst>
        </pc:cxnChg>
        <pc:cxnChg chg="del mod">
          <ac:chgData name="Peeters,Pim P.A.M." userId="dda12fe6-7bfc-4f2e-b23c-6b596f957348" providerId="ADAL" clId="{6AB46F1B-533D-4BE5-B6E8-6C117328B189}" dt="2024-09-12T08:35:08.302" v="2833" actId="478"/>
          <ac:cxnSpMkLst>
            <pc:docMk/>
            <pc:sldMk cId="3794706996" sldId="261"/>
            <ac:cxnSpMk id="141" creationId="{AF7FEAF9-395B-8A45-A2AA-61D4F4751FF1}"/>
          </ac:cxnSpMkLst>
        </pc:cxnChg>
        <pc:cxnChg chg="del">
          <ac:chgData name="Peeters,Pim P.A.M." userId="dda12fe6-7bfc-4f2e-b23c-6b596f957348" providerId="ADAL" clId="{6AB46F1B-533D-4BE5-B6E8-6C117328B189}" dt="2024-09-12T08:37:03.757" v="2869" actId="478"/>
          <ac:cxnSpMkLst>
            <pc:docMk/>
            <pc:sldMk cId="3794706996" sldId="261"/>
            <ac:cxnSpMk id="146" creationId="{26A8EE7B-E145-5074-F542-62B657406FA4}"/>
          </ac:cxnSpMkLst>
        </pc:cxnChg>
        <pc:cxnChg chg="del">
          <ac:chgData name="Peeters,Pim P.A.M." userId="dda12fe6-7bfc-4f2e-b23c-6b596f957348" providerId="ADAL" clId="{6AB46F1B-533D-4BE5-B6E8-6C117328B189}" dt="2024-09-12T08:37:02.582" v="2867" actId="478"/>
          <ac:cxnSpMkLst>
            <pc:docMk/>
            <pc:sldMk cId="3794706996" sldId="261"/>
            <ac:cxnSpMk id="148" creationId="{8302172D-014A-50B3-7BE5-14B8CE7E44A3}"/>
          </ac:cxnSpMkLst>
        </pc:cxnChg>
        <pc:cxnChg chg="del">
          <ac:chgData name="Peeters,Pim P.A.M." userId="dda12fe6-7bfc-4f2e-b23c-6b596f957348" providerId="ADAL" clId="{6AB46F1B-533D-4BE5-B6E8-6C117328B189}" dt="2024-09-12T08:37:07.192" v="2873" actId="478"/>
          <ac:cxnSpMkLst>
            <pc:docMk/>
            <pc:sldMk cId="3794706996" sldId="261"/>
            <ac:cxnSpMk id="152" creationId="{A593CC13-CCD0-5335-E1B8-95F218742E4A}"/>
          </ac:cxnSpMkLst>
        </pc:cxnChg>
        <pc:cxnChg chg="del">
          <ac:chgData name="Peeters,Pim P.A.M." userId="dda12fe6-7bfc-4f2e-b23c-6b596f957348" providerId="ADAL" clId="{6AB46F1B-533D-4BE5-B6E8-6C117328B189}" dt="2024-09-12T08:37:06.272" v="2872" actId="478"/>
          <ac:cxnSpMkLst>
            <pc:docMk/>
            <pc:sldMk cId="3794706996" sldId="261"/>
            <ac:cxnSpMk id="154" creationId="{79174831-E35D-10AB-A8C6-AFF02AEF30F9}"/>
          </ac:cxnSpMkLst>
        </pc:cxnChg>
        <pc:cxnChg chg="del">
          <ac:chgData name="Peeters,Pim P.A.M." userId="dda12fe6-7bfc-4f2e-b23c-6b596f957348" providerId="ADAL" clId="{6AB46F1B-533D-4BE5-B6E8-6C117328B189}" dt="2024-09-12T08:37:04.293" v="2870" actId="478"/>
          <ac:cxnSpMkLst>
            <pc:docMk/>
            <pc:sldMk cId="3794706996" sldId="261"/>
            <ac:cxnSpMk id="156" creationId="{58FEC63D-336F-D686-EA0C-041E6126344C}"/>
          </ac:cxnSpMkLst>
        </pc:cxnChg>
        <pc:cxnChg chg="del">
          <ac:chgData name="Peeters,Pim P.A.M." userId="dda12fe6-7bfc-4f2e-b23c-6b596f957348" providerId="ADAL" clId="{6AB46F1B-533D-4BE5-B6E8-6C117328B189}" dt="2024-09-12T08:37:08.357" v="2874" actId="478"/>
          <ac:cxnSpMkLst>
            <pc:docMk/>
            <pc:sldMk cId="3794706996" sldId="261"/>
            <ac:cxnSpMk id="158" creationId="{23059553-06EF-0CB2-CCF5-07E4C0BCF10B}"/>
          </ac:cxnSpMkLst>
        </pc:cxnChg>
      </pc:sldChg>
      <pc:sldChg chg="addSp delSp modSp add mod">
        <pc:chgData name="Peeters,Pim P.A.M." userId="dda12fe6-7bfc-4f2e-b23c-6b596f957348" providerId="ADAL" clId="{6AB46F1B-533D-4BE5-B6E8-6C117328B189}" dt="2024-09-13T08:39:27.265" v="6419" actId="20577"/>
        <pc:sldMkLst>
          <pc:docMk/>
          <pc:sldMk cId="3561507778" sldId="262"/>
        </pc:sldMkLst>
        <pc:spChg chg="mod">
          <ac:chgData name="Peeters,Pim P.A.M." userId="dda12fe6-7bfc-4f2e-b23c-6b596f957348" providerId="ADAL" clId="{6AB46F1B-533D-4BE5-B6E8-6C117328B189}" dt="2024-09-12T08:49:55.418" v="3009" actId="20577"/>
          <ac:spMkLst>
            <pc:docMk/>
            <pc:sldMk cId="3561507778" sldId="262"/>
            <ac:spMk id="2" creationId="{E8D45144-DEAA-7442-2C3F-FEA4C39D173C}"/>
          </ac:spMkLst>
        </pc:spChg>
        <pc:graphicFrameChg chg="add mod modGraphic">
          <ac:chgData name="Peeters,Pim P.A.M." userId="dda12fe6-7bfc-4f2e-b23c-6b596f957348" providerId="ADAL" clId="{6AB46F1B-533D-4BE5-B6E8-6C117328B189}" dt="2024-09-13T08:39:27.265" v="6419" actId="20577"/>
          <ac:graphicFrameMkLst>
            <pc:docMk/>
            <pc:sldMk cId="3561507778" sldId="262"/>
            <ac:graphicFrameMk id="3" creationId="{6862718F-E8FB-5A06-1B40-49A4CCC61DD1}"/>
          </ac:graphicFrameMkLst>
        </pc:graphicFrameChg>
        <pc:graphicFrameChg chg="del">
          <ac:chgData name="Peeters,Pim P.A.M." userId="dda12fe6-7bfc-4f2e-b23c-6b596f957348" providerId="ADAL" clId="{6AB46F1B-533D-4BE5-B6E8-6C117328B189}" dt="2024-09-12T08:54:20.736" v="3192" actId="478"/>
          <ac:graphicFrameMkLst>
            <pc:docMk/>
            <pc:sldMk cId="3561507778" sldId="262"/>
            <ac:graphicFrameMk id="4" creationId="{2AE0D1CF-4E89-E532-A6C9-131C6224CC28}"/>
          </ac:graphicFrameMkLst>
        </pc:graphicFrameChg>
      </pc:sldChg>
      <pc:sldChg chg="addSp delSp modSp add mod">
        <pc:chgData name="Peeters,Pim P.A.M." userId="dda12fe6-7bfc-4f2e-b23c-6b596f957348" providerId="ADAL" clId="{6AB46F1B-533D-4BE5-B6E8-6C117328B189}" dt="2024-09-13T14:18:28.062" v="8796" actId="20577"/>
        <pc:sldMkLst>
          <pc:docMk/>
          <pc:sldMk cId="534668486" sldId="263"/>
        </pc:sldMkLst>
        <pc:spChg chg="mod">
          <ac:chgData name="Peeters,Pim P.A.M." userId="dda12fe6-7bfc-4f2e-b23c-6b596f957348" providerId="ADAL" clId="{6AB46F1B-533D-4BE5-B6E8-6C117328B189}" dt="2024-09-12T09:30:06.632" v="4192" actId="20577"/>
          <ac:spMkLst>
            <pc:docMk/>
            <pc:sldMk cId="534668486" sldId="263"/>
            <ac:spMk id="4" creationId="{295C75A7-07FE-9C47-3B34-F88EDEE953A4}"/>
          </ac:spMkLst>
        </pc:spChg>
        <pc:spChg chg="mod">
          <ac:chgData name="Peeters,Pim P.A.M." userId="dda12fe6-7bfc-4f2e-b23c-6b596f957348" providerId="ADAL" clId="{6AB46F1B-533D-4BE5-B6E8-6C117328B189}" dt="2024-09-12T09:52:26.054" v="4291" actId="1076"/>
          <ac:spMkLst>
            <pc:docMk/>
            <pc:sldMk cId="534668486" sldId="263"/>
            <ac:spMk id="5" creationId="{513FBAE4-87B7-649F-B07E-5256607F1314}"/>
          </ac:spMkLst>
        </pc:spChg>
        <pc:spChg chg="mod">
          <ac:chgData name="Peeters,Pim P.A.M." userId="dda12fe6-7bfc-4f2e-b23c-6b596f957348" providerId="ADAL" clId="{6AB46F1B-533D-4BE5-B6E8-6C117328B189}" dt="2024-09-12T09:52:42.507" v="4295" actId="1076"/>
          <ac:spMkLst>
            <pc:docMk/>
            <pc:sldMk cId="534668486" sldId="263"/>
            <ac:spMk id="6" creationId="{F07904C2-5D06-62E1-8899-0792A4D99755}"/>
          </ac:spMkLst>
        </pc:spChg>
        <pc:spChg chg="add del mod">
          <ac:chgData name="Peeters,Pim P.A.M." userId="dda12fe6-7bfc-4f2e-b23c-6b596f957348" providerId="ADAL" clId="{6AB46F1B-533D-4BE5-B6E8-6C117328B189}" dt="2024-09-12T09:57:00.723" v="4396" actId="478"/>
          <ac:spMkLst>
            <pc:docMk/>
            <pc:sldMk cId="534668486" sldId="263"/>
            <ac:spMk id="9" creationId="{CA221DDD-B025-FA2A-E3A5-E8225CDAECC8}"/>
          </ac:spMkLst>
        </pc:spChg>
        <pc:spChg chg="add del mod">
          <ac:chgData name="Peeters,Pim P.A.M." userId="dda12fe6-7bfc-4f2e-b23c-6b596f957348" providerId="ADAL" clId="{6AB46F1B-533D-4BE5-B6E8-6C117328B189}" dt="2024-09-12T09:57:07.787" v="4401" actId="478"/>
          <ac:spMkLst>
            <pc:docMk/>
            <pc:sldMk cId="534668486" sldId="263"/>
            <ac:spMk id="10" creationId="{B2B400FB-0F79-45AA-9075-CE85477A208F}"/>
          </ac:spMkLst>
        </pc:spChg>
        <pc:spChg chg="del">
          <ac:chgData name="Peeters,Pim P.A.M." userId="dda12fe6-7bfc-4f2e-b23c-6b596f957348" providerId="ADAL" clId="{6AB46F1B-533D-4BE5-B6E8-6C117328B189}" dt="2024-09-12T09:52:06.051" v="4283" actId="478"/>
          <ac:spMkLst>
            <pc:docMk/>
            <pc:sldMk cId="534668486" sldId="263"/>
            <ac:spMk id="11" creationId="{2AE54655-352A-C729-6537-38EEC3E7CA36}"/>
          </ac:spMkLst>
        </pc:spChg>
        <pc:spChg chg="add del mod">
          <ac:chgData name="Peeters,Pim P.A.M." userId="dda12fe6-7bfc-4f2e-b23c-6b596f957348" providerId="ADAL" clId="{6AB46F1B-533D-4BE5-B6E8-6C117328B189}" dt="2024-09-12T09:57:06.125" v="4400" actId="478"/>
          <ac:spMkLst>
            <pc:docMk/>
            <pc:sldMk cId="534668486" sldId="263"/>
            <ac:spMk id="12" creationId="{56ABF7B7-AF38-3F8D-EF39-4F5DA3E56D46}"/>
          </ac:spMkLst>
        </pc:spChg>
        <pc:spChg chg="mod">
          <ac:chgData name="Peeters,Pim P.A.M." userId="dda12fe6-7bfc-4f2e-b23c-6b596f957348" providerId="ADAL" clId="{6AB46F1B-533D-4BE5-B6E8-6C117328B189}" dt="2024-09-12T09:57:23.026" v="4404" actId="1076"/>
          <ac:spMkLst>
            <pc:docMk/>
            <pc:sldMk cId="534668486" sldId="263"/>
            <ac:spMk id="13" creationId="{6BA73040-B77D-FF43-A8EA-3DD868211B12}"/>
          </ac:spMkLst>
        </pc:spChg>
        <pc:spChg chg="add del mod">
          <ac:chgData name="Peeters,Pim P.A.M." userId="dda12fe6-7bfc-4f2e-b23c-6b596f957348" providerId="ADAL" clId="{6AB46F1B-533D-4BE5-B6E8-6C117328B189}" dt="2024-09-12T09:57:08.813" v="4402" actId="478"/>
          <ac:spMkLst>
            <pc:docMk/>
            <pc:sldMk cId="534668486" sldId="263"/>
            <ac:spMk id="14" creationId="{A4C3550C-D310-85F0-0428-BAFDA87148C8}"/>
          </ac:spMkLst>
        </pc:spChg>
        <pc:spChg chg="add mod">
          <ac:chgData name="Peeters,Pim P.A.M." userId="dda12fe6-7bfc-4f2e-b23c-6b596f957348" providerId="ADAL" clId="{6AB46F1B-533D-4BE5-B6E8-6C117328B189}" dt="2024-09-12T09:57:17.171" v="4403" actId="1076"/>
          <ac:spMkLst>
            <pc:docMk/>
            <pc:sldMk cId="534668486" sldId="263"/>
            <ac:spMk id="15" creationId="{1AD70A3F-D645-A1CA-DBE5-783EA9F91F8C}"/>
          </ac:spMkLst>
        </pc:spChg>
        <pc:spChg chg="add mod">
          <ac:chgData name="Peeters,Pim P.A.M." userId="dda12fe6-7bfc-4f2e-b23c-6b596f957348" providerId="ADAL" clId="{6AB46F1B-533D-4BE5-B6E8-6C117328B189}" dt="2024-09-12T09:58:57.639" v="4414"/>
          <ac:spMkLst>
            <pc:docMk/>
            <pc:sldMk cId="534668486" sldId="263"/>
            <ac:spMk id="17" creationId="{66792B26-D48E-DCD1-2797-DBA1658A3FBA}"/>
          </ac:spMkLst>
        </pc:spChg>
        <pc:spChg chg="add mod">
          <ac:chgData name="Peeters,Pim P.A.M." userId="dda12fe6-7bfc-4f2e-b23c-6b596f957348" providerId="ADAL" clId="{6AB46F1B-533D-4BE5-B6E8-6C117328B189}" dt="2024-09-12T09:58:48.900" v="4412" actId="20577"/>
          <ac:spMkLst>
            <pc:docMk/>
            <pc:sldMk cId="534668486" sldId="263"/>
            <ac:spMk id="18" creationId="{56855222-B776-A561-5DB6-C686185265CF}"/>
          </ac:spMkLst>
        </pc:spChg>
        <pc:spChg chg="add mod">
          <ac:chgData name="Peeters,Pim P.A.M." userId="dda12fe6-7bfc-4f2e-b23c-6b596f957348" providerId="ADAL" clId="{6AB46F1B-533D-4BE5-B6E8-6C117328B189}" dt="2024-09-12T09:58:56.314" v="4413"/>
          <ac:spMkLst>
            <pc:docMk/>
            <pc:sldMk cId="534668486" sldId="263"/>
            <ac:spMk id="20" creationId="{36B0FAB8-8F8C-AAB9-24B8-B80FABD7E4FA}"/>
          </ac:spMkLst>
        </pc:spChg>
        <pc:spChg chg="add mod">
          <ac:chgData name="Peeters,Pim P.A.M." userId="dda12fe6-7bfc-4f2e-b23c-6b596f957348" providerId="ADAL" clId="{6AB46F1B-533D-4BE5-B6E8-6C117328B189}" dt="2024-09-12T09:58:59.075" v="4415"/>
          <ac:spMkLst>
            <pc:docMk/>
            <pc:sldMk cId="534668486" sldId="263"/>
            <ac:spMk id="22" creationId="{827922F4-FD33-1E32-D5B0-90F716305B78}"/>
          </ac:spMkLst>
        </pc:spChg>
        <pc:spChg chg="mod">
          <ac:chgData name="Peeters,Pim P.A.M." userId="dda12fe6-7bfc-4f2e-b23c-6b596f957348" providerId="ADAL" clId="{6AB46F1B-533D-4BE5-B6E8-6C117328B189}" dt="2024-09-12T10:13:00.135" v="4696" actId="1076"/>
          <ac:spMkLst>
            <pc:docMk/>
            <pc:sldMk cId="534668486" sldId="263"/>
            <ac:spMk id="23" creationId="{7FB35DDD-9D4B-6FED-A70A-559CC7CBA047}"/>
          </ac:spMkLst>
        </pc:spChg>
        <pc:spChg chg="mod">
          <ac:chgData name="Peeters,Pim P.A.M." userId="dda12fe6-7bfc-4f2e-b23c-6b596f957348" providerId="ADAL" clId="{6AB46F1B-533D-4BE5-B6E8-6C117328B189}" dt="2024-09-13T14:18:28.062" v="8796" actId="20577"/>
          <ac:spMkLst>
            <pc:docMk/>
            <pc:sldMk cId="534668486" sldId="263"/>
            <ac:spMk id="24" creationId="{83D21AF7-B347-6C38-39C0-E84C1E062497}"/>
          </ac:spMkLst>
        </pc:spChg>
        <pc:spChg chg="del">
          <ac:chgData name="Peeters,Pim P.A.M." userId="dda12fe6-7bfc-4f2e-b23c-6b596f957348" providerId="ADAL" clId="{6AB46F1B-533D-4BE5-B6E8-6C117328B189}" dt="2024-09-12T09:52:11.141" v="4285" actId="478"/>
          <ac:spMkLst>
            <pc:docMk/>
            <pc:sldMk cId="534668486" sldId="263"/>
            <ac:spMk id="25" creationId="{024166B9-F26E-A4B4-F776-2EF9FA12A256}"/>
          </ac:spMkLst>
        </pc:spChg>
        <pc:spChg chg="del">
          <ac:chgData name="Peeters,Pim P.A.M." userId="dda12fe6-7bfc-4f2e-b23c-6b596f957348" providerId="ADAL" clId="{6AB46F1B-533D-4BE5-B6E8-6C117328B189}" dt="2024-09-12T09:52:11.141" v="4285" actId="478"/>
          <ac:spMkLst>
            <pc:docMk/>
            <pc:sldMk cId="534668486" sldId="263"/>
            <ac:spMk id="26" creationId="{E7BD99BE-88A4-580F-A3D1-09877ABA0F06}"/>
          </ac:spMkLst>
        </pc:spChg>
        <pc:spChg chg="del">
          <ac:chgData name="Peeters,Pim P.A.M." userId="dda12fe6-7bfc-4f2e-b23c-6b596f957348" providerId="ADAL" clId="{6AB46F1B-533D-4BE5-B6E8-6C117328B189}" dt="2024-09-12T09:52:11.141" v="4285" actId="478"/>
          <ac:spMkLst>
            <pc:docMk/>
            <pc:sldMk cId="534668486" sldId="263"/>
            <ac:spMk id="27" creationId="{C3E12FD7-1670-274A-AD0B-29198D85DE16}"/>
          </ac:spMkLst>
        </pc:spChg>
        <pc:spChg chg="add del">
          <ac:chgData name="Peeters,Pim P.A.M." userId="dda12fe6-7bfc-4f2e-b23c-6b596f957348" providerId="ADAL" clId="{6AB46F1B-533D-4BE5-B6E8-6C117328B189}" dt="2024-09-12T09:56:38.310" v="4390" actId="22"/>
          <ac:spMkLst>
            <pc:docMk/>
            <pc:sldMk cId="534668486" sldId="263"/>
            <ac:spMk id="42" creationId="{56CC878E-104B-9C8C-7AC1-743BB7A420E4}"/>
          </ac:spMkLst>
        </pc:spChg>
        <pc:spChg chg="del">
          <ac:chgData name="Peeters,Pim P.A.M." userId="dda12fe6-7bfc-4f2e-b23c-6b596f957348" providerId="ADAL" clId="{6AB46F1B-533D-4BE5-B6E8-6C117328B189}" dt="2024-09-12T09:51:20.788" v="4241" actId="478"/>
          <ac:spMkLst>
            <pc:docMk/>
            <pc:sldMk cId="534668486" sldId="263"/>
            <ac:spMk id="43" creationId="{FE82EBB8-968C-A9AC-0A67-73A7404B1BDB}"/>
          </ac:spMkLst>
        </pc:spChg>
        <pc:spChg chg="add del mod">
          <ac:chgData name="Peeters,Pim P.A.M." userId="dda12fe6-7bfc-4f2e-b23c-6b596f957348" providerId="ADAL" clId="{6AB46F1B-533D-4BE5-B6E8-6C117328B189}" dt="2024-09-12T10:02:52.281" v="4418" actId="478"/>
          <ac:spMkLst>
            <pc:docMk/>
            <pc:sldMk cId="534668486" sldId="263"/>
            <ac:spMk id="50" creationId="{5A6984DA-6BCD-6ABF-04AE-10DD78C9A1A4}"/>
          </ac:spMkLst>
        </pc:spChg>
        <pc:spChg chg="add mod">
          <ac:chgData name="Peeters,Pim P.A.M." userId="dda12fe6-7bfc-4f2e-b23c-6b596f957348" providerId="ADAL" clId="{6AB46F1B-533D-4BE5-B6E8-6C117328B189}" dt="2024-09-12T10:04:08.850" v="4491"/>
          <ac:spMkLst>
            <pc:docMk/>
            <pc:sldMk cId="534668486" sldId="263"/>
            <ac:spMk id="51" creationId="{9F425DCB-CDCD-4D2F-39BD-F69DBFAD8CC5}"/>
          </ac:spMkLst>
        </pc:spChg>
        <pc:spChg chg="add mod">
          <ac:chgData name="Peeters,Pim P.A.M." userId="dda12fe6-7bfc-4f2e-b23c-6b596f957348" providerId="ADAL" clId="{6AB46F1B-533D-4BE5-B6E8-6C117328B189}" dt="2024-09-12T10:17:46.259" v="4842"/>
          <ac:spMkLst>
            <pc:docMk/>
            <pc:sldMk cId="534668486" sldId="263"/>
            <ac:spMk id="52" creationId="{4059F14C-00F5-14C7-2213-C18EB89B2B26}"/>
          </ac:spMkLst>
        </pc:spChg>
        <pc:spChg chg="add mod">
          <ac:chgData name="Peeters,Pim P.A.M." userId="dda12fe6-7bfc-4f2e-b23c-6b596f957348" providerId="ADAL" clId="{6AB46F1B-533D-4BE5-B6E8-6C117328B189}" dt="2024-09-12T10:07:32.208" v="4582" actId="1076"/>
          <ac:spMkLst>
            <pc:docMk/>
            <pc:sldMk cId="534668486" sldId="263"/>
            <ac:spMk id="53" creationId="{1E80DD80-E724-128A-E86D-48C6D7185BBA}"/>
          </ac:spMkLst>
        </pc:spChg>
        <pc:spChg chg="add mod">
          <ac:chgData name="Peeters,Pim P.A.M." userId="dda12fe6-7bfc-4f2e-b23c-6b596f957348" providerId="ADAL" clId="{6AB46F1B-533D-4BE5-B6E8-6C117328B189}" dt="2024-09-12T10:13:00.135" v="4696" actId="1076"/>
          <ac:spMkLst>
            <pc:docMk/>
            <pc:sldMk cId="534668486" sldId="263"/>
            <ac:spMk id="56" creationId="{88F6BB29-0E53-E560-FE2E-CAE5A018E59F}"/>
          </ac:spMkLst>
        </pc:spChg>
        <pc:spChg chg="add del mod">
          <ac:chgData name="Peeters,Pim P.A.M." userId="dda12fe6-7bfc-4f2e-b23c-6b596f957348" providerId="ADAL" clId="{6AB46F1B-533D-4BE5-B6E8-6C117328B189}" dt="2024-09-12T10:08:10.344" v="4585" actId="478"/>
          <ac:spMkLst>
            <pc:docMk/>
            <pc:sldMk cId="534668486" sldId="263"/>
            <ac:spMk id="57" creationId="{614465B0-EAAB-2A48-23F7-9C31D8DE73B2}"/>
          </ac:spMkLst>
        </pc:spChg>
        <pc:spChg chg="mod">
          <ac:chgData name="Peeters,Pim P.A.M." userId="dda12fe6-7bfc-4f2e-b23c-6b596f957348" providerId="ADAL" clId="{6AB46F1B-533D-4BE5-B6E8-6C117328B189}" dt="2024-09-12T10:16:05.077" v="4810" actId="20577"/>
          <ac:spMkLst>
            <pc:docMk/>
            <pc:sldMk cId="534668486" sldId="263"/>
            <ac:spMk id="65" creationId="{31EA5FD6-B6EF-53FB-E938-8F44E8238E47}"/>
          </ac:spMkLst>
        </pc:spChg>
        <pc:spChg chg="mod">
          <ac:chgData name="Peeters,Pim P.A.M." userId="dda12fe6-7bfc-4f2e-b23c-6b596f957348" providerId="ADAL" clId="{6AB46F1B-533D-4BE5-B6E8-6C117328B189}" dt="2024-09-12T10:16:02.743" v="4808" actId="20577"/>
          <ac:spMkLst>
            <pc:docMk/>
            <pc:sldMk cId="534668486" sldId="263"/>
            <ac:spMk id="66" creationId="{A71565F0-B447-4829-C976-671982E6B1F8}"/>
          </ac:spMkLst>
        </pc:spChg>
        <pc:spChg chg="mod">
          <ac:chgData name="Peeters,Pim P.A.M." userId="dda12fe6-7bfc-4f2e-b23c-6b596f957348" providerId="ADAL" clId="{6AB46F1B-533D-4BE5-B6E8-6C117328B189}" dt="2024-09-12T10:15:35.166" v="4802" actId="1076"/>
          <ac:spMkLst>
            <pc:docMk/>
            <pc:sldMk cId="534668486" sldId="263"/>
            <ac:spMk id="67" creationId="{E8283AC5-9F4E-87B0-EC00-F320EE4A530B}"/>
          </ac:spMkLst>
        </pc:spChg>
        <pc:spChg chg="add mod">
          <ac:chgData name="Peeters,Pim P.A.M." userId="dda12fe6-7bfc-4f2e-b23c-6b596f957348" providerId="ADAL" clId="{6AB46F1B-533D-4BE5-B6E8-6C117328B189}" dt="2024-09-12T10:16:35.264" v="4841" actId="20577"/>
          <ac:spMkLst>
            <pc:docMk/>
            <pc:sldMk cId="534668486" sldId="263"/>
            <ac:spMk id="75" creationId="{BF41F8D2-A63E-CC0D-C826-E7C870D40B80}"/>
          </ac:spMkLst>
        </pc:spChg>
        <pc:spChg chg="add mod">
          <ac:chgData name="Peeters,Pim P.A.M." userId="dda12fe6-7bfc-4f2e-b23c-6b596f957348" providerId="ADAL" clId="{6AB46F1B-533D-4BE5-B6E8-6C117328B189}" dt="2024-09-12T10:12:11.735" v="4689" actId="20577"/>
          <ac:spMkLst>
            <pc:docMk/>
            <pc:sldMk cId="534668486" sldId="263"/>
            <ac:spMk id="76" creationId="{23286079-CB88-0576-AB4F-2DC37F2BBDAF}"/>
          </ac:spMkLst>
        </pc:spChg>
        <pc:spChg chg="add mod">
          <ac:chgData name="Peeters,Pim P.A.M." userId="dda12fe6-7bfc-4f2e-b23c-6b596f957348" providerId="ADAL" clId="{6AB46F1B-533D-4BE5-B6E8-6C117328B189}" dt="2024-09-12T10:13:45.479" v="4754" actId="6549"/>
          <ac:spMkLst>
            <pc:docMk/>
            <pc:sldMk cId="534668486" sldId="263"/>
            <ac:spMk id="87" creationId="{1A919B35-FB3A-55E4-BD96-4FD79E38209E}"/>
          </ac:spMkLst>
        </pc:spChg>
        <pc:spChg chg="add mod">
          <ac:chgData name="Peeters,Pim P.A.M." userId="dda12fe6-7bfc-4f2e-b23c-6b596f957348" providerId="ADAL" clId="{6AB46F1B-533D-4BE5-B6E8-6C117328B189}" dt="2024-09-12T10:18:06.665" v="4843"/>
          <ac:spMkLst>
            <pc:docMk/>
            <pc:sldMk cId="534668486" sldId="263"/>
            <ac:spMk id="88" creationId="{B52BEB09-C5FE-81A7-2611-DB36C0FEA307}"/>
          </ac:spMkLst>
        </pc:spChg>
        <pc:spChg chg="del mod">
          <ac:chgData name="Peeters,Pim P.A.M." userId="dda12fe6-7bfc-4f2e-b23c-6b596f957348" providerId="ADAL" clId="{6AB46F1B-533D-4BE5-B6E8-6C117328B189}" dt="2024-09-12T09:57:02.853" v="4398" actId="478"/>
          <ac:spMkLst>
            <pc:docMk/>
            <pc:sldMk cId="534668486" sldId="263"/>
            <ac:spMk id="110" creationId="{D08FAB47-F975-BCF6-BB16-45B5DB2E53DB}"/>
          </ac:spMkLst>
        </pc:spChg>
        <pc:cxnChg chg="mod">
          <ac:chgData name="Peeters,Pim P.A.M." userId="dda12fe6-7bfc-4f2e-b23c-6b596f957348" providerId="ADAL" clId="{6AB46F1B-533D-4BE5-B6E8-6C117328B189}" dt="2024-09-12T10:13:00.135" v="4696" actId="1076"/>
          <ac:cxnSpMkLst>
            <pc:docMk/>
            <pc:sldMk cId="534668486" sldId="263"/>
            <ac:cxnSpMk id="2" creationId="{B310CD69-5701-7471-6C6E-1A0AE92843C4}"/>
          </ac:cxnSpMkLst>
        </pc:cxnChg>
        <pc:cxnChg chg="del mod">
          <ac:chgData name="Peeters,Pim P.A.M." userId="dda12fe6-7bfc-4f2e-b23c-6b596f957348" providerId="ADAL" clId="{6AB46F1B-533D-4BE5-B6E8-6C117328B189}" dt="2024-09-12T09:52:11.141" v="4285" actId="478"/>
          <ac:cxnSpMkLst>
            <pc:docMk/>
            <pc:sldMk cId="534668486" sldId="263"/>
            <ac:cxnSpMk id="16" creationId="{CE0A24FD-175C-84E4-F486-F35F4E7C873C}"/>
          </ac:cxnSpMkLst>
        </pc:cxnChg>
        <pc:cxnChg chg="del mod">
          <ac:chgData name="Peeters,Pim P.A.M." userId="dda12fe6-7bfc-4f2e-b23c-6b596f957348" providerId="ADAL" clId="{6AB46F1B-533D-4BE5-B6E8-6C117328B189}" dt="2024-09-12T09:51:48.741" v="4267" actId="478"/>
          <ac:cxnSpMkLst>
            <pc:docMk/>
            <pc:sldMk cId="534668486" sldId="263"/>
            <ac:cxnSpMk id="19" creationId="{03C7A10A-D6AD-4622-333A-9684169E7ECB}"/>
          </ac:cxnSpMkLst>
        </pc:cxnChg>
        <pc:cxnChg chg="add mod">
          <ac:chgData name="Peeters,Pim P.A.M." userId="dda12fe6-7bfc-4f2e-b23c-6b596f957348" providerId="ADAL" clId="{6AB46F1B-533D-4BE5-B6E8-6C117328B189}" dt="2024-09-12T09:57:17.171" v="4403" actId="1076"/>
          <ac:cxnSpMkLst>
            <pc:docMk/>
            <pc:sldMk cId="534668486" sldId="263"/>
            <ac:cxnSpMk id="21" creationId="{4F7E22BB-2B8F-A4F0-3EE4-01D3D044DFD0}"/>
          </ac:cxnSpMkLst>
        </pc:cxnChg>
        <pc:cxnChg chg="del mod">
          <ac:chgData name="Peeters,Pim P.A.M." userId="dda12fe6-7bfc-4f2e-b23c-6b596f957348" providerId="ADAL" clId="{6AB46F1B-533D-4BE5-B6E8-6C117328B189}" dt="2024-09-12T09:50:20.540" v="4194" actId="478"/>
          <ac:cxnSpMkLst>
            <pc:docMk/>
            <pc:sldMk cId="534668486" sldId="263"/>
            <ac:cxnSpMk id="28" creationId="{8273A1B4-2737-5CAD-CAC2-E62E10451F4E}"/>
          </ac:cxnSpMkLst>
        </pc:cxnChg>
        <pc:cxnChg chg="add mod">
          <ac:chgData name="Peeters,Pim P.A.M." userId="dda12fe6-7bfc-4f2e-b23c-6b596f957348" providerId="ADAL" clId="{6AB46F1B-533D-4BE5-B6E8-6C117328B189}" dt="2024-09-12T09:57:17.171" v="4403" actId="1076"/>
          <ac:cxnSpMkLst>
            <pc:docMk/>
            <pc:sldMk cId="534668486" sldId="263"/>
            <ac:cxnSpMk id="29" creationId="{3A8EAD74-33CE-C0F9-9F68-1C2EAE6C3F66}"/>
          </ac:cxnSpMkLst>
        </pc:cxnChg>
        <pc:cxnChg chg="add mod">
          <ac:chgData name="Peeters,Pim P.A.M." userId="dda12fe6-7bfc-4f2e-b23c-6b596f957348" providerId="ADAL" clId="{6AB46F1B-533D-4BE5-B6E8-6C117328B189}" dt="2024-09-12T09:57:17.171" v="4403" actId="1076"/>
          <ac:cxnSpMkLst>
            <pc:docMk/>
            <pc:sldMk cId="534668486" sldId="263"/>
            <ac:cxnSpMk id="30" creationId="{8588FFF8-C865-FF7E-7E2B-630F9B10C822}"/>
          </ac:cxnSpMkLst>
        </pc:cxnChg>
        <pc:cxnChg chg="del mod">
          <ac:chgData name="Peeters,Pim P.A.M." userId="dda12fe6-7bfc-4f2e-b23c-6b596f957348" providerId="ADAL" clId="{6AB46F1B-533D-4BE5-B6E8-6C117328B189}" dt="2024-09-12T09:50:22.012" v="4196" actId="478"/>
          <ac:cxnSpMkLst>
            <pc:docMk/>
            <pc:sldMk cId="534668486" sldId="263"/>
            <ac:cxnSpMk id="31" creationId="{76BF3676-EEC4-1222-CD42-56F6C892D423}"/>
          </ac:cxnSpMkLst>
        </pc:cxnChg>
        <pc:cxnChg chg="add mod">
          <ac:chgData name="Peeters,Pim P.A.M." userId="dda12fe6-7bfc-4f2e-b23c-6b596f957348" providerId="ADAL" clId="{6AB46F1B-533D-4BE5-B6E8-6C117328B189}" dt="2024-09-12T09:57:17.171" v="4403" actId="1076"/>
          <ac:cxnSpMkLst>
            <pc:docMk/>
            <pc:sldMk cId="534668486" sldId="263"/>
            <ac:cxnSpMk id="32" creationId="{39CB2939-C191-BF77-F9C3-A50FF52D4EB6}"/>
          </ac:cxnSpMkLst>
        </pc:cxnChg>
        <pc:cxnChg chg="add mod">
          <ac:chgData name="Peeters,Pim P.A.M." userId="dda12fe6-7bfc-4f2e-b23c-6b596f957348" providerId="ADAL" clId="{6AB46F1B-533D-4BE5-B6E8-6C117328B189}" dt="2024-09-12T09:57:17.171" v="4403" actId="1076"/>
          <ac:cxnSpMkLst>
            <pc:docMk/>
            <pc:sldMk cId="534668486" sldId="263"/>
            <ac:cxnSpMk id="33" creationId="{AB58E935-9D91-9104-E4E5-A67524D88234}"/>
          </ac:cxnSpMkLst>
        </pc:cxnChg>
        <pc:cxnChg chg="add mod">
          <ac:chgData name="Peeters,Pim P.A.M." userId="dda12fe6-7bfc-4f2e-b23c-6b596f957348" providerId="ADAL" clId="{6AB46F1B-533D-4BE5-B6E8-6C117328B189}" dt="2024-09-12T09:57:17.171" v="4403" actId="1076"/>
          <ac:cxnSpMkLst>
            <pc:docMk/>
            <pc:sldMk cId="534668486" sldId="263"/>
            <ac:cxnSpMk id="34" creationId="{7AF7FDD8-776D-E2C9-CA61-3E735B43F6BD}"/>
          </ac:cxnSpMkLst>
        </pc:cxnChg>
        <pc:cxnChg chg="add mod">
          <ac:chgData name="Peeters,Pim P.A.M." userId="dda12fe6-7bfc-4f2e-b23c-6b596f957348" providerId="ADAL" clId="{6AB46F1B-533D-4BE5-B6E8-6C117328B189}" dt="2024-09-12T09:57:17.171" v="4403" actId="1076"/>
          <ac:cxnSpMkLst>
            <pc:docMk/>
            <pc:sldMk cId="534668486" sldId="263"/>
            <ac:cxnSpMk id="35" creationId="{20EF19C1-6870-FD93-F6F7-C5048E0919ED}"/>
          </ac:cxnSpMkLst>
        </pc:cxnChg>
        <pc:cxnChg chg="del mod">
          <ac:chgData name="Peeters,Pim P.A.M." userId="dda12fe6-7bfc-4f2e-b23c-6b596f957348" providerId="ADAL" clId="{6AB46F1B-533D-4BE5-B6E8-6C117328B189}" dt="2024-09-12T09:52:11.141" v="4285" actId="478"/>
          <ac:cxnSpMkLst>
            <pc:docMk/>
            <pc:sldMk cId="534668486" sldId="263"/>
            <ac:cxnSpMk id="36" creationId="{51F24570-9E38-783D-91DB-EBD2AF2ADEE0}"/>
          </ac:cxnSpMkLst>
        </pc:cxnChg>
        <pc:cxnChg chg="add mod">
          <ac:chgData name="Peeters,Pim P.A.M." userId="dda12fe6-7bfc-4f2e-b23c-6b596f957348" providerId="ADAL" clId="{6AB46F1B-533D-4BE5-B6E8-6C117328B189}" dt="2024-09-12T09:57:17.171" v="4403" actId="1076"/>
          <ac:cxnSpMkLst>
            <pc:docMk/>
            <pc:sldMk cId="534668486" sldId="263"/>
            <ac:cxnSpMk id="37" creationId="{9F40CB4F-9412-934E-98A9-0AAC74294248}"/>
          </ac:cxnSpMkLst>
        </pc:cxnChg>
        <pc:cxnChg chg="add mod">
          <ac:chgData name="Peeters,Pim P.A.M." userId="dda12fe6-7bfc-4f2e-b23c-6b596f957348" providerId="ADAL" clId="{6AB46F1B-533D-4BE5-B6E8-6C117328B189}" dt="2024-09-12T09:57:17.171" v="4403" actId="1076"/>
          <ac:cxnSpMkLst>
            <pc:docMk/>
            <pc:sldMk cId="534668486" sldId="263"/>
            <ac:cxnSpMk id="38" creationId="{AF60BD57-D0FE-411A-C776-6DD02BA1DD52}"/>
          </ac:cxnSpMkLst>
        </pc:cxnChg>
        <pc:cxnChg chg="add mod">
          <ac:chgData name="Peeters,Pim P.A.M." userId="dda12fe6-7bfc-4f2e-b23c-6b596f957348" providerId="ADAL" clId="{6AB46F1B-533D-4BE5-B6E8-6C117328B189}" dt="2024-09-12T09:57:17.171" v="4403" actId="1076"/>
          <ac:cxnSpMkLst>
            <pc:docMk/>
            <pc:sldMk cId="534668486" sldId="263"/>
            <ac:cxnSpMk id="39" creationId="{BBAC789B-6445-6EDA-7FD5-B1D0183636A2}"/>
          </ac:cxnSpMkLst>
        </pc:cxnChg>
        <pc:cxnChg chg="del mod">
          <ac:chgData name="Peeters,Pim P.A.M." userId="dda12fe6-7bfc-4f2e-b23c-6b596f957348" providerId="ADAL" clId="{6AB46F1B-533D-4BE5-B6E8-6C117328B189}" dt="2024-09-12T09:52:11.141" v="4285" actId="478"/>
          <ac:cxnSpMkLst>
            <pc:docMk/>
            <pc:sldMk cId="534668486" sldId="263"/>
            <ac:cxnSpMk id="40" creationId="{97A0D995-DCF9-28F1-C91E-442380F970BE}"/>
          </ac:cxnSpMkLst>
        </pc:cxnChg>
        <pc:cxnChg chg="add mod">
          <ac:chgData name="Peeters,Pim P.A.M." userId="dda12fe6-7bfc-4f2e-b23c-6b596f957348" providerId="ADAL" clId="{6AB46F1B-533D-4BE5-B6E8-6C117328B189}" dt="2024-09-12T09:57:47.203" v="4407" actId="14100"/>
          <ac:cxnSpMkLst>
            <pc:docMk/>
            <pc:sldMk cId="534668486" sldId="263"/>
            <ac:cxnSpMk id="44" creationId="{6DFC1618-2DF6-83B2-649C-FF8C033F3EAC}"/>
          </ac:cxnSpMkLst>
        </pc:cxnChg>
        <pc:cxnChg chg="add del mod">
          <ac:chgData name="Peeters,Pim P.A.M." userId="dda12fe6-7bfc-4f2e-b23c-6b596f957348" providerId="ADAL" clId="{6AB46F1B-533D-4BE5-B6E8-6C117328B189}" dt="2024-09-12T10:11:00.743" v="4604" actId="478"/>
          <ac:cxnSpMkLst>
            <pc:docMk/>
            <pc:sldMk cId="534668486" sldId="263"/>
            <ac:cxnSpMk id="47" creationId="{F53057AE-5F17-6E2E-5BE2-59E6D0948A47}"/>
          </ac:cxnSpMkLst>
        </pc:cxnChg>
        <pc:cxnChg chg="add mod">
          <ac:chgData name="Peeters,Pim P.A.M." userId="dda12fe6-7bfc-4f2e-b23c-6b596f957348" providerId="ADAL" clId="{6AB46F1B-533D-4BE5-B6E8-6C117328B189}" dt="2024-09-12T10:07:32.208" v="4582" actId="1076"/>
          <ac:cxnSpMkLst>
            <pc:docMk/>
            <pc:sldMk cId="534668486" sldId="263"/>
            <ac:cxnSpMk id="54" creationId="{30684A63-1DBA-9F7E-9406-4D75786261AD}"/>
          </ac:cxnSpMkLst>
        </pc:cxnChg>
        <pc:cxnChg chg="del">
          <ac:chgData name="Peeters,Pim P.A.M." userId="dda12fe6-7bfc-4f2e-b23c-6b596f957348" providerId="ADAL" clId="{6AB46F1B-533D-4BE5-B6E8-6C117328B189}" dt="2024-09-12T09:52:06.730" v="4284" actId="478"/>
          <ac:cxnSpMkLst>
            <pc:docMk/>
            <pc:sldMk cId="534668486" sldId="263"/>
            <ac:cxnSpMk id="55" creationId="{F5185F7E-7B11-D7D3-FB85-6E80E5E1C636}"/>
          </ac:cxnSpMkLst>
        </pc:cxnChg>
        <pc:cxnChg chg="add del mod">
          <ac:chgData name="Peeters,Pim P.A.M." userId="dda12fe6-7bfc-4f2e-b23c-6b596f957348" providerId="ADAL" clId="{6AB46F1B-533D-4BE5-B6E8-6C117328B189}" dt="2024-09-12T10:08:11.496" v="4586" actId="478"/>
          <ac:cxnSpMkLst>
            <pc:docMk/>
            <pc:sldMk cId="534668486" sldId="263"/>
            <ac:cxnSpMk id="58" creationId="{4E0FFCBD-FED3-6DF1-12DA-AD85F7C5AE72}"/>
          </ac:cxnSpMkLst>
        </pc:cxnChg>
        <pc:cxnChg chg="add mod">
          <ac:chgData name="Peeters,Pim P.A.M." userId="dda12fe6-7bfc-4f2e-b23c-6b596f957348" providerId="ADAL" clId="{6AB46F1B-533D-4BE5-B6E8-6C117328B189}" dt="2024-09-12T10:13:08.062" v="4698" actId="14100"/>
          <ac:cxnSpMkLst>
            <pc:docMk/>
            <pc:sldMk cId="534668486" sldId="263"/>
            <ac:cxnSpMk id="59" creationId="{E996BAEE-3666-7A0E-EE83-CEE93B9003F1}"/>
          </ac:cxnSpMkLst>
        </pc:cxnChg>
        <pc:cxnChg chg="del">
          <ac:chgData name="Peeters,Pim P.A.M." userId="dda12fe6-7bfc-4f2e-b23c-6b596f957348" providerId="ADAL" clId="{6AB46F1B-533D-4BE5-B6E8-6C117328B189}" dt="2024-09-12T09:52:11.141" v="4285" actId="478"/>
          <ac:cxnSpMkLst>
            <pc:docMk/>
            <pc:sldMk cId="534668486" sldId="263"/>
            <ac:cxnSpMk id="60" creationId="{6550C268-0412-0079-2A93-4220707E98B4}"/>
          </ac:cxnSpMkLst>
        </pc:cxnChg>
        <pc:cxnChg chg="del mod">
          <ac:chgData name="Peeters,Pim P.A.M." userId="dda12fe6-7bfc-4f2e-b23c-6b596f957348" providerId="ADAL" clId="{6AB46F1B-533D-4BE5-B6E8-6C117328B189}" dt="2024-09-12T09:50:21.391" v="4195" actId="478"/>
          <ac:cxnSpMkLst>
            <pc:docMk/>
            <pc:sldMk cId="534668486" sldId="263"/>
            <ac:cxnSpMk id="63" creationId="{6124E987-7658-D6CE-235E-BBFA1F064853}"/>
          </ac:cxnSpMkLst>
        </pc:cxnChg>
        <pc:cxnChg chg="mod">
          <ac:chgData name="Peeters,Pim P.A.M." userId="dda12fe6-7bfc-4f2e-b23c-6b596f957348" providerId="ADAL" clId="{6AB46F1B-533D-4BE5-B6E8-6C117328B189}" dt="2024-09-12T09:56:10.971" v="4386" actId="1076"/>
          <ac:cxnSpMkLst>
            <pc:docMk/>
            <pc:sldMk cId="534668486" sldId="263"/>
            <ac:cxnSpMk id="68" creationId="{F49E1219-2D45-05DB-4C95-B7DD8CA7C2A9}"/>
          </ac:cxnSpMkLst>
        </pc:cxnChg>
        <pc:cxnChg chg="mod">
          <ac:chgData name="Peeters,Pim P.A.M." userId="dda12fe6-7bfc-4f2e-b23c-6b596f957348" providerId="ADAL" clId="{6AB46F1B-533D-4BE5-B6E8-6C117328B189}" dt="2024-09-12T09:56:10.971" v="4386" actId="1076"/>
          <ac:cxnSpMkLst>
            <pc:docMk/>
            <pc:sldMk cId="534668486" sldId="263"/>
            <ac:cxnSpMk id="69" creationId="{4C0B77B2-63C7-BC4B-3F90-50B0FFDA521C}"/>
          </ac:cxnSpMkLst>
        </pc:cxnChg>
        <pc:cxnChg chg="mod">
          <ac:chgData name="Peeters,Pim P.A.M." userId="dda12fe6-7bfc-4f2e-b23c-6b596f957348" providerId="ADAL" clId="{6AB46F1B-533D-4BE5-B6E8-6C117328B189}" dt="2024-09-12T09:56:10.971" v="4386" actId="1076"/>
          <ac:cxnSpMkLst>
            <pc:docMk/>
            <pc:sldMk cId="534668486" sldId="263"/>
            <ac:cxnSpMk id="70" creationId="{3B1E2622-2B3B-9346-B74F-1754246877FE}"/>
          </ac:cxnSpMkLst>
        </pc:cxnChg>
        <pc:cxnChg chg="add del mod">
          <ac:chgData name="Peeters,Pim P.A.M." userId="dda12fe6-7bfc-4f2e-b23c-6b596f957348" providerId="ADAL" clId="{6AB46F1B-533D-4BE5-B6E8-6C117328B189}" dt="2024-09-12T10:15:34.799" v="4801" actId="14100"/>
          <ac:cxnSpMkLst>
            <pc:docMk/>
            <pc:sldMk cId="534668486" sldId="263"/>
            <ac:cxnSpMk id="71" creationId="{A53EB050-D121-D38A-E3E9-13670E718A0F}"/>
          </ac:cxnSpMkLst>
        </pc:cxnChg>
        <pc:cxnChg chg="del mod">
          <ac:chgData name="Peeters,Pim P.A.M." userId="dda12fe6-7bfc-4f2e-b23c-6b596f957348" providerId="ADAL" clId="{6AB46F1B-533D-4BE5-B6E8-6C117328B189}" dt="2024-09-12T09:52:13.148" v="4287" actId="478"/>
          <ac:cxnSpMkLst>
            <pc:docMk/>
            <pc:sldMk cId="534668486" sldId="263"/>
            <ac:cxnSpMk id="72" creationId="{7AEA76A6-80DD-1BB0-636A-769451ABA7CC}"/>
          </ac:cxnSpMkLst>
        </pc:cxnChg>
        <pc:cxnChg chg="add mod">
          <ac:chgData name="Peeters,Pim P.A.M." userId="dda12fe6-7bfc-4f2e-b23c-6b596f957348" providerId="ADAL" clId="{6AB46F1B-533D-4BE5-B6E8-6C117328B189}" dt="2024-09-12T10:12:19.550" v="4692" actId="14100"/>
          <ac:cxnSpMkLst>
            <pc:docMk/>
            <pc:sldMk cId="534668486" sldId="263"/>
            <ac:cxnSpMk id="77" creationId="{021642B8-B00B-E394-A8ED-BD2FB35C896D}"/>
          </ac:cxnSpMkLst>
        </pc:cxnChg>
        <pc:cxnChg chg="add mod">
          <ac:chgData name="Peeters,Pim P.A.M." userId="dda12fe6-7bfc-4f2e-b23c-6b596f957348" providerId="ADAL" clId="{6AB46F1B-533D-4BE5-B6E8-6C117328B189}" dt="2024-09-12T10:12:35.014" v="4695" actId="14100"/>
          <ac:cxnSpMkLst>
            <pc:docMk/>
            <pc:sldMk cId="534668486" sldId="263"/>
            <ac:cxnSpMk id="80" creationId="{3E6F6C23-0B93-56F8-2879-4DBCFF977762}"/>
          </ac:cxnSpMkLst>
        </pc:cxnChg>
        <pc:cxnChg chg="add mod">
          <ac:chgData name="Peeters,Pim P.A.M." userId="dda12fe6-7bfc-4f2e-b23c-6b596f957348" providerId="ADAL" clId="{6AB46F1B-533D-4BE5-B6E8-6C117328B189}" dt="2024-09-12T10:14:54.645" v="4794" actId="14100"/>
          <ac:cxnSpMkLst>
            <pc:docMk/>
            <pc:sldMk cId="534668486" sldId="263"/>
            <ac:cxnSpMk id="89" creationId="{74FD8E6D-FAAE-444A-872D-69C4D99F7CDE}"/>
          </ac:cxnSpMkLst>
        </pc:cxnChg>
      </pc:sldChg>
      <pc:sldChg chg="modSp add mod">
        <pc:chgData name="Peeters,Pim P.A.M." userId="dda12fe6-7bfc-4f2e-b23c-6b596f957348" providerId="ADAL" clId="{6AB46F1B-533D-4BE5-B6E8-6C117328B189}" dt="2024-09-12T21:13:25.625" v="4866" actId="20577"/>
        <pc:sldMkLst>
          <pc:docMk/>
          <pc:sldMk cId="3294585459" sldId="264"/>
        </pc:sldMkLst>
        <pc:spChg chg="mod">
          <ac:chgData name="Peeters,Pim P.A.M." userId="dda12fe6-7bfc-4f2e-b23c-6b596f957348" providerId="ADAL" clId="{6AB46F1B-533D-4BE5-B6E8-6C117328B189}" dt="2024-09-12T10:19:24.399" v="4845" actId="207"/>
          <ac:spMkLst>
            <pc:docMk/>
            <pc:sldMk cId="3294585459" sldId="264"/>
            <ac:spMk id="2" creationId="{E8D45144-DEAA-7442-2C3F-FEA4C39D173C}"/>
          </ac:spMkLst>
        </pc:spChg>
        <pc:graphicFrameChg chg="modGraphic">
          <ac:chgData name="Peeters,Pim P.A.M." userId="dda12fe6-7bfc-4f2e-b23c-6b596f957348" providerId="ADAL" clId="{6AB46F1B-533D-4BE5-B6E8-6C117328B189}" dt="2024-09-12T21:13:25.625" v="4866" actId="20577"/>
          <ac:graphicFrameMkLst>
            <pc:docMk/>
            <pc:sldMk cId="3294585459" sldId="264"/>
            <ac:graphicFrameMk id="3" creationId="{6862718F-E8FB-5A06-1B40-49A4CCC61DD1}"/>
          </ac:graphicFrameMkLst>
        </pc:graphicFrameChg>
      </pc:sldChg>
      <pc:sldChg chg="addSp delSp modSp mod">
        <pc:chgData name="Peeters,Pim P.A.M." userId="dda12fe6-7bfc-4f2e-b23c-6b596f957348" providerId="ADAL" clId="{6AB46F1B-533D-4BE5-B6E8-6C117328B189}" dt="2024-10-04T13:57:04.097" v="15299" actId="14100"/>
        <pc:sldMkLst>
          <pc:docMk/>
          <pc:sldMk cId="305264313" sldId="265"/>
        </pc:sldMkLst>
        <pc:spChg chg="add mod">
          <ac:chgData name="Peeters,Pim P.A.M." userId="dda12fe6-7bfc-4f2e-b23c-6b596f957348" providerId="ADAL" clId="{6AB46F1B-533D-4BE5-B6E8-6C117328B189}" dt="2024-09-13T08:25:51.828" v="6276" actId="14100"/>
          <ac:spMkLst>
            <pc:docMk/>
            <pc:sldMk cId="305264313" sldId="265"/>
            <ac:spMk id="2" creationId="{337FFABB-27C5-D13A-DCBA-70F53CDF256C}"/>
          </ac:spMkLst>
        </pc:spChg>
        <pc:spChg chg="add mod">
          <ac:chgData name="Peeters,Pim P.A.M." userId="dda12fe6-7bfc-4f2e-b23c-6b596f957348" providerId="ADAL" clId="{6AB46F1B-533D-4BE5-B6E8-6C117328B189}" dt="2024-09-13T09:08:25.139" v="6718" actId="1076"/>
          <ac:spMkLst>
            <pc:docMk/>
            <pc:sldMk cId="305264313" sldId="265"/>
            <ac:spMk id="3" creationId="{C18ADA9F-4819-600D-D614-74D3C26F9CEB}"/>
          </ac:spMkLst>
        </pc:spChg>
        <pc:spChg chg="mod">
          <ac:chgData name="Peeters,Pim P.A.M." userId="dda12fe6-7bfc-4f2e-b23c-6b596f957348" providerId="ADAL" clId="{6AB46F1B-533D-4BE5-B6E8-6C117328B189}" dt="2024-09-12T21:45:03.960" v="5259" actId="1076"/>
          <ac:spMkLst>
            <pc:docMk/>
            <pc:sldMk cId="305264313" sldId="265"/>
            <ac:spMk id="6" creationId="{F07904C2-5D06-62E1-8899-0792A4D99755}"/>
          </ac:spMkLst>
        </pc:spChg>
        <pc:spChg chg="add mod">
          <ac:chgData name="Peeters,Pim P.A.M." userId="dda12fe6-7bfc-4f2e-b23c-6b596f957348" providerId="ADAL" clId="{6AB46F1B-533D-4BE5-B6E8-6C117328B189}" dt="2024-10-04T08:57:00.398" v="15297" actId="20577"/>
          <ac:spMkLst>
            <pc:docMk/>
            <pc:sldMk cId="305264313" sldId="265"/>
            <ac:spMk id="9" creationId="{46DDCDFF-80ED-4926-0910-601F8FFEF25A}"/>
          </ac:spMkLst>
        </pc:spChg>
        <pc:spChg chg="add mod">
          <ac:chgData name="Peeters,Pim P.A.M." userId="dda12fe6-7bfc-4f2e-b23c-6b596f957348" providerId="ADAL" clId="{6AB46F1B-533D-4BE5-B6E8-6C117328B189}" dt="2024-09-12T21:58:30.963" v="5439" actId="1076"/>
          <ac:spMkLst>
            <pc:docMk/>
            <pc:sldMk cId="305264313" sldId="265"/>
            <ac:spMk id="10" creationId="{D93BD1F8-0E19-B4F8-AE78-86751B077FA3}"/>
          </ac:spMkLst>
        </pc:spChg>
        <pc:spChg chg="del">
          <ac:chgData name="Peeters,Pim P.A.M." userId="dda12fe6-7bfc-4f2e-b23c-6b596f957348" providerId="ADAL" clId="{6AB46F1B-533D-4BE5-B6E8-6C117328B189}" dt="2024-09-12T21:15:31.981" v="4887" actId="478"/>
          <ac:spMkLst>
            <pc:docMk/>
            <pc:sldMk cId="305264313" sldId="265"/>
            <ac:spMk id="11" creationId="{2AE54655-352A-C729-6537-38EEC3E7CA36}"/>
          </ac:spMkLst>
        </pc:spChg>
        <pc:spChg chg="add mod">
          <ac:chgData name="Peeters,Pim P.A.M." userId="dda12fe6-7bfc-4f2e-b23c-6b596f957348" providerId="ADAL" clId="{6AB46F1B-533D-4BE5-B6E8-6C117328B189}" dt="2024-09-12T21:54:14.068" v="5360" actId="1035"/>
          <ac:spMkLst>
            <pc:docMk/>
            <pc:sldMk cId="305264313" sldId="265"/>
            <ac:spMk id="12" creationId="{BDE8D06A-63E9-1EF6-B889-B5E2D2AF1C8B}"/>
          </ac:spMkLst>
        </pc:spChg>
        <pc:spChg chg="del mod">
          <ac:chgData name="Peeters,Pim P.A.M." userId="dda12fe6-7bfc-4f2e-b23c-6b596f957348" providerId="ADAL" clId="{6AB46F1B-533D-4BE5-B6E8-6C117328B189}" dt="2024-09-12T21:15:31.981" v="4887" actId="478"/>
          <ac:spMkLst>
            <pc:docMk/>
            <pc:sldMk cId="305264313" sldId="265"/>
            <ac:spMk id="13" creationId="{6BA73040-B77D-FF43-A8EA-3DD868211B12}"/>
          </ac:spMkLst>
        </pc:spChg>
        <pc:spChg chg="add mod">
          <ac:chgData name="Peeters,Pim P.A.M." userId="dda12fe6-7bfc-4f2e-b23c-6b596f957348" providerId="ADAL" clId="{6AB46F1B-533D-4BE5-B6E8-6C117328B189}" dt="2024-09-12T22:02:09.840" v="5497" actId="1076"/>
          <ac:spMkLst>
            <pc:docMk/>
            <pc:sldMk cId="305264313" sldId="265"/>
            <ac:spMk id="16" creationId="{6208E1DC-E52F-40AF-C2AA-B4F1D89E1191}"/>
          </ac:spMkLst>
        </pc:spChg>
        <pc:spChg chg="add mod">
          <ac:chgData name="Peeters,Pim P.A.M." userId="dda12fe6-7bfc-4f2e-b23c-6b596f957348" providerId="ADAL" clId="{6AB46F1B-533D-4BE5-B6E8-6C117328B189}" dt="2024-09-12T21:56:20.499" v="5372" actId="1037"/>
          <ac:spMkLst>
            <pc:docMk/>
            <pc:sldMk cId="305264313" sldId="265"/>
            <ac:spMk id="20" creationId="{F5D731CB-4DE3-D47C-22FC-ACABC53D3A6F}"/>
          </ac:spMkLst>
        </pc:spChg>
        <pc:spChg chg="del">
          <ac:chgData name="Peeters,Pim P.A.M." userId="dda12fe6-7bfc-4f2e-b23c-6b596f957348" providerId="ADAL" clId="{6AB46F1B-533D-4BE5-B6E8-6C117328B189}" dt="2024-09-12T21:18:47.352" v="4955" actId="478"/>
          <ac:spMkLst>
            <pc:docMk/>
            <pc:sldMk cId="305264313" sldId="265"/>
            <ac:spMk id="21" creationId="{C83F6FFB-FBD0-1B78-D070-2DF08EB18757}"/>
          </ac:spMkLst>
        </pc:spChg>
        <pc:spChg chg="add mod">
          <ac:chgData name="Peeters,Pim P.A.M." userId="dda12fe6-7bfc-4f2e-b23c-6b596f957348" providerId="ADAL" clId="{6AB46F1B-533D-4BE5-B6E8-6C117328B189}" dt="2024-09-12T21:56:20.499" v="5372" actId="1037"/>
          <ac:spMkLst>
            <pc:docMk/>
            <pc:sldMk cId="305264313" sldId="265"/>
            <ac:spMk id="22" creationId="{69EE21F8-5A64-23C1-5F15-FB88E38FFF28}"/>
          </ac:spMkLst>
        </pc:spChg>
        <pc:spChg chg="mod">
          <ac:chgData name="Peeters,Pim P.A.M." userId="dda12fe6-7bfc-4f2e-b23c-6b596f957348" providerId="ADAL" clId="{6AB46F1B-533D-4BE5-B6E8-6C117328B189}" dt="2024-10-01T13:30:57.505" v="15270" actId="6549"/>
          <ac:spMkLst>
            <pc:docMk/>
            <pc:sldMk cId="305264313" sldId="265"/>
            <ac:spMk id="23" creationId="{7FB35DDD-9D4B-6FED-A70A-559CC7CBA047}"/>
          </ac:spMkLst>
        </pc:spChg>
        <pc:spChg chg="mod">
          <ac:chgData name="Peeters,Pim P.A.M." userId="dda12fe6-7bfc-4f2e-b23c-6b596f957348" providerId="ADAL" clId="{6AB46F1B-533D-4BE5-B6E8-6C117328B189}" dt="2024-10-01T13:29:55.534" v="15259" actId="20577"/>
          <ac:spMkLst>
            <pc:docMk/>
            <pc:sldMk cId="305264313" sldId="265"/>
            <ac:spMk id="24" creationId="{83D21AF7-B347-6C38-39C0-E84C1E062497}"/>
          </ac:spMkLst>
        </pc:spChg>
        <pc:spChg chg="del">
          <ac:chgData name="Peeters,Pim P.A.M." userId="dda12fe6-7bfc-4f2e-b23c-6b596f957348" providerId="ADAL" clId="{6AB46F1B-533D-4BE5-B6E8-6C117328B189}" dt="2024-09-12T21:18:47.352" v="4955" actId="478"/>
          <ac:spMkLst>
            <pc:docMk/>
            <pc:sldMk cId="305264313" sldId="265"/>
            <ac:spMk id="25" creationId="{024166B9-F26E-A4B4-F776-2EF9FA12A256}"/>
          </ac:spMkLst>
        </pc:spChg>
        <pc:spChg chg="del">
          <ac:chgData name="Peeters,Pim P.A.M." userId="dda12fe6-7bfc-4f2e-b23c-6b596f957348" providerId="ADAL" clId="{6AB46F1B-533D-4BE5-B6E8-6C117328B189}" dt="2024-09-12T21:18:47.352" v="4955" actId="478"/>
          <ac:spMkLst>
            <pc:docMk/>
            <pc:sldMk cId="305264313" sldId="265"/>
            <ac:spMk id="26" creationId="{E7BD99BE-88A4-580F-A3D1-09877ABA0F06}"/>
          </ac:spMkLst>
        </pc:spChg>
        <pc:spChg chg="del">
          <ac:chgData name="Peeters,Pim P.A.M." userId="dda12fe6-7bfc-4f2e-b23c-6b596f957348" providerId="ADAL" clId="{6AB46F1B-533D-4BE5-B6E8-6C117328B189}" dt="2024-09-12T21:18:47.352" v="4955" actId="478"/>
          <ac:spMkLst>
            <pc:docMk/>
            <pc:sldMk cId="305264313" sldId="265"/>
            <ac:spMk id="27" creationId="{C3E12FD7-1670-274A-AD0B-29198D85DE16}"/>
          </ac:spMkLst>
        </pc:spChg>
        <pc:spChg chg="add mod">
          <ac:chgData name="Peeters,Pim P.A.M." userId="dda12fe6-7bfc-4f2e-b23c-6b596f957348" providerId="ADAL" clId="{6AB46F1B-533D-4BE5-B6E8-6C117328B189}" dt="2024-09-12T21:56:20.499" v="5372" actId="1037"/>
          <ac:spMkLst>
            <pc:docMk/>
            <pc:sldMk cId="305264313" sldId="265"/>
            <ac:spMk id="28" creationId="{9FA9310F-E555-656A-A671-5BA42A3C8C86}"/>
          </ac:spMkLst>
        </pc:spChg>
        <pc:spChg chg="add del mod">
          <ac:chgData name="Peeters,Pim P.A.M." userId="dda12fe6-7bfc-4f2e-b23c-6b596f957348" providerId="ADAL" clId="{6AB46F1B-533D-4BE5-B6E8-6C117328B189}" dt="2024-09-12T21:22:17.585" v="5091" actId="478"/>
          <ac:spMkLst>
            <pc:docMk/>
            <pc:sldMk cId="305264313" sldId="265"/>
            <ac:spMk id="31" creationId="{2FE56BA2-F219-AB80-2808-C3FDC7AE7FC1}"/>
          </ac:spMkLst>
        </pc:spChg>
        <pc:spChg chg="add del mod">
          <ac:chgData name="Peeters,Pim P.A.M." userId="dda12fe6-7bfc-4f2e-b23c-6b596f957348" providerId="ADAL" clId="{6AB46F1B-533D-4BE5-B6E8-6C117328B189}" dt="2024-09-12T21:22:17.585" v="5091" actId="478"/>
          <ac:spMkLst>
            <pc:docMk/>
            <pc:sldMk cId="305264313" sldId="265"/>
            <ac:spMk id="32" creationId="{69EC6D07-D640-A762-5DFB-6C5FA79DF8A9}"/>
          </ac:spMkLst>
        </pc:spChg>
        <pc:spChg chg="add del mod">
          <ac:chgData name="Peeters,Pim P.A.M." userId="dda12fe6-7bfc-4f2e-b23c-6b596f957348" providerId="ADAL" clId="{6AB46F1B-533D-4BE5-B6E8-6C117328B189}" dt="2024-09-12T21:22:17.585" v="5091" actId="478"/>
          <ac:spMkLst>
            <pc:docMk/>
            <pc:sldMk cId="305264313" sldId="265"/>
            <ac:spMk id="33" creationId="{16F79E3E-7C14-82FE-8648-96789A7C31CB}"/>
          </ac:spMkLst>
        </pc:spChg>
        <pc:spChg chg="del mod">
          <ac:chgData name="Peeters,Pim P.A.M." userId="dda12fe6-7bfc-4f2e-b23c-6b596f957348" providerId="ADAL" clId="{6AB46F1B-533D-4BE5-B6E8-6C117328B189}" dt="2024-09-12T21:42:33.700" v="5208" actId="478"/>
          <ac:spMkLst>
            <pc:docMk/>
            <pc:sldMk cId="305264313" sldId="265"/>
            <ac:spMk id="43" creationId="{FE82EBB8-968C-A9AC-0A67-73A7404B1BDB}"/>
          </ac:spMkLst>
        </pc:spChg>
        <pc:spChg chg="add mod">
          <ac:chgData name="Peeters,Pim P.A.M." userId="dda12fe6-7bfc-4f2e-b23c-6b596f957348" providerId="ADAL" clId="{6AB46F1B-533D-4BE5-B6E8-6C117328B189}" dt="2024-10-01T13:31:58.100" v="15283" actId="20577"/>
          <ac:spMkLst>
            <pc:docMk/>
            <pc:sldMk cId="305264313" sldId="265"/>
            <ac:spMk id="57" creationId="{8B090E9F-03B5-4225-B8D2-333AC02903C6}"/>
          </ac:spMkLst>
        </pc:spChg>
        <pc:spChg chg="mod">
          <ac:chgData name="Peeters,Pim P.A.M." userId="dda12fe6-7bfc-4f2e-b23c-6b596f957348" providerId="ADAL" clId="{6AB46F1B-533D-4BE5-B6E8-6C117328B189}" dt="2024-09-12T21:40:57.394" v="5189" actId="6549"/>
          <ac:spMkLst>
            <pc:docMk/>
            <pc:sldMk cId="305264313" sldId="265"/>
            <ac:spMk id="59" creationId="{40BCFD25-7AD0-E60F-6BDC-F4F5305425AC}"/>
          </ac:spMkLst>
        </pc:spChg>
        <pc:spChg chg="add mod">
          <ac:chgData name="Peeters,Pim P.A.M." userId="dda12fe6-7bfc-4f2e-b23c-6b596f957348" providerId="ADAL" clId="{6AB46F1B-533D-4BE5-B6E8-6C117328B189}" dt="2024-10-01T13:30:22.787" v="15264" actId="20577"/>
          <ac:spMkLst>
            <pc:docMk/>
            <pc:sldMk cId="305264313" sldId="265"/>
            <ac:spMk id="70" creationId="{EC283E46-0978-9685-4789-4E0D39F7D5D1}"/>
          </ac:spMkLst>
        </pc:spChg>
        <pc:spChg chg="add mod">
          <ac:chgData name="Peeters,Pim P.A.M." userId="dda12fe6-7bfc-4f2e-b23c-6b596f957348" providerId="ADAL" clId="{6AB46F1B-533D-4BE5-B6E8-6C117328B189}" dt="2024-09-12T22:01:34.261" v="5482" actId="1076"/>
          <ac:spMkLst>
            <pc:docMk/>
            <pc:sldMk cId="305264313" sldId="265"/>
            <ac:spMk id="89" creationId="{5F400E49-7E26-8DE3-29EA-2CDA8C2CD758}"/>
          </ac:spMkLst>
        </pc:spChg>
        <pc:spChg chg="add mod">
          <ac:chgData name="Peeters,Pim P.A.M." userId="dda12fe6-7bfc-4f2e-b23c-6b596f957348" providerId="ADAL" clId="{6AB46F1B-533D-4BE5-B6E8-6C117328B189}" dt="2024-09-13T21:25:25.925" v="13317" actId="1076"/>
          <ac:spMkLst>
            <pc:docMk/>
            <pc:sldMk cId="305264313" sldId="265"/>
            <ac:spMk id="96" creationId="{FA158CA3-3911-AD79-BB1A-20BB1348C739}"/>
          </ac:spMkLst>
        </pc:spChg>
        <pc:spChg chg="add mod">
          <ac:chgData name="Peeters,Pim P.A.M." userId="dda12fe6-7bfc-4f2e-b23c-6b596f957348" providerId="ADAL" clId="{6AB46F1B-533D-4BE5-B6E8-6C117328B189}" dt="2024-09-12T22:01:50.065" v="5495" actId="1036"/>
          <ac:spMkLst>
            <pc:docMk/>
            <pc:sldMk cId="305264313" sldId="265"/>
            <ac:spMk id="97" creationId="{72364C96-A70E-3D6D-5AE4-BAB6993B68B2}"/>
          </ac:spMkLst>
        </pc:spChg>
        <pc:spChg chg="del">
          <ac:chgData name="Peeters,Pim P.A.M." userId="dda12fe6-7bfc-4f2e-b23c-6b596f957348" providerId="ADAL" clId="{6AB46F1B-533D-4BE5-B6E8-6C117328B189}" dt="2024-09-12T21:18:47.352" v="4955" actId="478"/>
          <ac:spMkLst>
            <pc:docMk/>
            <pc:sldMk cId="305264313" sldId="265"/>
            <ac:spMk id="110" creationId="{D08FAB47-F975-BCF6-BB16-45B5DB2E53DB}"/>
          </ac:spMkLst>
        </pc:spChg>
        <pc:spChg chg="mod">
          <ac:chgData name="Peeters,Pim P.A.M." userId="dda12fe6-7bfc-4f2e-b23c-6b596f957348" providerId="ADAL" clId="{6AB46F1B-533D-4BE5-B6E8-6C117328B189}" dt="2024-09-12T22:02:02.963" v="5496" actId="1076"/>
          <ac:spMkLst>
            <pc:docMk/>
            <pc:sldMk cId="305264313" sldId="265"/>
            <ac:spMk id="127" creationId="{56A9A351-5467-1619-ED1E-B04CE235FDC8}"/>
          </ac:spMkLst>
        </pc:spChg>
        <pc:spChg chg="del">
          <ac:chgData name="Peeters,Pim P.A.M." userId="dda12fe6-7bfc-4f2e-b23c-6b596f957348" providerId="ADAL" clId="{6AB46F1B-533D-4BE5-B6E8-6C117328B189}" dt="2024-09-12T21:18:47.352" v="4955" actId="478"/>
          <ac:spMkLst>
            <pc:docMk/>
            <pc:sldMk cId="305264313" sldId="265"/>
            <ac:spMk id="128" creationId="{4D725D46-7B85-3D13-C08A-AA15EF42F25C}"/>
          </ac:spMkLst>
        </pc:spChg>
        <pc:spChg chg="del">
          <ac:chgData name="Peeters,Pim P.A.M." userId="dda12fe6-7bfc-4f2e-b23c-6b596f957348" providerId="ADAL" clId="{6AB46F1B-533D-4BE5-B6E8-6C117328B189}" dt="2024-09-12T21:18:47.352" v="4955" actId="478"/>
          <ac:spMkLst>
            <pc:docMk/>
            <pc:sldMk cId="305264313" sldId="265"/>
            <ac:spMk id="129" creationId="{610C969D-A61F-D086-9206-21C5FA7C5737}"/>
          </ac:spMkLst>
        </pc:spChg>
        <pc:spChg chg="add mod">
          <ac:chgData name="Peeters,Pim P.A.M." userId="dda12fe6-7bfc-4f2e-b23c-6b596f957348" providerId="ADAL" clId="{6AB46F1B-533D-4BE5-B6E8-6C117328B189}" dt="2024-09-12T22:06:18.851" v="5548" actId="20577"/>
          <ac:spMkLst>
            <pc:docMk/>
            <pc:sldMk cId="305264313" sldId="265"/>
            <ac:spMk id="149" creationId="{6EF8DF86-B4C1-5A70-0B53-6D93EE5864DE}"/>
          </ac:spMkLst>
        </pc:spChg>
        <pc:spChg chg="add mod">
          <ac:chgData name="Peeters,Pim P.A.M." userId="dda12fe6-7bfc-4f2e-b23c-6b596f957348" providerId="ADAL" clId="{6AB46F1B-533D-4BE5-B6E8-6C117328B189}" dt="2024-09-12T22:04:06.491" v="5536" actId="1076"/>
          <ac:spMkLst>
            <pc:docMk/>
            <pc:sldMk cId="305264313" sldId="265"/>
            <ac:spMk id="150" creationId="{AFB02792-80F2-AAB1-3717-D0EE87CA7A8E}"/>
          </ac:spMkLst>
        </pc:spChg>
        <pc:spChg chg="add mod">
          <ac:chgData name="Peeters,Pim P.A.M." userId="dda12fe6-7bfc-4f2e-b23c-6b596f957348" providerId="ADAL" clId="{6AB46F1B-533D-4BE5-B6E8-6C117328B189}" dt="2024-09-13T09:07:41.224" v="6700"/>
          <ac:spMkLst>
            <pc:docMk/>
            <pc:sldMk cId="305264313" sldId="265"/>
            <ac:spMk id="151" creationId="{6C99F0FD-F0C3-0BE8-8674-2ADD61785AA7}"/>
          </ac:spMkLst>
        </pc:spChg>
        <pc:spChg chg="add mod">
          <ac:chgData name="Peeters,Pim P.A.M." userId="dda12fe6-7bfc-4f2e-b23c-6b596f957348" providerId="ADAL" clId="{6AB46F1B-533D-4BE5-B6E8-6C117328B189}" dt="2024-09-13T09:07:49.165" v="6715" actId="20577"/>
          <ac:spMkLst>
            <pc:docMk/>
            <pc:sldMk cId="305264313" sldId="265"/>
            <ac:spMk id="153" creationId="{A091C3C2-35F9-83D8-D7DB-BF71C5199FF3}"/>
          </ac:spMkLst>
        </pc:spChg>
        <pc:spChg chg="add mod">
          <ac:chgData name="Peeters,Pim P.A.M." userId="dda12fe6-7bfc-4f2e-b23c-6b596f957348" providerId="ADAL" clId="{6AB46F1B-533D-4BE5-B6E8-6C117328B189}" dt="2024-09-13T09:01:29.113" v="6599"/>
          <ac:spMkLst>
            <pc:docMk/>
            <pc:sldMk cId="305264313" sldId="265"/>
            <ac:spMk id="155" creationId="{C32B03A8-AA2C-A6AD-0189-72FB9AF77675}"/>
          </ac:spMkLst>
        </pc:spChg>
        <pc:spChg chg="add mod">
          <ac:chgData name="Peeters,Pim P.A.M." userId="dda12fe6-7bfc-4f2e-b23c-6b596f957348" providerId="ADAL" clId="{6AB46F1B-533D-4BE5-B6E8-6C117328B189}" dt="2024-09-13T09:03:20.835" v="6679" actId="20577"/>
          <ac:spMkLst>
            <pc:docMk/>
            <pc:sldMk cId="305264313" sldId="265"/>
            <ac:spMk id="159" creationId="{1C1F8EF0-9A73-7C4F-0FE7-5002E05EED93}"/>
          </ac:spMkLst>
        </pc:spChg>
        <pc:cxnChg chg="add mod">
          <ac:chgData name="Peeters,Pim P.A.M." userId="dda12fe6-7bfc-4f2e-b23c-6b596f957348" providerId="ADAL" clId="{6AB46F1B-533D-4BE5-B6E8-6C117328B189}" dt="2024-09-13T09:08:32.931" v="6719" actId="14100"/>
          <ac:cxnSpMkLst>
            <pc:docMk/>
            <pc:sldMk cId="305264313" sldId="265"/>
            <ac:cxnSpMk id="11" creationId="{41A75BE0-036E-2F05-BE2E-3179D2F9518E}"/>
          </ac:cxnSpMkLst>
        </pc:cxnChg>
        <pc:cxnChg chg="add mod">
          <ac:chgData name="Peeters,Pim P.A.M." userId="dda12fe6-7bfc-4f2e-b23c-6b596f957348" providerId="ADAL" clId="{6AB46F1B-533D-4BE5-B6E8-6C117328B189}" dt="2024-09-12T21:59:05.138" v="5445" actId="1076"/>
          <ac:cxnSpMkLst>
            <pc:docMk/>
            <pc:sldMk cId="305264313" sldId="265"/>
            <ac:cxnSpMk id="14" creationId="{A66C7D35-DFA4-B4B7-D219-09D82C10A2D6}"/>
          </ac:cxnSpMkLst>
        </pc:cxnChg>
        <pc:cxnChg chg="add mod">
          <ac:chgData name="Peeters,Pim P.A.M." userId="dda12fe6-7bfc-4f2e-b23c-6b596f957348" providerId="ADAL" clId="{6AB46F1B-533D-4BE5-B6E8-6C117328B189}" dt="2024-10-01T13:30:22.787" v="15264" actId="20577"/>
          <ac:cxnSpMkLst>
            <pc:docMk/>
            <pc:sldMk cId="305264313" sldId="265"/>
            <ac:cxnSpMk id="15" creationId="{ECDE9128-F749-F194-B9F6-92B8AF7DC7C0}"/>
          </ac:cxnSpMkLst>
        </pc:cxnChg>
        <pc:cxnChg chg="add mod">
          <ac:chgData name="Peeters,Pim P.A.M." userId="dda12fe6-7bfc-4f2e-b23c-6b596f957348" providerId="ADAL" clId="{6AB46F1B-533D-4BE5-B6E8-6C117328B189}" dt="2024-09-12T22:02:09.840" v="5497" actId="1076"/>
          <ac:cxnSpMkLst>
            <pc:docMk/>
            <pc:sldMk cId="305264313" sldId="265"/>
            <ac:cxnSpMk id="17" creationId="{36D21CF4-834D-99CB-EB13-8C44E6D63023}"/>
          </ac:cxnSpMkLst>
        </pc:cxnChg>
        <pc:cxnChg chg="add mod">
          <ac:chgData name="Peeters,Pim P.A.M." userId="dda12fe6-7bfc-4f2e-b23c-6b596f957348" providerId="ADAL" clId="{6AB46F1B-533D-4BE5-B6E8-6C117328B189}" dt="2024-09-13T09:08:25.139" v="6718" actId="1076"/>
          <ac:cxnSpMkLst>
            <pc:docMk/>
            <pc:sldMk cId="305264313" sldId="265"/>
            <ac:cxnSpMk id="21" creationId="{BA5BFD86-CFEC-A377-B97F-029BBB5975AE}"/>
          </ac:cxnSpMkLst>
        </pc:cxnChg>
        <pc:cxnChg chg="add mod">
          <ac:chgData name="Peeters,Pim P.A.M." userId="dda12fe6-7bfc-4f2e-b23c-6b596f957348" providerId="ADAL" clId="{6AB46F1B-533D-4BE5-B6E8-6C117328B189}" dt="2024-09-12T21:56:20.499" v="5372" actId="1037"/>
          <ac:cxnSpMkLst>
            <pc:docMk/>
            <pc:sldMk cId="305264313" sldId="265"/>
            <ac:cxnSpMk id="29" creationId="{EEDDFBD4-7AFD-22E1-0C67-A22D3E9AD967}"/>
          </ac:cxnSpMkLst>
        </pc:cxnChg>
        <pc:cxnChg chg="add del mod">
          <ac:chgData name="Peeters,Pim P.A.M." userId="dda12fe6-7bfc-4f2e-b23c-6b596f957348" providerId="ADAL" clId="{6AB46F1B-533D-4BE5-B6E8-6C117328B189}" dt="2024-09-12T21:21:37.050" v="5089" actId="478"/>
          <ac:cxnSpMkLst>
            <pc:docMk/>
            <pc:sldMk cId="305264313" sldId="265"/>
            <ac:cxnSpMk id="30" creationId="{41C48458-8F3C-2121-1F32-268202429B50}"/>
          </ac:cxnSpMkLst>
        </pc:cxnChg>
        <pc:cxnChg chg="add mod">
          <ac:chgData name="Peeters,Pim P.A.M." userId="dda12fe6-7bfc-4f2e-b23c-6b596f957348" providerId="ADAL" clId="{6AB46F1B-533D-4BE5-B6E8-6C117328B189}" dt="2024-09-13T09:09:04.998" v="6727" actId="14100"/>
          <ac:cxnSpMkLst>
            <pc:docMk/>
            <pc:sldMk cId="305264313" sldId="265"/>
            <ac:cxnSpMk id="32" creationId="{975E511E-960C-2278-22B7-F8D1E1046FEE}"/>
          </ac:cxnSpMkLst>
        </pc:cxnChg>
        <pc:cxnChg chg="add del mod">
          <ac:chgData name="Peeters,Pim P.A.M." userId="dda12fe6-7bfc-4f2e-b23c-6b596f957348" providerId="ADAL" clId="{6AB46F1B-533D-4BE5-B6E8-6C117328B189}" dt="2024-09-12T21:22:17.585" v="5091" actId="478"/>
          <ac:cxnSpMkLst>
            <pc:docMk/>
            <pc:sldMk cId="305264313" sldId="265"/>
            <ac:cxnSpMk id="34" creationId="{9DD98B91-D9B5-F8F7-C323-77046C013B69}"/>
          </ac:cxnSpMkLst>
        </pc:cxnChg>
        <pc:cxnChg chg="add del mod">
          <ac:chgData name="Peeters,Pim P.A.M." userId="dda12fe6-7bfc-4f2e-b23c-6b596f957348" providerId="ADAL" clId="{6AB46F1B-533D-4BE5-B6E8-6C117328B189}" dt="2024-09-12T21:22:17.585" v="5091" actId="478"/>
          <ac:cxnSpMkLst>
            <pc:docMk/>
            <pc:sldMk cId="305264313" sldId="265"/>
            <ac:cxnSpMk id="35" creationId="{7099B65D-209C-0976-BDC9-70585BAC0BAD}"/>
          </ac:cxnSpMkLst>
        </pc:cxnChg>
        <pc:cxnChg chg="add mod">
          <ac:chgData name="Peeters,Pim P.A.M." userId="dda12fe6-7bfc-4f2e-b23c-6b596f957348" providerId="ADAL" clId="{6AB46F1B-533D-4BE5-B6E8-6C117328B189}" dt="2024-09-12T21:56:20.499" v="5372" actId="1037"/>
          <ac:cxnSpMkLst>
            <pc:docMk/>
            <pc:sldMk cId="305264313" sldId="265"/>
            <ac:cxnSpMk id="36" creationId="{446EC0D2-C50B-D51A-8CAF-980948BBEFFE}"/>
          </ac:cxnSpMkLst>
        </pc:cxnChg>
        <pc:cxnChg chg="add mod">
          <ac:chgData name="Peeters,Pim P.A.M." userId="dda12fe6-7bfc-4f2e-b23c-6b596f957348" providerId="ADAL" clId="{6AB46F1B-533D-4BE5-B6E8-6C117328B189}" dt="2024-09-12T21:56:20.499" v="5372" actId="1037"/>
          <ac:cxnSpMkLst>
            <pc:docMk/>
            <pc:sldMk cId="305264313" sldId="265"/>
            <ac:cxnSpMk id="37" creationId="{5197867C-B61C-C653-0CF1-CCF82DD4E48C}"/>
          </ac:cxnSpMkLst>
        </pc:cxnChg>
        <pc:cxnChg chg="add mod">
          <ac:chgData name="Peeters,Pim P.A.M." userId="dda12fe6-7bfc-4f2e-b23c-6b596f957348" providerId="ADAL" clId="{6AB46F1B-533D-4BE5-B6E8-6C117328B189}" dt="2024-09-12T21:56:20.499" v="5372" actId="1037"/>
          <ac:cxnSpMkLst>
            <pc:docMk/>
            <pc:sldMk cId="305264313" sldId="265"/>
            <ac:cxnSpMk id="38" creationId="{38604579-D5CE-0F34-B32E-998B5C57A9A3}"/>
          </ac:cxnSpMkLst>
        </pc:cxnChg>
        <pc:cxnChg chg="del mod">
          <ac:chgData name="Peeters,Pim P.A.M." userId="dda12fe6-7bfc-4f2e-b23c-6b596f957348" providerId="ADAL" clId="{6AB46F1B-533D-4BE5-B6E8-6C117328B189}" dt="2024-09-12T21:18:47.352" v="4955" actId="478"/>
          <ac:cxnSpMkLst>
            <pc:docMk/>
            <pc:sldMk cId="305264313" sldId="265"/>
            <ac:cxnSpMk id="39" creationId="{55A13C9D-5BA6-3031-D38A-2CCD903E0779}"/>
          </ac:cxnSpMkLst>
        </pc:cxnChg>
        <pc:cxnChg chg="add del mod">
          <ac:chgData name="Peeters,Pim P.A.M." userId="dda12fe6-7bfc-4f2e-b23c-6b596f957348" providerId="ADAL" clId="{6AB46F1B-533D-4BE5-B6E8-6C117328B189}" dt="2024-09-12T21:39:58.498" v="5147" actId="478"/>
          <ac:cxnSpMkLst>
            <pc:docMk/>
            <pc:sldMk cId="305264313" sldId="265"/>
            <ac:cxnSpMk id="42" creationId="{D0374A45-F93A-551E-2378-FF70C4E598CF}"/>
          </ac:cxnSpMkLst>
        </pc:cxnChg>
        <pc:cxnChg chg="add mod">
          <ac:chgData name="Peeters,Pim P.A.M." userId="dda12fe6-7bfc-4f2e-b23c-6b596f957348" providerId="ADAL" clId="{6AB46F1B-533D-4BE5-B6E8-6C117328B189}" dt="2024-10-01T13:30:57.505" v="15270" actId="6549"/>
          <ac:cxnSpMkLst>
            <pc:docMk/>
            <pc:sldMk cId="305264313" sldId="265"/>
            <ac:cxnSpMk id="45" creationId="{62D0006C-9493-519E-CE7C-99A1EC459F86}"/>
          </ac:cxnSpMkLst>
        </pc:cxnChg>
        <pc:cxnChg chg="add mod">
          <ac:chgData name="Peeters,Pim P.A.M." userId="dda12fe6-7bfc-4f2e-b23c-6b596f957348" providerId="ADAL" clId="{6AB46F1B-533D-4BE5-B6E8-6C117328B189}" dt="2024-10-01T13:30:57.505" v="15270" actId="6549"/>
          <ac:cxnSpMkLst>
            <pc:docMk/>
            <pc:sldMk cId="305264313" sldId="265"/>
            <ac:cxnSpMk id="50" creationId="{694CD2D5-EC80-A6CF-23BD-53B87589E454}"/>
          </ac:cxnSpMkLst>
        </pc:cxnChg>
        <pc:cxnChg chg="add mod">
          <ac:chgData name="Peeters,Pim P.A.M." userId="dda12fe6-7bfc-4f2e-b23c-6b596f957348" providerId="ADAL" clId="{6AB46F1B-533D-4BE5-B6E8-6C117328B189}" dt="2024-09-12T21:42:04.437" v="5205" actId="14100"/>
          <ac:cxnSpMkLst>
            <pc:docMk/>
            <pc:sldMk cId="305264313" sldId="265"/>
            <ac:cxnSpMk id="53" creationId="{86041A19-FCF3-62BF-4FC9-F8553568B47A}"/>
          </ac:cxnSpMkLst>
        </pc:cxnChg>
        <pc:cxnChg chg="add mod">
          <ac:chgData name="Peeters,Pim P.A.M." userId="dda12fe6-7bfc-4f2e-b23c-6b596f957348" providerId="ADAL" clId="{6AB46F1B-533D-4BE5-B6E8-6C117328B189}" dt="2024-09-12T21:41:56.177" v="5204" actId="1076"/>
          <ac:cxnSpMkLst>
            <pc:docMk/>
            <pc:sldMk cId="305264313" sldId="265"/>
            <ac:cxnSpMk id="54" creationId="{7111F238-C6B8-39F8-D23D-5916D5D372A3}"/>
          </ac:cxnSpMkLst>
        </pc:cxnChg>
        <pc:cxnChg chg="add del mod">
          <ac:chgData name="Peeters,Pim P.A.M." userId="dda12fe6-7bfc-4f2e-b23c-6b596f957348" providerId="ADAL" clId="{6AB46F1B-533D-4BE5-B6E8-6C117328B189}" dt="2024-09-12T21:42:46.916" v="5210" actId="478"/>
          <ac:cxnSpMkLst>
            <pc:docMk/>
            <pc:sldMk cId="305264313" sldId="265"/>
            <ac:cxnSpMk id="61" creationId="{45F347FA-69E0-C9BC-85B5-F879BAC4E874}"/>
          </ac:cxnSpMkLst>
        </pc:cxnChg>
        <pc:cxnChg chg="add mod">
          <ac:chgData name="Peeters,Pim P.A.M." userId="dda12fe6-7bfc-4f2e-b23c-6b596f957348" providerId="ADAL" clId="{6AB46F1B-533D-4BE5-B6E8-6C117328B189}" dt="2024-10-04T13:57:04.097" v="15299" actId="14100"/>
          <ac:cxnSpMkLst>
            <pc:docMk/>
            <pc:sldMk cId="305264313" sldId="265"/>
            <ac:cxnSpMk id="62" creationId="{EDA67FF5-458F-85A2-1104-02D58E43DD2C}"/>
          </ac:cxnSpMkLst>
        </pc:cxnChg>
        <pc:cxnChg chg="del mod">
          <ac:chgData name="Peeters,Pim P.A.M." userId="dda12fe6-7bfc-4f2e-b23c-6b596f957348" providerId="ADAL" clId="{6AB46F1B-533D-4BE5-B6E8-6C117328B189}" dt="2024-09-12T21:15:31.981" v="4887" actId="478"/>
          <ac:cxnSpMkLst>
            <pc:docMk/>
            <pc:sldMk cId="305264313" sldId="265"/>
            <ac:cxnSpMk id="63" creationId="{6124E987-7658-D6CE-235E-BBFA1F064853}"/>
          </ac:cxnSpMkLst>
        </pc:cxnChg>
        <pc:cxnChg chg="add del mod">
          <ac:chgData name="Peeters,Pim P.A.M." userId="dda12fe6-7bfc-4f2e-b23c-6b596f957348" providerId="ADAL" clId="{6AB46F1B-533D-4BE5-B6E8-6C117328B189}" dt="2024-09-12T21:48:07.386" v="5275" actId="478"/>
          <ac:cxnSpMkLst>
            <pc:docMk/>
            <pc:sldMk cId="305264313" sldId="265"/>
            <ac:cxnSpMk id="71" creationId="{F7F57327-1897-4055-B160-792F204A446A}"/>
          </ac:cxnSpMkLst>
        </pc:cxnChg>
        <pc:cxnChg chg="add del mod">
          <ac:chgData name="Peeters,Pim P.A.M." userId="dda12fe6-7bfc-4f2e-b23c-6b596f957348" providerId="ADAL" clId="{6AB46F1B-533D-4BE5-B6E8-6C117328B189}" dt="2024-09-12T21:48:12.050" v="5277" actId="478"/>
          <ac:cxnSpMkLst>
            <pc:docMk/>
            <pc:sldMk cId="305264313" sldId="265"/>
            <ac:cxnSpMk id="72" creationId="{C91FFF18-381E-EDCF-D24A-42CEC8F9B36C}"/>
          </ac:cxnSpMkLst>
        </pc:cxnChg>
        <pc:cxnChg chg="add del mod">
          <ac:chgData name="Peeters,Pim P.A.M." userId="dda12fe6-7bfc-4f2e-b23c-6b596f957348" providerId="ADAL" clId="{6AB46F1B-533D-4BE5-B6E8-6C117328B189}" dt="2024-09-12T21:48:09.433" v="5276" actId="478"/>
          <ac:cxnSpMkLst>
            <pc:docMk/>
            <pc:sldMk cId="305264313" sldId="265"/>
            <ac:cxnSpMk id="75" creationId="{17E91CC4-A70A-86ED-CCBA-F0A735651511}"/>
          </ac:cxnSpMkLst>
        </pc:cxnChg>
        <pc:cxnChg chg="del mod">
          <ac:chgData name="Peeters,Pim P.A.M." userId="dda12fe6-7bfc-4f2e-b23c-6b596f957348" providerId="ADAL" clId="{6AB46F1B-533D-4BE5-B6E8-6C117328B189}" dt="2024-09-12T21:38:40.991" v="5096" actId="478"/>
          <ac:cxnSpMkLst>
            <pc:docMk/>
            <pc:sldMk cId="305264313" sldId="265"/>
            <ac:cxnSpMk id="76" creationId="{62A5F135-8C51-AF2B-4ECB-42050CA69638}"/>
          </ac:cxnSpMkLst>
        </pc:cxnChg>
        <pc:cxnChg chg="add mod">
          <ac:chgData name="Peeters,Pim P.A.M." userId="dda12fe6-7bfc-4f2e-b23c-6b596f957348" providerId="ADAL" clId="{6AB46F1B-533D-4BE5-B6E8-6C117328B189}" dt="2024-10-01T13:30:28.404" v="15265" actId="14100"/>
          <ac:cxnSpMkLst>
            <pc:docMk/>
            <pc:sldMk cId="305264313" sldId="265"/>
            <ac:cxnSpMk id="80" creationId="{5BE0C422-642E-30B5-CCEB-0DC9DE24BC0A}"/>
          </ac:cxnSpMkLst>
        </pc:cxnChg>
        <pc:cxnChg chg="del mod">
          <ac:chgData name="Peeters,Pim P.A.M." userId="dda12fe6-7bfc-4f2e-b23c-6b596f957348" providerId="ADAL" clId="{6AB46F1B-533D-4BE5-B6E8-6C117328B189}" dt="2024-09-12T21:38:38.960" v="5095" actId="478"/>
          <ac:cxnSpMkLst>
            <pc:docMk/>
            <pc:sldMk cId="305264313" sldId="265"/>
            <ac:cxnSpMk id="81" creationId="{0318E88F-0130-222C-CE7C-A7C0014E0003}"/>
          </ac:cxnSpMkLst>
        </pc:cxnChg>
        <pc:cxnChg chg="add del mod">
          <ac:chgData name="Peeters,Pim P.A.M." userId="dda12fe6-7bfc-4f2e-b23c-6b596f957348" providerId="ADAL" clId="{6AB46F1B-533D-4BE5-B6E8-6C117328B189}" dt="2024-09-12T21:59:58.807" v="5469" actId="478"/>
          <ac:cxnSpMkLst>
            <pc:docMk/>
            <pc:sldMk cId="305264313" sldId="265"/>
            <ac:cxnSpMk id="85" creationId="{BA3AC8AE-8FC8-1983-CB83-21575BB77E10}"/>
          </ac:cxnSpMkLst>
        </pc:cxnChg>
        <pc:cxnChg chg="add del mod">
          <ac:chgData name="Peeters,Pim P.A.M." userId="dda12fe6-7bfc-4f2e-b23c-6b596f957348" providerId="ADAL" clId="{6AB46F1B-533D-4BE5-B6E8-6C117328B189}" dt="2024-09-12T22:01:12.551" v="5478" actId="478"/>
          <ac:cxnSpMkLst>
            <pc:docMk/>
            <pc:sldMk cId="305264313" sldId="265"/>
            <ac:cxnSpMk id="90" creationId="{25DA7EAA-F098-0859-42F5-44789EF6D1FF}"/>
          </ac:cxnSpMkLst>
        </pc:cxnChg>
        <pc:cxnChg chg="add mod">
          <ac:chgData name="Peeters,Pim P.A.M." userId="dda12fe6-7bfc-4f2e-b23c-6b596f957348" providerId="ADAL" clId="{6AB46F1B-533D-4BE5-B6E8-6C117328B189}" dt="2024-09-13T21:25:25.925" v="13317" actId="1076"/>
          <ac:cxnSpMkLst>
            <pc:docMk/>
            <pc:sldMk cId="305264313" sldId="265"/>
            <ac:cxnSpMk id="98" creationId="{B703E526-7A5D-6419-3A4C-20BDECED28DF}"/>
          </ac:cxnSpMkLst>
        </pc:cxnChg>
        <pc:cxnChg chg="del mod">
          <ac:chgData name="Peeters,Pim P.A.M." userId="dda12fe6-7bfc-4f2e-b23c-6b596f957348" providerId="ADAL" clId="{6AB46F1B-533D-4BE5-B6E8-6C117328B189}" dt="2024-09-12T21:18:50.480" v="4956" actId="478"/>
          <ac:cxnSpMkLst>
            <pc:docMk/>
            <pc:sldMk cId="305264313" sldId="265"/>
            <ac:cxnSpMk id="106" creationId="{A97597C7-2D59-3332-4E0B-9EFD169D7E2E}"/>
          </ac:cxnSpMkLst>
        </pc:cxnChg>
        <pc:cxnChg chg="add mod">
          <ac:chgData name="Peeters,Pim P.A.M." userId="dda12fe6-7bfc-4f2e-b23c-6b596f957348" providerId="ADAL" clId="{6AB46F1B-533D-4BE5-B6E8-6C117328B189}" dt="2024-09-12T22:00:50.309" v="5475" actId="1076"/>
          <ac:cxnSpMkLst>
            <pc:docMk/>
            <pc:sldMk cId="305264313" sldId="265"/>
            <ac:cxnSpMk id="121" creationId="{12CE9B36-B7CC-0DEF-B440-11505D03A107}"/>
          </ac:cxnSpMkLst>
        </pc:cxnChg>
        <pc:cxnChg chg="add mod">
          <ac:chgData name="Peeters,Pim P.A.M." userId="dda12fe6-7bfc-4f2e-b23c-6b596f957348" providerId="ADAL" clId="{6AB46F1B-533D-4BE5-B6E8-6C117328B189}" dt="2024-09-12T22:00:54.812" v="5476" actId="14100"/>
          <ac:cxnSpMkLst>
            <pc:docMk/>
            <pc:sldMk cId="305264313" sldId="265"/>
            <ac:cxnSpMk id="122" creationId="{6D772793-3EEB-88D2-11A7-2AFAB3EF5625}"/>
          </ac:cxnSpMkLst>
        </pc:cxnChg>
        <pc:cxnChg chg="add mod">
          <ac:chgData name="Peeters,Pim P.A.M." userId="dda12fe6-7bfc-4f2e-b23c-6b596f957348" providerId="ADAL" clId="{6AB46F1B-533D-4BE5-B6E8-6C117328B189}" dt="2024-09-12T22:00:24.069" v="5472" actId="14100"/>
          <ac:cxnSpMkLst>
            <pc:docMk/>
            <pc:sldMk cId="305264313" sldId="265"/>
            <ac:cxnSpMk id="123" creationId="{ABB30284-4E9D-F85C-5E2B-6ED62668D9E8}"/>
          </ac:cxnSpMkLst>
        </pc:cxnChg>
        <pc:cxnChg chg="del mod">
          <ac:chgData name="Peeters,Pim P.A.M." userId="dda12fe6-7bfc-4f2e-b23c-6b596f957348" providerId="ADAL" clId="{6AB46F1B-533D-4BE5-B6E8-6C117328B189}" dt="2024-09-12T21:18:47.352" v="4955" actId="478"/>
          <ac:cxnSpMkLst>
            <pc:docMk/>
            <pc:sldMk cId="305264313" sldId="265"/>
            <ac:cxnSpMk id="131" creationId="{FA837A32-2D5D-CC03-52FD-EA888F3AFD9C}"/>
          </ac:cxnSpMkLst>
        </pc:cxnChg>
        <pc:cxnChg chg="del">
          <ac:chgData name="Peeters,Pim P.A.M." userId="dda12fe6-7bfc-4f2e-b23c-6b596f957348" providerId="ADAL" clId="{6AB46F1B-533D-4BE5-B6E8-6C117328B189}" dt="2024-09-12T21:18:47.352" v="4955" actId="478"/>
          <ac:cxnSpMkLst>
            <pc:docMk/>
            <pc:sldMk cId="305264313" sldId="265"/>
            <ac:cxnSpMk id="133" creationId="{A06EA68F-0375-18D0-4482-0C387921F2C9}"/>
          </ac:cxnSpMkLst>
        </pc:cxnChg>
        <pc:cxnChg chg="del">
          <ac:chgData name="Peeters,Pim P.A.M." userId="dda12fe6-7bfc-4f2e-b23c-6b596f957348" providerId="ADAL" clId="{6AB46F1B-533D-4BE5-B6E8-6C117328B189}" dt="2024-09-12T21:18:47.352" v="4955" actId="478"/>
          <ac:cxnSpMkLst>
            <pc:docMk/>
            <pc:sldMk cId="305264313" sldId="265"/>
            <ac:cxnSpMk id="134" creationId="{67CE4AB5-ABAA-6E52-72FC-2F0CE74975DD}"/>
          </ac:cxnSpMkLst>
        </pc:cxnChg>
        <pc:cxnChg chg="del">
          <ac:chgData name="Peeters,Pim P.A.M." userId="dda12fe6-7bfc-4f2e-b23c-6b596f957348" providerId="ADAL" clId="{6AB46F1B-533D-4BE5-B6E8-6C117328B189}" dt="2024-09-12T21:18:47.352" v="4955" actId="478"/>
          <ac:cxnSpMkLst>
            <pc:docMk/>
            <pc:sldMk cId="305264313" sldId="265"/>
            <ac:cxnSpMk id="135" creationId="{7BD11541-4752-A9AF-A6F0-8EF199CA0532}"/>
          </ac:cxnSpMkLst>
        </pc:cxnChg>
        <pc:cxnChg chg="add mod">
          <ac:chgData name="Peeters,Pim P.A.M." userId="dda12fe6-7bfc-4f2e-b23c-6b596f957348" providerId="ADAL" clId="{6AB46F1B-533D-4BE5-B6E8-6C117328B189}" dt="2024-09-12T22:01:34.261" v="5482" actId="1076"/>
          <ac:cxnSpMkLst>
            <pc:docMk/>
            <pc:sldMk cId="305264313" sldId="265"/>
            <ac:cxnSpMk id="136" creationId="{40A6C5C9-F666-D226-2F77-AD1F81D00F2E}"/>
          </ac:cxnSpMkLst>
        </pc:cxnChg>
        <pc:cxnChg chg="del">
          <ac:chgData name="Peeters,Pim P.A.M." userId="dda12fe6-7bfc-4f2e-b23c-6b596f957348" providerId="ADAL" clId="{6AB46F1B-533D-4BE5-B6E8-6C117328B189}" dt="2024-09-12T21:18:47.352" v="4955" actId="478"/>
          <ac:cxnSpMkLst>
            <pc:docMk/>
            <pc:sldMk cId="305264313" sldId="265"/>
            <ac:cxnSpMk id="138" creationId="{D3AE71E9-61E4-D6C0-2A73-411AC05C52E7}"/>
          </ac:cxnSpMkLst>
        </pc:cxnChg>
        <pc:cxnChg chg="del">
          <ac:chgData name="Peeters,Pim P.A.M." userId="dda12fe6-7bfc-4f2e-b23c-6b596f957348" providerId="ADAL" clId="{6AB46F1B-533D-4BE5-B6E8-6C117328B189}" dt="2024-09-12T21:18:47.352" v="4955" actId="478"/>
          <ac:cxnSpMkLst>
            <pc:docMk/>
            <pc:sldMk cId="305264313" sldId="265"/>
            <ac:cxnSpMk id="139" creationId="{2B18CA85-0DB1-8382-DB17-66D412173633}"/>
          </ac:cxnSpMkLst>
        </pc:cxnChg>
        <pc:cxnChg chg="del">
          <ac:chgData name="Peeters,Pim P.A.M." userId="dda12fe6-7bfc-4f2e-b23c-6b596f957348" providerId="ADAL" clId="{6AB46F1B-533D-4BE5-B6E8-6C117328B189}" dt="2024-09-12T21:18:47.352" v="4955" actId="478"/>
          <ac:cxnSpMkLst>
            <pc:docMk/>
            <pc:sldMk cId="305264313" sldId="265"/>
            <ac:cxnSpMk id="140" creationId="{C55A0FE4-DEFA-7612-E4DE-A4ADE4AA89FE}"/>
          </ac:cxnSpMkLst>
        </pc:cxnChg>
        <pc:cxnChg chg="del mod">
          <ac:chgData name="Peeters,Pim P.A.M." userId="dda12fe6-7bfc-4f2e-b23c-6b596f957348" providerId="ADAL" clId="{6AB46F1B-533D-4BE5-B6E8-6C117328B189}" dt="2024-09-12T21:18:52.238" v="4957" actId="478"/>
          <ac:cxnSpMkLst>
            <pc:docMk/>
            <pc:sldMk cId="305264313" sldId="265"/>
            <ac:cxnSpMk id="141" creationId="{AF7FEAF9-395B-8A45-A2AA-61D4F4751FF1}"/>
          </ac:cxnSpMkLst>
        </pc:cxnChg>
        <pc:cxnChg chg="del">
          <ac:chgData name="Peeters,Pim P.A.M." userId="dda12fe6-7bfc-4f2e-b23c-6b596f957348" providerId="ADAL" clId="{6AB46F1B-533D-4BE5-B6E8-6C117328B189}" dt="2024-09-12T21:18:47.352" v="4955" actId="478"/>
          <ac:cxnSpMkLst>
            <pc:docMk/>
            <pc:sldMk cId="305264313" sldId="265"/>
            <ac:cxnSpMk id="146" creationId="{26A8EE7B-E145-5074-F542-62B657406FA4}"/>
          </ac:cxnSpMkLst>
        </pc:cxnChg>
        <pc:cxnChg chg="del">
          <ac:chgData name="Peeters,Pim P.A.M." userId="dda12fe6-7bfc-4f2e-b23c-6b596f957348" providerId="ADAL" clId="{6AB46F1B-533D-4BE5-B6E8-6C117328B189}" dt="2024-09-12T21:18:47.352" v="4955" actId="478"/>
          <ac:cxnSpMkLst>
            <pc:docMk/>
            <pc:sldMk cId="305264313" sldId="265"/>
            <ac:cxnSpMk id="148" creationId="{8302172D-014A-50B3-7BE5-14B8CE7E44A3}"/>
          </ac:cxnSpMkLst>
        </pc:cxnChg>
        <pc:cxnChg chg="del">
          <ac:chgData name="Peeters,Pim P.A.M." userId="dda12fe6-7bfc-4f2e-b23c-6b596f957348" providerId="ADAL" clId="{6AB46F1B-533D-4BE5-B6E8-6C117328B189}" dt="2024-09-12T21:18:47.352" v="4955" actId="478"/>
          <ac:cxnSpMkLst>
            <pc:docMk/>
            <pc:sldMk cId="305264313" sldId="265"/>
            <ac:cxnSpMk id="152" creationId="{A593CC13-CCD0-5335-E1B8-95F218742E4A}"/>
          </ac:cxnSpMkLst>
        </pc:cxnChg>
        <pc:cxnChg chg="del">
          <ac:chgData name="Peeters,Pim P.A.M." userId="dda12fe6-7bfc-4f2e-b23c-6b596f957348" providerId="ADAL" clId="{6AB46F1B-533D-4BE5-B6E8-6C117328B189}" dt="2024-09-12T21:18:47.352" v="4955" actId="478"/>
          <ac:cxnSpMkLst>
            <pc:docMk/>
            <pc:sldMk cId="305264313" sldId="265"/>
            <ac:cxnSpMk id="154" creationId="{79174831-E35D-10AB-A8C6-AFF02AEF30F9}"/>
          </ac:cxnSpMkLst>
        </pc:cxnChg>
        <pc:cxnChg chg="del">
          <ac:chgData name="Peeters,Pim P.A.M." userId="dda12fe6-7bfc-4f2e-b23c-6b596f957348" providerId="ADAL" clId="{6AB46F1B-533D-4BE5-B6E8-6C117328B189}" dt="2024-09-12T21:18:47.352" v="4955" actId="478"/>
          <ac:cxnSpMkLst>
            <pc:docMk/>
            <pc:sldMk cId="305264313" sldId="265"/>
            <ac:cxnSpMk id="156" creationId="{58FEC63D-336F-D686-EA0C-041E6126344C}"/>
          </ac:cxnSpMkLst>
        </pc:cxnChg>
        <pc:cxnChg chg="add mod">
          <ac:chgData name="Peeters,Pim P.A.M." userId="dda12fe6-7bfc-4f2e-b23c-6b596f957348" providerId="ADAL" clId="{6AB46F1B-533D-4BE5-B6E8-6C117328B189}" dt="2024-09-12T22:06:30.322" v="5556" actId="6549"/>
          <ac:cxnSpMkLst>
            <pc:docMk/>
            <pc:sldMk cId="305264313" sldId="265"/>
            <ac:cxnSpMk id="157" creationId="{5AEF8DF1-EFF5-B98B-8FB8-54E2F2B52542}"/>
          </ac:cxnSpMkLst>
        </pc:cxnChg>
        <pc:cxnChg chg="del">
          <ac:chgData name="Peeters,Pim P.A.M." userId="dda12fe6-7bfc-4f2e-b23c-6b596f957348" providerId="ADAL" clId="{6AB46F1B-533D-4BE5-B6E8-6C117328B189}" dt="2024-09-12T21:18:47.352" v="4955" actId="478"/>
          <ac:cxnSpMkLst>
            <pc:docMk/>
            <pc:sldMk cId="305264313" sldId="265"/>
            <ac:cxnSpMk id="158" creationId="{23059553-06EF-0CB2-CCF5-07E4C0BCF10B}"/>
          </ac:cxnSpMkLst>
        </pc:cxnChg>
        <pc:cxnChg chg="add del mod">
          <ac:chgData name="Peeters,Pim P.A.M." userId="dda12fe6-7bfc-4f2e-b23c-6b596f957348" providerId="ADAL" clId="{6AB46F1B-533D-4BE5-B6E8-6C117328B189}" dt="2024-09-13T09:08:51.112" v="6723" actId="478"/>
          <ac:cxnSpMkLst>
            <pc:docMk/>
            <pc:sldMk cId="305264313" sldId="265"/>
            <ac:cxnSpMk id="160" creationId="{B9FBCDD2-D01B-F764-CB22-F791DA1F43D4}"/>
          </ac:cxnSpMkLst>
        </pc:cxnChg>
        <pc:cxnChg chg="add del mod">
          <ac:chgData name="Peeters,Pim P.A.M." userId="dda12fe6-7bfc-4f2e-b23c-6b596f957348" providerId="ADAL" clId="{6AB46F1B-533D-4BE5-B6E8-6C117328B189}" dt="2024-09-13T09:08:43.420" v="6721" actId="478"/>
          <ac:cxnSpMkLst>
            <pc:docMk/>
            <pc:sldMk cId="305264313" sldId="265"/>
            <ac:cxnSpMk id="161" creationId="{43A5A2AF-5CC2-DF33-2399-589530779B2D}"/>
          </ac:cxnSpMkLst>
        </pc:cxnChg>
        <pc:cxnChg chg="add del mod">
          <ac:chgData name="Peeters,Pim P.A.M." userId="dda12fe6-7bfc-4f2e-b23c-6b596f957348" providerId="ADAL" clId="{6AB46F1B-533D-4BE5-B6E8-6C117328B189}" dt="2024-09-13T09:08:45.592" v="6722" actId="478"/>
          <ac:cxnSpMkLst>
            <pc:docMk/>
            <pc:sldMk cId="305264313" sldId="265"/>
            <ac:cxnSpMk id="162" creationId="{DB2C6DFA-5659-AE0F-98A9-716C83BD2D73}"/>
          </ac:cxnSpMkLst>
        </pc:cxnChg>
        <pc:cxnChg chg="add del mod">
          <ac:chgData name="Peeters,Pim P.A.M." userId="dda12fe6-7bfc-4f2e-b23c-6b596f957348" providerId="ADAL" clId="{6AB46F1B-533D-4BE5-B6E8-6C117328B189}" dt="2024-09-13T09:08:08.836" v="6717" actId="478"/>
          <ac:cxnSpMkLst>
            <pc:docMk/>
            <pc:sldMk cId="305264313" sldId="265"/>
            <ac:cxnSpMk id="163" creationId="{5C0B9979-EC8D-C642-68F4-EE5B1BD36573}"/>
          </ac:cxnSpMkLst>
        </pc:cxnChg>
        <pc:cxnChg chg="add del mod">
          <ac:chgData name="Peeters,Pim P.A.M." userId="dda12fe6-7bfc-4f2e-b23c-6b596f957348" providerId="ADAL" clId="{6AB46F1B-533D-4BE5-B6E8-6C117328B189}" dt="2024-09-13T09:08:07.129" v="6716" actId="478"/>
          <ac:cxnSpMkLst>
            <pc:docMk/>
            <pc:sldMk cId="305264313" sldId="265"/>
            <ac:cxnSpMk id="164" creationId="{3E4203DE-0366-C519-21CF-801DB4D9B61F}"/>
          </ac:cxnSpMkLst>
        </pc:cxnChg>
        <pc:cxnChg chg="add mod">
          <ac:chgData name="Peeters,Pim P.A.M." userId="dda12fe6-7bfc-4f2e-b23c-6b596f957348" providerId="ADAL" clId="{6AB46F1B-533D-4BE5-B6E8-6C117328B189}" dt="2024-09-13T09:08:37.690" v="6720" actId="14100"/>
          <ac:cxnSpMkLst>
            <pc:docMk/>
            <pc:sldMk cId="305264313" sldId="265"/>
            <ac:cxnSpMk id="165" creationId="{872C2A77-1931-A73B-936E-B4561A4F6132}"/>
          </ac:cxnSpMkLst>
        </pc:cxnChg>
        <pc:cxnChg chg="add del mod">
          <ac:chgData name="Peeters,Pim P.A.M." userId="dda12fe6-7bfc-4f2e-b23c-6b596f957348" providerId="ADAL" clId="{6AB46F1B-533D-4BE5-B6E8-6C117328B189}" dt="2024-09-13T09:02:35.285" v="6646" actId="478"/>
          <ac:cxnSpMkLst>
            <pc:docMk/>
            <pc:sldMk cId="305264313" sldId="265"/>
            <ac:cxnSpMk id="166" creationId="{DA1C7D41-13A4-7C93-7B75-3D511AE2AC59}"/>
          </ac:cxnSpMkLst>
        </pc:cxnChg>
        <pc:cxnChg chg="add del mod">
          <ac:chgData name="Peeters,Pim P.A.M." userId="dda12fe6-7bfc-4f2e-b23c-6b596f957348" providerId="ADAL" clId="{6AB46F1B-533D-4BE5-B6E8-6C117328B189}" dt="2024-09-13T09:02:32.840" v="6645" actId="478"/>
          <ac:cxnSpMkLst>
            <pc:docMk/>
            <pc:sldMk cId="305264313" sldId="265"/>
            <ac:cxnSpMk id="167" creationId="{6C9AEFF3-E253-364E-7A94-FD12E57C64E1}"/>
          </ac:cxnSpMkLst>
        </pc:cxnChg>
        <pc:cxnChg chg="add del mod">
          <ac:chgData name="Peeters,Pim P.A.M." userId="dda12fe6-7bfc-4f2e-b23c-6b596f957348" providerId="ADAL" clId="{6AB46F1B-533D-4BE5-B6E8-6C117328B189}" dt="2024-09-13T09:02:37.388" v="6647" actId="478"/>
          <ac:cxnSpMkLst>
            <pc:docMk/>
            <pc:sldMk cId="305264313" sldId="265"/>
            <ac:cxnSpMk id="168" creationId="{EB5D40FD-6555-45F9-EC3D-E6BDE307FC7B}"/>
          </ac:cxnSpMkLst>
        </pc:cxnChg>
        <pc:cxnChg chg="add mod">
          <ac:chgData name="Peeters,Pim P.A.M." userId="dda12fe6-7bfc-4f2e-b23c-6b596f957348" providerId="ADAL" clId="{6AB46F1B-533D-4BE5-B6E8-6C117328B189}" dt="2024-09-13T09:02:18.553" v="6642" actId="14100"/>
          <ac:cxnSpMkLst>
            <pc:docMk/>
            <pc:sldMk cId="305264313" sldId="265"/>
            <ac:cxnSpMk id="169" creationId="{AD8DFFFE-6376-ABEA-1AE9-97389DA7E3C2}"/>
          </ac:cxnSpMkLst>
        </pc:cxnChg>
      </pc:sldChg>
      <pc:sldChg chg="addSp delSp modSp mod">
        <pc:chgData name="Peeters,Pim P.A.M." userId="dda12fe6-7bfc-4f2e-b23c-6b596f957348" providerId="ADAL" clId="{6AB46F1B-533D-4BE5-B6E8-6C117328B189}" dt="2024-09-14T19:17:31.023" v="14891"/>
        <pc:sldMkLst>
          <pc:docMk/>
          <pc:sldMk cId="3018139575" sldId="266"/>
        </pc:sldMkLst>
        <pc:graphicFrameChg chg="add del mod">
          <ac:chgData name="Peeters,Pim P.A.M." userId="dda12fe6-7bfc-4f2e-b23c-6b596f957348" providerId="ADAL" clId="{6AB46F1B-533D-4BE5-B6E8-6C117328B189}" dt="2024-09-13T08:40:18.825" v="6428" actId="478"/>
          <ac:graphicFrameMkLst>
            <pc:docMk/>
            <pc:sldMk cId="3018139575" sldId="266"/>
            <ac:graphicFrameMk id="3" creationId="{568984E0-421B-3618-42EF-8C50A7E81486}"/>
          </ac:graphicFrameMkLst>
        </pc:graphicFrameChg>
        <pc:graphicFrameChg chg="mod modGraphic">
          <ac:chgData name="Peeters,Pim P.A.M." userId="dda12fe6-7bfc-4f2e-b23c-6b596f957348" providerId="ADAL" clId="{6AB46F1B-533D-4BE5-B6E8-6C117328B189}" dt="2024-09-14T19:17:31.023" v="14891"/>
          <ac:graphicFrameMkLst>
            <pc:docMk/>
            <pc:sldMk cId="3018139575" sldId="266"/>
            <ac:graphicFrameMk id="4" creationId="{2AE0D1CF-4E89-E532-A6C9-131C6224CC28}"/>
          </ac:graphicFrameMkLst>
        </pc:graphicFrameChg>
      </pc:sldChg>
      <pc:sldChg chg="addSp delSp modSp add mod ord chgLayout">
        <pc:chgData name="Peeters,Pim P.A.M." userId="dda12fe6-7bfc-4f2e-b23c-6b596f957348" providerId="ADAL" clId="{6AB46F1B-533D-4BE5-B6E8-6C117328B189}" dt="2024-09-13T15:38:20.436" v="10227" actId="20577"/>
        <pc:sldMkLst>
          <pc:docMk/>
          <pc:sldMk cId="1079858532" sldId="267"/>
        </pc:sldMkLst>
        <pc:spChg chg="del mod">
          <ac:chgData name="Peeters,Pim P.A.M." userId="dda12fe6-7bfc-4f2e-b23c-6b596f957348" providerId="ADAL" clId="{6AB46F1B-533D-4BE5-B6E8-6C117328B189}" dt="2024-09-13T08:56:35.555" v="6453" actId="478"/>
          <ac:spMkLst>
            <pc:docMk/>
            <pc:sldMk cId="1079858532" sldId="267"/>
            <ac:spMk id="2" creationId="{337FFABB-27C5-D13A-DCBA-70F53CDF256C}"/>
          </ac:spMkLst>
        </pc:spChg>
        <pc:spChg chg="add mod ord">
          <ac:chgData name="Peeters,Pim P.A.M." userId="dda12fe6-7bfc-4f2e-b23c-6b596f957348" providerId="ADAL" clId="{6AB46F1B-533D-4BE5-B6E8-6C117328B189}" dt="2024-09-13T15:38:20.436" v="10227" actId="20577"/>
          <ac:spMkLst>
            <pc:docMk/>
            <pc:sldMk cId="1079858532" sldId="267"/>
            <ac:spMk id="3" creationId="{7B20824A-88A9-F01C-09FD-CBD0EB054B2F}"/>
          </ac:spMkLst>
        </pc:spChg>
        <pc:spChg chg="mod ord">
          <ac:chgData name="Peeters,Pim P.A.M." userId="dda12fe6-7bfc-4f2e-b23c-6b596f957348" providerId="ADAL" clId="{6AB46F1B-533D-4BE5-B6E8-6C117328B189}" dt="2024-09-13T14:43:28.683" v="10110" actId="20577"/>
          <ac:spMkLst>
            <pc:docMk/>
            <pc:sldMk cId="1079858532" sldId="267"/>
            <ac:spMk id="4" creationId="{295C75A7-07FE-9C47-3B34-F88EDEE953A4}"/>
          </ac:spMkLst>
        </pc:spChg>
        <pc:spChg chg="del">
          <ac:chgData name="Peeters,Pim P.A.M." userId="dda12fe6-7bfc-4f2e-b23c-6b596f957348" providerId="ADAL" clId="{6AB46F1B-533D-4BE5-B6E8-6C117328B189}" dt="2024-09-13T08:56:35.555" v="6453" actId="478"/>
          <ac:spMkLst>
            <pc:docMk/>
            <pc:sldMk cId="1079858532" sldId="267"/>
            <ac:spMk id="5" creationId="{513FBAE4-87B7-649F-B07E-5256607F1314}"/>
          </ac:spMkLst>
        </pc:spChg>
        <pc:spChg chg="del">
          <ac:chgData name="Peeters,Pim P.A.M." userId="dda12fe6-7bfc-4f2e-b23c-6b596f957348" providerId="ADAL" clId="{6AB46F1B-533D-4BE5-B6E8-6C117328B189}" dt="2024-09-13T08:56:35.555" v="6453" actId="478"/>
          <ac:spMkLst>
            <pc:docMk/>
            <pc:sldMk cId="1079858532" sldId="267"/>
            <ac:spMk id="6" creationId="{F07904C2-5D06-62E1-8899-0792A4D99755}"/>
          </ac:spMkLst>
        </pc:spChg>
        <pc:spChg chg="del">
          <ac:chgData name="Peeters,Pim P.A.M." userId="dda12fe6-7bfc-4f2e-b23c-6b596f957348" providerId="ADAL" clId="{6AB46F1B-533D-4BE5-B6E8-6C117328B189}" dt="2024-09-13T08:56:35.555" v="6453" actId="478"/>
          <ac:spMkLst>
            <pc:docMk/>
            <pc:sldMk cId="1079858532" sldId="267"/>
            <ac:spMk id="7" creationId="{C4A68C34-E650-B4C6-E509-96B5B6EF72AE}"/>
          </ac:spMkLst>
        </pc:spChg>
        <pc:spChg chg="del">
          <ac:chgData name="Peeters,Pim P.A.M." userId="dda12fe6-7bfc-4f2e-b23c-6b596f957348" providerId="ADAL" clId="{6AB46F1B-533D-4BE5-B6E8-6C117328B189}" dt="2024-09-13T08:56:35.555" v="6453" actId="478"/>
          <ac:spMkLst>
            <pc:docMk/>
            <pc:sldMk cId="1079858532" sldId="267"/>
            <ac:spMk id="8" creationId="{91B61CB7-2D0B-4024-4B26-E3D5BEE0F8AC}"/>
          </ac:spMkLst>
        </pc:spChg>
        <pc:spChg chg="del">
          <ac:chgData name="Peeters,Pim P.A.M." userId="dda12fe6-7bfc-4f2e-b23c-6b596f957348" providerId="ADAL" clId="{6AB46F1B-533D-4BE5-B6E8-6C117328B189}" dt="2024-09-13T08:56:35.555" v="6453" actId="478"/>
          <ac:spMkLst>
            <pc:docMk/>
            <pc:sldMk cId="1079858532" sldId="267"/>
            <ac:spMk id="9" creationId="{46DDCDFF-80ED-4926-0910-601F8FFEF25A}"/>
          </ac:spMkLst>
        </pc:spChg>
        <pc:spChg chg="del">
          <ac:chgData name="Peeters,Pim P.A.M." userId="dda12fe6-7bfc-4f2e-b23c-6b596f957348" providerId="ADAL" clId="{6AB46F1B-533D-4BE5-B6E8-6C117328B189}" dt="2024-09-13T08:56:35.555" v="6453" actId="478"/>
          <ac:spMkLst>
            <pc:docMk/>
            <pc:sldMk cId="1079858532" sldId="267"/>
            <ac:spMk id="10" creationId="{D93BD1F8-0E19-B4F8-AE78-86751B077FA3}"/>
          </ac:spMkLst>
        </pc:spChg>
        <pc:spChg chg="del">
          <ac:chgData name="Peeters,Pim P.A.M." userId="dda12fe6-7bfc-4f2e-b23c-6b596f957348" providerId="ADAL" clId="{6AB46F1B-533D-4BE5-B6E8-6C117328B189}" dt="2024-09-13T08:56:35.555" v="6453" actId="478"/>
          <ac:spMkLst>
            <pc:docMk/>
            <pc:sldMk cId="1079858532" sldId="267"/>
            <ac:spMk id="12" creationId="{BDE8D06A-63E9-1EF6-B889-B5E2D2AF1C8B}"/>
          </ac:spMkLst>
        </pc:spChg>
        <pc:spChg chg="del">
          <ac:chgData name="Peeters,Pim P.A.M." userId="dda12fe6-7bfc-4f2e-b23c-6b596f957348" providerId="ADAL" clId="{6AB46F1B-533D-4BE5-B6E8-6C117328B189}" dt="2024-09-13T08:56:35.555" v="6453" actId="478"/>
          <ac:spMkLst>
            <pc:docMk/>
            <pc:sldMk cId="1079858532" sldId="267"/>
            <ac:spMk id="16" creationId="{6208E1DC-E52F-40AF-C2AA-B4F1D89E1191}"/>
          </ac:spMkLst>
        </pc:spChg>
        <pc:spChg chg="del">
          <ac:chgData name="Peeters,Pim P.A.M." userId="dda12fe6-7bfc-4f2e-b23c-6b596f957348" providerId="ADAL" clId="{6AB46F1B-533D-4BE5-B6E8-6C117328B189}" dt="2024-09-13T08:56:35.555" v="6453" actId="478"/>
          <ac:spMkLst>
            <pc:docMk/>
            <pc:sldMk cId="1079858532" sldId="267"/>
            <ac:spMk id="20" creationId="{F5D731CB-4DE3-D47C-22FC-ACABC53D3A6F}"/>
          </ac:spMkLst>
        </pc:spChg>
        <pc:spChg chg="del">
          <ac:chgData name="Peeters,Pim P.A.M." userId="dda12fe6-7bfc-4f2e-b23c-6b596f957348" providerId="ADAL" clId="{6AB46F1B-533D-4BE5-B6E8-6C117328B189}" dt="2024-09-13T08:56:35.555" v="6453" actId="478"/>
          <ac:spMkLst>
            <pc:docMk/>
            <pc:sldMk cId="1079858532" sldId="267"/>
            <ac:spMk id="22" creationId="{69EE21F8-5A64-23C1-5F15-FB88E38FFF28}"/>
          </ac:spMkLst>
        </pc:spChg>
        <pc:spChg chg="del">
          <ac:chgData name="Peeters,Pim P.A.M." userId="dda12fe6-7bfc-4f2e-b23c-6b596f957348" providerId="ADAL" clId="{6AB46F1B-533D-4BE5-B6E8-6C117328B189}" dt="2024-09-13T08:56:35.555" v="6453" actId="478"/>
          <ac:spMkLst>
            <pc:docMk/>
            <pc:sldMk cId="1079858532" sldId="267"/>
            <ac:spMk id="23" creationId="{7FB35DDD-9D4B-6FED-A70A-559CC7CBA047}"/>
          </ac:spMkLst>
        </pc:spChg>
        <pc:spChg chg="del">
          <ac:chgData name="Peeters,Pim P.A.M." userId="dda12fe6-7bfc-4f2e-b23c-6b596f957348" providerId="ADAL" clId="{6AB46F1B-533D-4BE5-B6E8-6C117328B189}" dt="2024-09-13T08:56:35.555" v="6453" actId="478"/>
          <ac:spMkLst>
            <pc:docMk/>
            <pc:sldMk cId="1079858532" sldId="267"/>
            <ac:spMk id="24" creationId="{83D21AF7-B347-6C38-39C0-E84C1E062497}"/>
          </ac:spMkLst>
        </pc:spChg>
        <pc:spChg chg="del">
          <ac:chgData name="Peeters,Pim P.A.M." userId="dda12fe6-7bfc-4f2e-b23c-6b596f957348" providerId="ADAL" clId="{6AB46F1B-533D-4BE5-B6E8-6C117328B189}" dt="2024-09-13T08:56:35.555" v="6453" actId="478"/>
          <ac:spMkLst>
            <pc:docMk/>
            <pc:sldMk cId="1079858532" sldId="267"/>
            <ac:spMk id="28" creationId="{9FA9310F-E555-656A-A671-5BA42A3C8C86}"/>
          </ac:spMkLst>
        </pc:spChg>
        <pc:spChg chg="del">
          <ac:chgData name="Peeters,Pim P.A.M." userId="dda12fe6-7bfc-4f2e-b23c-6b596f957348" providerId="ADAL" clId="{6AB46F1B-533D-4BE5-B6E8-6C117328B189}" dt="2024-09-13T08:56:35.555" v="6453" actId="478"/>
          <ac:spMkLst>
            <pc:docMk/>
            <pc:sldMk cId="1079858532" sldId="267"/>
            <ac:spMk id="57" creationId="{8B090E9F-03B5-4225-B8D2-333AC02903C6}"/>
          </ac:spMkLst>
        </pc:spChg>
        <pc:spChg chg="del">
          <ac:chgData name="Peeters,Pim P.A.M." userId="dda12fe6-7bfc-4f2e-b23c-6b596f957348" providerId="ADAL" clId="{6AB46F1B-533D-4BE5-B6E8-6C117328B189}" dt="2024-09-13T08:56:35.555" v="6453" actId="478"/>
          <ac:spMkLst>
            <pc:docMk/>
            <pc:sldMk cId="1079858532" sldId="267"/>
            <ac:spMk id="59" creationId="{40BCFD25-7AD0-E60F-6BDC-F4F5305425AC}"/>
          </ac:spMkLst>
        </pc:spChg>
        <pc:spChg chg="del">
          <ac:chgData name="Peeters,Pim P.A.M." userId="dda12fe6-7bfc-4f2e-b23c-6b596f957348" providerId="ADAL" clId="{6AB46F1B-533D-4BE5-B6E8-6C117328B189}" dt="2024-09-13T08:56:35.555" v="6453" actId="478"/>
          <ac:spMkLst>
            <pc:docMk/>
            <pc:sldMk cId="1079858532" sldId="267"/>
            <ac:spMk id="70" creationId="{EC283E46-0978-9685-4789-4E0D39F7D5D1}"/>
          </ac:spMkLst>
        </pc:spChg>
        <pc:spChg chg="del">
          <ac:chgData name="Peeters,Pim P.A.M." userId="dda12fe6-7bfc-4f2e-b23c-6b596f957348" providerId="ADAL" clId="{6AB46F1B-533D-4BE5-B6E8-6C117328B189}" dt="2024-09-13T08:56:35.555" v="6453" actId="478"/>
          <ac:spMkLst>
            <pc:docMk/>
            <pc:sldMk cId="1079858532" sldId="267"/>
            <ac:spMk id="89" creationId="{5F400E49-7E26-8DE3-29EA-2CDA8C2CD758}"/>
          </ac:spMkLst>
        </pc:spChg>
        <pc:spChg chg="del">
          <ac:chgData name="Peeters,Pim P.A.M." userId="dda12fe6-7bfc-4f2e-b23c-6b596f957348" providerId="ADAL" clId="{6AB46F1B-533D-4BE5-B6E8-6C117328B189}" dt="2024-09-13T08:56:35.555" v="6453" actId="478"/>
          <ac:spMkLst>
            <pc:docMk/>
            <pc:sldMk cId="1079858532" sldId="267"/>
            <ac:spMk id="96" creationId="{FA158CA3-3911-AD79-BB1A-20BB1348C739}"/>
          </ac:spMkLst>
        </pc:spChg>
        <pc:spChg chg="del">
          <ac:chgData name="Peeters,Pim P.A.M." userId="dda12fe6-7bfc-4f2e-b23c-6b596f957348" providerId="ADAL" clId="{6AB46F1B-533D-4BE5-B6E8-6C117328B189}" dt="2024-09-13T08:56:35.555" v="6453" actId="478"/>
          <ac:spMkLst>
            <pc:docMk/>
            <pc:sldMk cId="1079858532" sldId="267"/>
            <ac:spMk id="97" creationId="{72364C96-A70E-3D6D-5AE4-BAB6993B68B2}"/>
          </ac:spMkLst>
        </pc:spChg>
        <pc:spChg chg="del">
          <ac:chgData name="Peeters,Pim P.A.M." userId="dda12fe6-7bfc-4f2e-b23c-6b596f957348" providerId="ADAL" clId="{6AB46F1B-533D-4BE5-B6E8-6C117328B189}" dt="2024-09-13T08:56:35.555" v="6453" actId="478"/>
          <ac:spMkLst>
            <pc:docMk/>
            <pc:sldMk cId="1079858532" sldId="267"/>
            <ac:spMk id="127" creationId="{56A9A351-5467-1619-ED1E-B04CE235FDC8}"/>
          </ac:spMkLst>
        </pc:spChg>
        <pc:spChg chg="del">
          <ac:chgData name="Peeters,Pim P.A.M." userId="dda12fe6-7bfc-4f2e-b23c-6b596f957348" providerId="ADAL" clId="{6AB46F1B-533D-4BE5-B6E8-6C117328B189}" dt="2024-09-13T08:56:35.555" v="6453" actId="478"/>
          <ac:spMkLst>
            <pc:docMk/>
            <pc:sldMk cId="1079858532" sldId="267"/>
            <ac:spMk id="149" creationId="{6EF8DF86-B4C1-5A70-0B53-6D93EE5864DE}"/>
          </ac:spMkLst>
        </pc:spChg>
        <pc:spChg chg="del">
          <ac:chgData name="Peeters,Pim P.A.M." userId="dda12fe6-7bfc-4f2e-b23c-6b596f957348" providerId="ADAL" clId="{6AB46F1B-533D-4BE5-B6E8-6C117328B189}" dt="2024-09-13T08:56:35.555" v="6453" actId="478"/>
          <ac:spMkLst>
            <pc:docMk/>
            <pc:sldMk cId="1079858532" sldId="267"/>
            <ac:spMk id="150" creationId="{AFB02792-80F2-AAB1-3717-D0EE87CA7A8E}"/>
          </ac:spMkLst>
        </pc:spChg>
        <pc:spChg chg="del">
          <ac:chgData name="Peeters,Pim P.A.M." userId="dda12fe6-7bfc-4f2e-b23c-6b596f957348" providerId="ADAL" clId="{6AB46F1B-533D-4BE5-B6E8-6C117328B189}" dt="2024-09-13T08:56:35.555" v="6453" actId="478"/>
          <ac:spMkLst>
            <pc:docMk/>
            <pc:sldMk cId="1079858532" sldId="267"/>
            <ac:spMk id="151" creationId="{6C99F0FD-F0C3-0BE8-8674-2ADD61785AA7}"/>
          </ac:spMkLst>
        </pc:spChg>
        <pc:spChg chg="del">
          <ac:chgData name="Peeters,Pim P.A.M." userId="dda12fe6-7bfc-4f2e-b23c-6b596f957348" providerId="ADAL" clId="{6AB46F1B-533D-4BE5-B6E8-6C117328B189}" dt="2024-09-13T08:56:35.555" v="6453" actId="478"/>
          <ac:spMkLst>
            <pc:docMk/>
            <pc:sldMk cId="1079858532" sldId="267"/>
            <ac:spMk id="153" creationId="{A091C3C2-35F9-83D8-D7DB-BF71C5199FF3}"/>
          </ac:spMkLst>
        </pc:spChg>
        <pc:spChg chg="del">
          <ac:chgData name="Peeters,Pim P.A.M." userId="dda12fe6-7bfc-4f2e-b23c-6b596f957348" providerId="ADAL" clId="{6AB46F1B-533D-4BE5-B6E8-6C117328B189}" dt="2024-09-13T08:56:35.555" v="6453" actId="478"/>
          <ac:spMkLst>
            <pc:docMk/>
            <pc:sldMk cId="1079858532" sldId="267"/>
            <ac:spMk id="155" creationId="{C32B03A8-AA2C-A6AD-0189-72FB9AF77675}"/>
          </ac:spMkLst>
        </pc:spChg>
        <pc:spChg chg="del">
          <ac:chgData name="Peeters,Pim P.A.M." userId="dda12fe6-7bfc-4f2e-b23c-6b596f957348" providerId="ADAL" clId="{6AB46F1B-533D-4BE5-B6E8-6C117328B189}" dt="2024-09-13T08:56:35.555" v="6453" actId="478"/>
          <ac:spMkLst>
            <pc:docMk/>
            <pc:sldMk cId="1079858532" sldId="267"/>
            <ac:spMk id="159" creationId="{1C1F8EF0-9A73-7C4F-0FE7-5002E05EED93}"/>
          </ac:spMkLst>
        </pc:spChg>
        <pc:cxnChg chg="del mod">
          <ac:chgData name="Peeters,Pim P.A.M." userId="dda12fe6-7bfc-4f2e-b23c-6b596f957348" providerId="ADAL" clId="{6AB46F1B-533D-4BE5-B6E8-6C117328B189}" dt="2024-09-13T08:56:35.555" v="6453" actId="478"/>
          <ac:cxnSpMkLst>
            <pc:docMk/>
            <pc:sldMk cId="1079858532" sldId="267"/>
            <ac:cxnSpMk id="14" creationId="{A66C7D35-DFA4-B4B7-D219-09D82C10A2D6}"/>
          </ac:cxnSpMkLst>
        </pc:cxnChg>
        <pc:cxnChg chg="del mod">
          <ac:chgData name="Peeters,Pim P.A.M." userId="dda12fe6-7bfc-4f2e-b23c-6b596f957348" providerId="ADAL" clId="{6AB46F1B-533D-4BE5-B6E8-6C117328B189}" dt="2024-09-13T08:56:35.555" v="6453" actId="478"/>
          <ac:cxnSpMkLst>
            <pc:docMk/>
            <pc:sldMk cId="1079858532" sldId="267"/>
            <ac:cxnSpMk id="15" creationId="{ECDE9128-F749-F194-B9F6-92B8AF7DC7C0}"/>
          </ac:cxnSpMkLst>
        </pc:cxnChg>
        <pc:cxnChg chg="del mod">
          <ac:chgData name="Peeters,Pim P.A.M." userId="dda12fe6-7bfc-4f2e-b23c-6b596f957348" providerId="ADAL" clId="{6AB46F1B-533D-4BE5-B6E8-6C117328B189}" dt="2024-09-13T08:56:35.555" v="6453" actId="478"/>
          <ac:cxnSpMkLst>
            <pc:docMk/>
            <pc:sldMk cId="1079858532" sldId="267"/>
            <ac:cxnSpMk id="17" creationId="{36D21CF4-834D-99CB-EB13-8C44E6D63023}"/>
          </ac:cxnSpMkLst>
        </pc:cxnChg>
        <pc:cxnChg chg="del mod">
          <ac:chgData name="Peeters,Pim P.A.M." userId="dda12fe6-7bfc-4f2e-b23c-6b596f957348" providerId="ADAL" clId="{6AB46F1B-533D-4BE5-B6E8-6C117328B189}" dt="2024-09-13T08:56:35.555" v="6453" actId="478"/>
          <ac:cxnSpMkLst>
            <pc:docMk/>
            <pc:sldMk cId="1079858532" sldId="267"/>
            <ac:cxnSpMk id="29" creationId="{EEDDFBD4-7AFD-22E1-0C67-A22D3E9AD967}"/>
          </ac:cxnSpMkLst>
        </pc:cxnChg>
        <pc:cxnChg chg="del">
          <ac:chgData name="Peeters,Pim P.A.M." userId="dda12fe6-7bfc-4f2e-b23c-6b596f957348" providerId="ADAL" clId="{6AB46F1B-533D-4BE5-B6E8-6C117328B189}" dt="2024-09-13T08:56:35.555" v="6453" actId="478"/>
          <ac:cxnSpMkLst>
            <pc:docMk/>
            <pc:sldMk cId="1079858532" sldId="267"/>
            <ac:cxnSpMk id="36" creationId="{446EC0D2-C50B-D51A-8CAF-980948BBEFFE}"/>
          </ac:cxnSpMkLst>
        </pc:cxnChg>
        <pc:cxnChg chg="del">
          <ac:chgData name="Peeters,Pim P.A.M." userId="dda12fe6-7bfc-4f2e-b23c-6b596f957348" providerId="ADAL" clId="{6AB46F1B-533D-4BE5-B6E8-6C117328B189}" dt="2024-09-13T08:56:35.555" v="6453" actId="478"/>
          <ac:cxnSpMkLst>
            <pc:docMk/>
            <pc:sldMk cId="1079858532" sldId="267"/>
            <ac:cxnSpMk id="37" creationId="{5197867C-B61C-C653-0CF1-CCF82DD4E48C}"/>
          </ac:cxnSpMkLst>
        </pc:cxnChg>
        <pc:cxnChg chg="del">
          <ac:chgData name="Peeters,Pim P.A.M." userId="dda12fe6-7bfc-4f2e-b23c-6b596f957348" providerId="ADAL" clId="{6AB46F1B-533D-4BE5-B6E8-6C117328B189}" dt="2024-09-13T08:56:35.555" v="6453" actId="478"/>
          <ac:cxnSpMkLst>
            <pc:docMk/>
            <pc:sldMk cId="1079858532" sldId="267"/>
            <ac:cxnSpMk id="38" creationId="{38604579-D5CE-0F34-B32E-998B5C57A9A3}"/>
          </ac:cxnSpMkLst>
        </pc:cxnChg>
        <pc:cxnChg chg="del mod">
          <ac:chgData name="Peeters,Pim P.A.M." userId="dda12fe6-7bfc-4f2e-b23c-6b596f957348" providerId="ADAL" clId="{6AB46F1B-533D-4BE5-B6E8-6C117328B189}" dt="2024-09-13T08:56:35.555" v="6453" actId="478"/>
          <ac:cxnSpMkLst>
            <pc:docMk/>
            <pc:sldMk cId="1079858532" sldId="267"/>
            <ac:cxnSpMk id="45" creationId="{62D0006C-9493-519E-CE7C-99A1EC459F86}"/>
          </ac:cxnSpMkLst>
        </pc:cxnChg>
        <pc:cxnChg chg="del mod">
          <ac:chgData name="Peeters,Pim P.A.M." userId="dda12fe6-7bfc-4f2e-b23c-6b596f957348" providerId="ADAL" clId="{6AB46F1B-533D-4BE5-B6E8-6C117328B189}" dt="2024-09-13T08:56:35.555" v="6453" actId="478"/>
          <ac:cxnSpMkLst>
            <pc:docMk/>
            <pc:sldMk cId="1079858532" sldId="267"/>
            <ac:cxnSpMk id="50" creationId="{694CD2D5-EC80-A6CF-23BD-53B87589E454}"/>
          </ac:cxnSpMkLst>
        </pc:cxnChg>
        <pc:cxnChg chg="del">
          <ac:chgData name="Peeters,Pim P.A.M." userId="dda12fe6-7bfc-4f2e-b23c-6b596f957348" providerId="ADAL" clId="{6AB46F1B-533D-4BE5-B6E8-6C117328B189}" dt="2024-09-13T08:56:35.555" v="6453" actId="478"/>
          <ac:cxnSpMkLst>
            <pc:docMk/>
            <pc:sldMk cId="1079858532" sldId="267"/>
            <ac:cxnSpMk id="53" creationId="{86041A19-FCF3-62BF-4FC9-F8553568B47A}"/>
          </ac:cxnSpMkLst>
        </pc:cxnChg>
        <pc:cxnChg chg="del">
          <ac:chgData name="Peeters,Pim P.A.M." userId="dda12fe6-7bfc-4f2e-b23c-6b596f957348" providerId="ADAL" clId="{6AB46F1B-533D-4BE5-B6E8-6C117328B189}" dt="2024-09-13T08:56:35.555" v="6453" actId="478"/>
          <ac:cxnSpMkLst>
            <pc:docMk/>
            <pc:sldMk cId="1079858532" sldId="267"/>
            <ac:cxnSpMk id="54" creationId="{7111F238-C6B8-39F8-D23D-5916D5D372A3}"/>
          </ac:cxnSpMkLst>
        </pc:cxnChg>
        <pc:cxnChg chg="del mod">
          <ac:chgData name="Peeters,Pim P.A.M." userId="dda12fe6-7bfc-4f2e-b23c-6b596f957348" providerId="ADAL" clId="{6AB46F1B-533D-4BE5-B6E8-6C117328B189}" dt="2024-09-13T08:56:35.555" v="6453" actId="478"/>
          <ac:cxnSpMkLst>
            <pc:docMk/>
            <pc:sldMk cId="1079858532" sldId="267"/>
            <ac:cxnSpMk id="62" creationId="{EDA67FF5-458F-85A2-1104-02D58E43DD2C}"/>
          </ac:cxnSpMkLst>
        </pc:cxnChg>
        <pc:cxnChg chg="del mod">
          <ac:chgData name="Peeters,Pim P.A.M." userId="dda12fe6-7bfc-4f2e-b23c-6b596f957348" providerId="ADAL" clId="{6AB46F1B-533D-4BE5-B6E8-6C117328B189}" dt="2024-09-13T08:56:35.555" v="6453" actId="478"/>
          <ac:cxnSpMkLst>
            <pc:docMk/>
            <pc:sldMk cId="1079858532" sldId="267"/>
            <ac:cxnSpMk id="80" creationId="{5BE0C422-642E-30B5-CCEB-0DC9DE24BC0A}"/>
          </ac:cxnSpMkLst>
        </pc:cxnChg>
        <pc:cxnChg chg="del mod">
          <ac:chgData name="Peeters,Pim P.A.M." userId="dda12fe6-7bfc-4f2e-b23c-6b596f957348" providerId="ADAL" clId="{6AB46F1B-533D-4BE5-B6E8-6C117328B189}" dt="2024-09-13T08:56:35.555" v="6453" actId="478"/>
          <ac:cxnSpMkLst>
            <pc:docMk/>
            <pc:sldMk cId="1079858532" sldId="267"/>
            <ac:cxnSpMk id="98" creationId="{B703E526-7A5D-6419-3A4C-20BDECED28DF}"/>
          </ac:cxnSpMkLst>
        </pc:cxnChg>
        <pc:cxnChg chg="del">
          <ac:chgData name="Peeters,Pim P.A.M." userId="dda12fe6-7bfc-4f2e-b23c-6b596f957348" providerId="ADAL" clId="{6AB46F1B-533D-4BE5-B6E8-6C117328B189}" dt="2024-09-13T08:56:35.555" v="6453" actId="478"/>
          <ac:cxnSpMkLst>
            <pc:docMk/>
            <pc:sldMk cId="1079858532" sldId="267"/>
            <ac:cxnSpMk id="121" creationId="{12CE9B36-B7CC-0DEF-B440-11505D03A107}"/>
          </ac:cxnSpMkLst>
        </pc:cxnChg>
        <pc:cxnChg chg="del">
          <ac:chgData name="Peeters,Pim P.A.M." userId="dda12fe6-7bfc-4f2e-b23c-6b596f957348" providerId="ADAL" clId="{6AB46F1B-533D-4BE5-B6E8-6C117328B189}" dt="2024-09-13T08:56:35.555" v="6453" actId="478"/>
          <ac:cxnSpMkLst>
            <pc:docMk/>
            <pc:sldMk cId="1079858532" sldId="267"/>
            <ac:cxnSpMk id="122" creationId="{6D772793-3EEB-88D2-11A7-2AFAB3EF5625}"/>
          </ac:cxnSpMkLst>
        </pc:cxnChg>
        <pc:cxnChg chg="del mod">
          <ac:chgData name="Peeters,Pim P.A.M." userId="dda12fe6-7bfc-4f2e-b23c-6b596f957348" providerId="ADAL" clId="{6AB46F1B-533D-4BE5-B6E8-6C117328B189}" dt="2024-09-13T08:56:35.555" v="6453" actId="478"/>
          <ac:cxnSpMkLst>
            <pc:docMk/>
            <pc:sldMk cId="1079858532" sldId="267"/>
            <ac:cxnSpMk id="123" creationId="{ABB30284-4E9D-F85C-5E2B-6ED62668D9E8}"/>
          </ac:cxnSpMkLst>
        </pc:cxnChg>
        <pc:cxnChg chg="del mod">
          <ac:chgData name="Peeters,Pim P.A.M." userId="dda12fe6-7bfc-4f2e-b23c-6b596f957348" providerId="ADAL" clId="{6AB46F1B-533D-4BE5-B6E8-6C117328B189}" dt="2024-09-13T08:56:35.555" v="6453" actId="478"/>
          <ac:cxnSpMkLst>
            <pc:docMk/>
            <pc:sldMk cId="1079858532" sldId="267"/>
            <ac:cxnSpMk id="136" creationId="{40A6C5C9-F666-D226-2F77-AD1F81D00F2E}"/>
          </ac:cxnSpMkLst>
        </pc:cxnChg>
        <pc:cxnChg chg="del mod">
          <ac:chgData name="Peeters,Pim P.A.M." userId="dda12fe6-7bfc-4f2e-b23c-6b596f957348" providerId="ADAL" clId="{6AB46F1B-533D-4BE5-B6E8-6C117328B189}" dt="2024-09-13T08:56:35.555" v="6453" actId="478"/>
          <ac:cxnSpMkLst>
            <pc:docMk/>
            <pc:sldMk cId="1079858532" sldId="267"/>
            <ac:cxnSpMk id="157" creationId="{5AEF8DF1-EFF5-B98B-8FB8-54E2F2B52542}"/>
          </ac:cxnSpMkLst>
        </pc:cxnChg>
        <pc:cxnChg chg="del">
          <ac:chgData name="Peeters,Pim P.A.M." userId="dda12fe6-7bfc-4f2e-b23c-6b596f957348" providerId="ADAL" clId="{6AB46F1B-533D-4BE5-B6E8-6C117328B189}" dt="2024-09-13T08:56:35.555" v="6453" actId="478"/>
          <ac:cxnSpMkLst>
            <pc:docMk/>
            <pc:sldMk cId="1079858532" sldId="267"/>
            <ac:cxnSpMk id="160" creationId="{B9FBCDD2-D01B-F764-CB22-F791DA1F43D4}"/>
          </ac:cxnSpMkLst>
        </pc:cxnChg>
        <pc:cxnChg chg="del">
          <ac:chgData name="Peeters,Pim P.A.M." userId="dda12fe6-7bfc-4f2e-b23c-6b596f957348" providerId="ADAL" clId="{6AB46F1B-533D-4BE5-B6E8-6C117328B189}" dt="2024-09-13T08:56:35.555" v="6453" actId="478"/>
          <ac:cxnSpMkLst>
            <pc:docMk/>
            <pc:sldMk cId="1079858532" sldId="267"/>
            <ac:cxnSpMk id="161" creationId="{43A5A2AF-5CC2-DF33-2399-589530779B2D}"/>
          </ac:cxnSpMkLst>
        </pc:cxnChg>
        <pc:cxnChg chg="del">
          <ac:chgData name="Peeters,Pim P.A.M." userId="dda12fe6-7bfc-4f2e-b23c-6b596f957348" providerId="ADAL" clId="{6AB46F1B-533D-4BE5-B6E8-6C117328B189}" dt="2024-09-13T08:56:35.555" v="6453" actId="478"/>
          <ac:cxnSpMkLst>
            <pc:docMk/>
            <pc:sldMk cId="1079858532" sldId="267"/>
            <ac:cxnSpMk id="162" creationId="{DB2C6DFA-5659-AE0F-98A9-716C83BD2D73}"/>
          </ac:cxnSpMkLst>
        </pc:cxnChg>
        <pc:cxnChg chg="del">
          <ac:chgData name="Peeters,Pim P.A.M." userId="dda12fe6-7bfc-4f2e-b23c-6b596f957348" providerId="ADAL" clId="{6AB46F1B-533D-4BE5-B6E8-6C117328B189}" dt="2024-09-13T08:56:35.555" v="6453" actId="478"/>
          <ac:cxnSpMkLst>
            <pc:docMk/>
            <pc:sldMk cId="1079858532" sldId="267"/>
            <ac:cxnSpMk id="163" creationId="{5C0B9979-EC8D-C642-68F4-EE5B1BD36573}"/>
          </ac:cxnSpMkLst>
        </pc:cxnChg>
        <pc:cxnChg chg="del">
          <ac:chgData name="Peeters,Pim P.A.M." userId="dda12fe6-7bfc-4f2e-b23c-6b596f957348" providerId="ADAL" clId="{6AB46F1B-533D-4BE5-B6E8-6C117328B189}" dt="2024-09-13T08:56:35.555" v="6453" actId="478"/>
          <ac:cxnSpMkLst>
            <pc:docMk/>
            <pc:sldMk cId="1079858532" sldId="267"/>
            <ac:cxnSpMk id="164" creationId="{3E4203DE-0366-C519-21CF-801DB4D9B61F}"/>
          </ac:cxnSpMkLst>
        </pc:cxnChg>
        <pc:cxnChg chg="del">
          <ac:chgData name="Peeters,Pim P.A.M." userId="dda12fe6-7bfc-4f2e-b23c-6b596f957348" providerId="ADAL" clId="{6AB46F1B-533D-4BE5-B6E8-6C117328B189}" dt="2024-09-13T08:56:35.555" v="6453" actId="478"/>
          <ac:cxnSpMkLst>
            <pc:docMk/>
            <pc:sldMk cId="1079858532" sldId="267"/>
            <ac:cxnSpMk id="165" creationId="{872C2A77-1931-A73B-936E-B4561A4F6132}"/>
          </ac:cxnSpMkLst>
        </pc:cxnChg>
        <pc:cxnChg chg="del">
          <ac:chgData name="Peeters,Pim P.A.M." userId="dda12fe6-7bfc-4f2e-b23c-6b596f957348" providerId="ADAL" clId="{6AB46F1B-533D-4BE5-B6E8-6C117328B189}" dt="2024-09-13T08:56:35.555" v="6453" actId="478"/>
          <ac:cxnSpMkLst>
            <pc:docMk/>
            <pc:sldMk cId="1079858532" sldId="267"/>
            <ac:cxnSpMk id="166" creationId="{DA1C7D41-13A4-7C93-7B75-3D511AE2AC59}"/>
          </ac:cxnSpMkLst>
        </pc:cxnChg>
        <pc:cxnChg chg="del">
          <ac:chgData name="Peeters,Pim P.A.M." userId="dda12fe6-7bfc-4f2e-b23c-6b596f957348" providerId="ADAL" clId="{6AB46F1B-533D-4BE5-B6E8-6C117328B189}" dt="2024-09-13T08:56:35.555" v="6453" actId="478"/>
          <ac:cxnSpMkLst>
            <pc:docMk/>
            <pc:sldMk cId="1079858532" sldId="267"/>
            <ac:cxnSpMk id="167" creationId="{6C9AEFF3-E253-364E-7A94-FD12E57C64E1}"/>
          </ac:cxnSpMkLst>
        </pc:cxnChg>
        <pc:cxnChg chg="del">
          <ac:chgData name="Peeters,Pim P.A.M." userId="dda12fe6-7bfc-4f2e-b23c-6b596f957348" providerId="ADAL" clId="{6AB46F1B-533D-4BE5-B6E8-6C117328B189}" dt="2024-09-13T08:56:35.555" v="6453" actId="478"/>
          <ac:cxnSpMkLst>
            <pc:docMk/>
            <pc:sldMk cId="1079858532" sldId="267"/>
            <ac:cxnSpMk id="168" creationId="{EB5D40FD-6555-45F9-EC3D-E6BDE307FC7B}"/>
          </ac:cxnSpMkLst>
        </pc:cxnChg>
        <pc:cxnChg chg="del mod">
          <ac:chgData name="Peeters,Pim P.A.M." userId="dda12fe6-7bfc-4f2e-b23c-6b596f957348" providerId="ADAL" clId="{6AB46F1B-533D-4BE5-B6E8-6C117328B189}" dt="2024-09-13T08:56:35.555" v="6453" actId="478"/>
          <ac:cxnSpMkLst>
            <pc:docMk/>
            <pc:sldMk cId="1079858532" sldId="267"/>
            <ac:cxnSpMk id="169" creationId="{AD8DFFFE-6376-ABEA-1AE9-97389DA7E3C2}"/>
          </ac:cxnSpMkLst>
        </pc:cxnChg>
      </pc:sldChg>
      <pc:sldChg chg="addSp delSp modSp new del mod chgLayout">
        <pc:chgData name="Peeters,Pim P.A.M." userId="dda12fe6-7bfc-4f2e-b23c-6b596f957348" providerId="ADAL" clId="{6AB46F1B-533D-4BE5-B6E8-6C117328B189}" dt="2024-09-13T08:58:50.900" v="6566" actId="47"/>
        <pc:sldMkLst>
          <pc:docMk/>
          <pc:sldMk cId="1845032375" sldId="268"/>
        </pc:sldMkLst>
        <pc:spChg chg="mod ord">
          <ac:chgData name="Peeters,Pim P.A.M." userId="dda12fe6-7bfc-4f2e-b23c-6b596f957348" providerId="ADAL" clId="{6AB46F1B-533D-4BE5-B6E8-6C117328B189}" dt="2024-09-13T08:57:03.247" v="6473" actId="700"/>
          <ac:spMkLst>
            <pc:docMk/>
            <pc:sldMk cId="1845032375" sldId="268"/>
            <ac:spMk id="2" creationId="{9A323CDF-0BD6-A659-8E6E-EE43317D1A19}"/>
          </ac:spMkLst>
        </pc:spChg>
        <pc:spChg chg="del">
          <ac:chgData name="Peeters,Pim P.A.M." userId="dda12fe6-7bfc-4f2e-b23c-6b596f957348" providerId="ADAL" clId="{6AB46F1B-533D-4BE5-B6E8-6C117328B189}" dt="2024-09-13T08:57:03.247" v="6473" actId="700"/>
          <ac:spMkLst>
            <pc:docMk/>
            <pc:sldMk cId="1845032375" sldId="268"/>
            <ac:spMk id="3" creationId="{C3818511-6998-2AF2-464A-869D3E1C6D30}"/>
          </ac:spMkLst>
        </pc:spChg>
        <pc:spChg chg="add mod ord">
          <ac:chgData name="Peeters,Pim P.A.M." userId="dda12fe6-7bfc-4f2e-b23c-6b596f957348" providerId="ADAL" clId="{6AB46F1B-533D-4BE5-B6E8-6C117328B189}" dt="2024-09-13T08:57:03.247" v="6473" actId="700"/>
          <ac:spMkLst>
            <pc:docMk/>
            <pc:sldMk cId="1845032375" sldId="268"/>
            <ac:spMk id="4" creationId="{2E9F60A8-CCD6-DE61-FBA6-21E94C8E0A87}"/>
          </ac:spMkLst>
        </pc:spChg>
      </pc:sldChg>
      <pc:sldChg chg="modSp add del mod">
        <pc:chgData name="Peeters,Pim P.A.M." userId="dda12fe6-7bfc-4f2e-b23c-6b596f957348" providerId="ADAL" clId="{6AB46F1B-533D-4BE5-B6E8-6C117328B189}" dt="2024-09-13T08:56:39.696" v="6454" actId="47"/>
        <pc:sldMkLst>
          <pc:docMk/>
          <pc:sldMk cId="3797210686" sldId="268"/>
        </pc:sldMkLst>
        <pc:spChg chg="mod">
          <ac:chgData name="Peeters,Pim P.A.M." userId="dda12fe6-7bfc-4f2e-b23c-6b596f957348" providerId="ADAL" clId="{6AB46F1B-533D-4BE5-B6E8-6C117328B189}" dt="2024-09-13T08:41:11.475" v="6451"/>
          <ac:spMkLst>
            <pc:docMk/>
            <pc:sldMk cId="3797210686" sldId="268"/>
            <ac:spMk id="2" creationId="{E8D45144-DEAA-7442-2C3F-FEA4C39D173C}"/>
          </ac:spMkLst>
        </pc:spChg>
      </pc:sldChg>
      <pc:sldChg chg="addSp delSp modSp add mod">
        <pc:chgData name="Peeters,Pim P.A.M." userId="dda12fe6-7bfc-4f2e-b23c-6b596f957348" providerId="ADAL" clId="{6AB46F1B-533D-4BE5-B6E8-6C117328B189}" dt="2024-09-13T09:23:37.727" v="6918" actId="14100"/>
        <pc:sldMkLst>
          <pc:docMk/>
          <pc:sldMk cId="3668653813" sldId="269"/>
        </pc:sldMkLst>
        <pc:spChg chg="mod">
          <ac:chgData name="Peeters,Pim P.A.M." userId="dda12fe6-7bfc-4f2e-b23c-6b596f957348" providerId="ADAL" clId="{6AB46F1B-533D-4BE5-B6E8-6C117328B189}" dt="2024-09-13T09:19:04.319" v="6838" actId="1076"/>
          <ac:spMkLst>
            <pc:docMk/>
            <pc:sldMk cId="3668653813" sldId="269"/>
            <ac:spMk id="2" creationId="{337FFABB-27C5-D13A-DCBA-70F53CDF256C}"/>
          </ac:spMkLst>
        </pc:spChg>
        <pc:spChg chg="add del mod">
          <ac:chgData name="Peeters,Pim P.A.M." userId="dda12fe6-7bfc-4f2e-b23c-6b596f957348" providerId="ADAL" clId="{6AB46F1B-533D-4BE5-B6E8-6C117328B189}" dt="2024-09-13T09:09:34.595" v="6728" actId="478"/>
          <ac:spMkLst>
            <pc:docMk/>
            <pc:sldMk cId="3668653813" sldId="269"/>
            <ac:spMk id="3" creationId="{99575DEE-BC01-8D29-1829-947C3DF2FADB}"/>
          </ac:spMkLst>
        </pc:spChg>
        <pc:spChg chg="mod">
          <ac:chgData name="Peeters,Pim P.A.M." userId="dda12fe6-7bfc-4f2e-b23c-6b596f957348" providerId="ADAL" clId="{6AB46F1B-533D-4BE5-B6E8-6C117328B189}" dt="2024-09-13T08:59:32.832" v="6592" actId="20577"/>
          <ac:spMkLst>
            <pc:docMk/>
            <pc:sldMk cId="3668653813" sldId="269"/>
            <ac:spMk id="4" creationId="{295C75A7-07FE-9C47-3B34-F88EDEE953A4}"/>
          </ac:spMkLst>
        </pc:spChg>
        <pc:spChg chg="mod">
          <ac:chgData name="Peeters,Pim P.A.M." userId="dda12fe6-7bfc-4f2e-b23c-6b596f957348" providerId="ADAL" clId="{6AB46F1B-533D-4BE5-B6E8-6C117328B189}" dt="2024-09-13T09:21:19.579" v="6858" actId="1076"/>
          <ac:spMkLst>
            <pc:docMk/>
            <pc:sldMk cId="3668653813" sldId="269"/>
            <ac:spMk id="6" creationId="{F07904C2-5D06-62E1-8899-0792A4D99755}"/>
          </ac:spMkLst>
        </pc:spChg>
        <pc:spChg chg="del">
          <ac:chgData name="Peeters,Pim P.A.M." userId="dda12fe6-7bfc-4f2e-b23c-6b596f957348" providerId="ADAL" clId="{6AB46F1B-533D-4BE5-B6E8-6C117328B189}" dt="2024-09-13T09:03:37.485" v="6680" actId="478"/>
          <ac:spMkLst>
            <pc:docMk/>
            <pc:sldMk cId="3668653813" sldId="269"/>
            <ac:spMk id="9" creationId="{46DDCDFF-80ED-4926-0910-601F8FFEF25A}"/>
          </ac:spMkLst>
        </pc:spChg>
        <pc:spChg chg="del">
          <ac:chgData name="Peeters,Pim P.A.M." userId="dda12fe6-7bfc-4f2e-b23c-6b596f957348" providerId="ADAL" clId="{6AB46F1B-533D-4BE5-B6E8-6C117328B189}" dt="2024-09-13T09:03:37.485" v="6680" actId="478"/>
          <ac:spMkLst>
            <pc:docMk/>
            <pc:sldMk cId="3668653813" sldId="269"/>
            <ac:spMk id="10" creationId="{D93BD1F8-0E19-B4F8-AE78-86751B077FA3}"/>
          </ac:spMkLst>
        </pc:spChg>
        <pc:spChg chg="add del mod">
          <ac:chgData name="Peeters,Pim P.A.M." userId="dda12fe6-7bfc-4f2e-b23c-6b596f957348" providerId="ADAL" clId="{6AB46F1B-533D-4BE5-B6E8-6C117328B189}" dt="2024-09-13T09:09:34.595" v="6728" actId="478"/>
          <ac:spMkLst>
            <pc:docMk/>
            <pc:sldMk cId="3668653813" sldId="269"/>
            <ac:spMk id="11" creationId="{6CF5E50F-3CE6-68A3-DC3C-40E5E8DFC002}"/>
          </ac:spMkLst>
        </pc:spChg>
        <pc:spChg chg="del">
          <ac:chgData name="Peeters,Pim P.A.M." userId="dda12fe6-7bfc-4f2e-b23c-6b596f957348" providerId="ADAL" clId="{6AB46F1B-533D-4BE5-B6E8-6C117328B189}" dt="2024-09-13T09:03:37.485" v="6680" actId="478"/>
          <ac:spMkLst>
            <pc:docMk/>
            <pc:sldMk cId="3668653813" sldId="269"/>
            <ac:spMk id="12" creationId="{BDE8D06A-63E9-1EF6-B889-B5E2D2AF1C8B}"/>
          </ac:spMkLst>
        </pc:spChg>
        <pc:spChg chg="add del mod">
          <ac:chgData name="Peeters,Pim P.A.M." userId="dda12fe6-7bfc-4f2e-b23c-6b596f957348" providerId="ADAL" clId="{6AB46F1B-533D-4BE5-B6E8-6C117328B189}" dt="2024-09-13T09:09:34.595" v="6728" actId="478"/>
          <ac:spMkLst>
            <pc:docMk/>
            <pc:sldMk cId="3668653813" sldId="269"/>
            <ac:spMk id="13" creationId="{59DB9B69-B22D-BAC4-F071-76EE62B7DEA4}"/>
          </ac:spMkLst>
        </pc:spChg>
        <pc:spChg chg="del">
          <ac:chgData name="Peeters,Pim P.A.M." userId="dda12fe6-7bfc-4f2e-b23c-6b596f957348" providerId="ADAL" clId="{6AB46F1B-533D-4BE5-B6E8-6C117328B189}" dt="2024-09-13T09:03:37.485" v="6680" actId="478"/>
          <ac:spMkLst>
            <pc:docMk/>
            <pc:sldMk cId="3668653813" sldId="269"/>
            <ac:spMk id="16" creationId="{6208E1DC-E52F-40AF-C2AA-B4F1D89E1191}"/>
          </ac:spMkLst>
        </pc:spChg>
        <pc:spChg chg="del">
          <ac:chgData name="Peeters,Pim P.A.M." userId="dda12fe6-7bfc-4f2e-b23c-6b596f957348" providerId="ADAL" clId="{6AB46F1B-533D-4BE5-B6E8-6C117328B189}" dt="2024-09-13T09:03:37.485" v="6680" actId="478"/>
          <ac:spMkLst>
            <pc:docMk/>
            <pc:sldMk cId="3668653813" sldId="269"/>
            <ac:spMk id="20" creationId="{F5D731CB-4DE3-D47C-22FC-ACABC53D3A6F}"/>
          </ac:spMkLst>
        </pc:spChg>
        <pc:spChg chg="add mod">
          <ac:chgData name="Peeters,Pim P.A.M." userId="dda12fe6-7bfc-4f2e-b23c-6b596f957348" providerId="ADAL" clId="{6AB46F1B-533D-4BE5-B6E8-6C117328B189}" dt="2024-09-13T09:21:06.727" v="6855" actId="1035"/>
          <ac:spMkLst>
            <pc:docMk/>
            <pc:sldMk cId="3668653813" sldId="269"/>
            <ac:spMk id="21" creationId="{F6142839-705E-23D9-F2F5-1FFB4A5A1C29}"/>
          </ac:spMkLst>
        </pc:spChg>
        <pc:spChg chg="del">
          <ac:chgData name="Peeters,Pim P.A.M." userId="dda12fe6-7bfc-4f2e-b23c-6b596f957348" providerId="ADAL" clId="{6AB46F1B-533D-4BE5-B6E8-6C117328B189}" dt="2024-09-13T09:03:37.485" v="6680" actId="478"/>
          <ac:spMkLst>
            <pc:docMk/>
            <pc:sldMk cId="3668653813" sldId="269"/>
            <ac:spMk id="22" creationId="{69EE21F8-5A64-23C1-5F15-FB88E38FFF28}"/>
          </ac:spMkLst>
        </pc:spChg>
        <pc:spChg chg="del">
          <ac:chgData name="Peeters,Pim P.A.M." userId="dda12fe6-7bfc-4f2e-b23c-6b596f957348" providerId="ADAL" clId="{6AB46F1B-533D-4BE5-B6E8-6C117328B189}" dt="2024-09-13T09:03:37.485" v="6680" actId="478"/>
          <ac:spMkLst>
            <pc:docMk/>
            <pc:sldMk cId="3668653813" sldId="269"/>
            <ac:spMk id="23" creationId="{7FB35DDD-9D4B-6FED-A70A-559CC7CBA047}"/>
          </ac:spMkLst>
        </pc:spChg>
        <pc:spChg chg="del">
          <ac:chgData name="Peeters,Pim P.A.M." userId="dda12fe6-7bfc-4f2e-b23c-6b596f957348" providerId="ADAL" clId="{6AB46F1B-533D-4BE5-B6E8-6C117328B189}" dt="2024-09-13T09:03:37.485" v="6680" actId="478"/>
          <ac:spMkLst>
            <pc:docMk/>
            <pc:sldMk cId="3668653813" sldId="269"/>
            <ac:spMk id="24" creationId="{83D21AF7-B347-6C38-39C0-E84C1E062497}"/>
          </ac:spMkLst>
        </pc:spChg>
        <pc:spChg chg="add mod">
          <ac:chgData name="Peeters,Pim P.A.M." userId="dda12fe6-7bfc-4f2e-b23c-6b596f957348" providerId="ADAL" clId="{6AB46F1B-533D-4BE5-B6E8-6C117328B189}" dt="2024-09-13T09:21:06.727" v="6855" actId="1035"/>
          <ac:spMkLst>
            <pc:docMk/>
            <pc:sldMk cId="3668653813" sldId="269"/>
            <ac:spMk id="25" creationId="{EB5C2E62-57A7-B3B4-0AE5-6113EDE71C52}"/>
          </ac:spMkLst>
        </pc:spChg>
        <pc:spChg chg="add mod">
          <ac:chgData name="Peeters,Pim P.A.M." userId="dda12fe6-7bfc-4f2e-b23c-6b596f957348" providerId="ADAL" clId="{6AB46F1B-533D-4BE5-B6E8-6C117328B189}" dt="2024-09-13T09:21:06.727" v="6855" actId="1035"/>
          <ac:spMkLst>
            <pc:docMk/>
            <pc:sldMk cId="3668653813" sldId="269"/>
            <ac:spMk id="26" creationId="{DBDF77AC-26DD-9573-0F18-605DC0BD0A3B}"/>
          </ac:spMkLst>
        </pc:spChg>
        <pc:spChg chg="del">
          <ac:chgData name="Peeters,Pim P.A.M." userId="dda12fe6-7bfc-4f2e-b23c-6b596f957348" providerId="ADAL" clId="{6AB46F1B-533D-4BE5-B6E8-6C117328B189}" dt="2024-09-13T09:03:37.485" v="6680" actId="478"/>
          <ac:spMkLst>
            <pc:docMk/>
            <pc:sldMk cId="3668653813" sldId="269"/>
            <ac:spMk id="28" creationId="{9FA9310F-E555-656A-A671-5BA42A3C8C86}"/>
          </ac:spMkLst>
        </pc:spChg>
        <pc:spChg chg="add mod">
          <ac:chgData name="Peeters,Pim P.A.M." userId="dda12fe6-7bfc-4f2e-b23c-6b596f957348" providerId="ADAL" clId="{6AB46F1B-533D-4BE5-B6E8-6C117328B189}" dt="2024-09-13T09:21:06.727" v="6855" actId="1035"/>
          <ac:spMkLst>
            <pc:docMk/>
            <pc:sldMk cId="3668653813" sldId="269"/>
            <ac:spMk id="30" creationId="{5B6BB2A9-1E70-D2B6-1353-2BD60FFBE79D}"/>
          </ac:spMkLst>
        </pc:spChg>
        <pc:spChg chg="add mod">
          <ac:chgData name="Peeters,Pim P.A.M." userId="dda12fe6-7bfc-4f2e-b23c-6b596f957348" providerId="ADAL" clId="{6AB46F1B-533D-4BE5-B6E8-6C117328B189}" dt="2024-09-13T09:21:06.727" v="6855" actId="1035"/>
          <ac:spMkLst>
            <pc:docMk/>
            <pc:sldMk cId="3668653813" sldId="269"/>
            <ac:spMk id="33" creationId="{0FAC6B26-9089-4A2E-896D-7B3F86EF588B}"/>
          </ac:spMkLst>
        </pc:spChg>
        <pc:spChg chg="add mod">
          <ac:chgData name="Peeters,Pim P.A.M." userId="dda12fe6-7bfc-4f2e-b23c-6b596f957348" providerId="ADAL" clId="{6AB46F1B-533D-4BE5-B6E8-6C117328B189}" dt="2024-09-13T09:21:06.727" v="6855" actId="1035"/>
          <ac:spMkLst>
            <pc:docMk/>
            <pc:sldMk cId="3668653813" sldId="269"/>
            <ac:spMk id="43" creationId="{57AAF3EC-1192-632C-76AD-3083D0FEBD21}"/>
          </ac:spMkLst>
        </pc:spChg>
        <pc:spChg chg="add mod">
          <ac:chgData name="Peeters,Pim P.A.M." userId="dda12fe6-7bfc-4f2e-b23c-6b596f957348" providerId="ADAL" clId="{6AB46F1B-533D-4BE5-B6E8-6C117328B189}" dt="2024-09-13T09:21:06.727" v="6855" actId="1035"/>
          <ac:spMkLst>
            <pc:docMk/>
            <pc:sldMk cId="3668653813" sldId="269"/>
            <ac:spMk id="44" creationId="{D0DADDA8-D3C0-079E-0EE8-E979A766AB6E}"/>
          </ac:spMkLst>
        </pc:spChg>
        <pc:spChg chg="add mod">
          <ac:chgData name="Peeters,Pim P.A.M." userId="dda12fe6-7bfc-4f2e-b23c-6b596f957348" providerId="ADAL" clId="{6AB46F1B-533D-4BE5-B6E8-6C117328B189}" dt="2024-09-13T09:21:06.727" v="6855" actId="1035"/>
          <ac:spMkLst>
            <pc:docMk/>
            <pc:sldMk cId="3668653813" sldId="269"/>
            <ac:spMk id="46" creationId="{6F098CD5-7025-2BB9-5163-A26919EFFBBB}"/>
          </ac:spMkLst>
        </pc:spChg>
        <pc:spChg chg="add mod">
          <ac:chgData name="Peeters,Pim P.A.M." userId="dda12fe6-7bfc-4f2e-b23c-6b596f957348" providerId="ADAL" clId="{6AB46F1B-533D-4BE5-B6E8-6C117328B189}" dt="2024-09-13T09:21:06.727" v="6855" actId="1035"/>
          <ac:spMkLst>
            <pc:docMk/>
            <pc:sldMk cId="3668653813" sldId="269"/>
            <ac:spMk id="51" creationId="{995C0CA0-43B2-379C-B9B7-27B847930F8F}"/>
          </ac:spMkLst>
        </pc:spChg>
        <pc:spChg chg="del">
          <ac:chgData name="Peeters,Pim P.A.M." userId="dda12fe6-7bfc-4f2e-b23c-6b596f957348" providerId="ADAL" clId="{6AB46F1B-533D-4BE5-B6E8-6C117328B189}" dt="2024-09-13T09:03:37.485" v="6680" actId="478"/>
          <ac:spMkLst>
            <pc:docMk/>
            <pc:sldMk cId="3668653813" sldId="269"/>
            <ac:spMk id="57" creationId="{8B090E9F-03B5-4225-B8D2-333AC02903C6}"/>
          </ac:spMkLst>
        </pc:spChg>
        <pc:spChg chg="del">
          <ac:chgData name="Peeters,Pim P.A.M." userId="dda12fe6-7bfc-4f2e-b23c-6b596f957348" providerId="ADAL" clId="{6AB46F1B-533D-4BE5-B6E8-6C117328B189}" dt="2024-09-13T09:03:37.485" v="6680" actId="478"/>
          <ac:spMkLst>
            <pc:docMk/>
            <pc:sldMk cId="3668653813" sldId="269"/>
            <ac:spMk id="59" creationId="{40BCFD25-7AD0-E60F-6BDC-F4F5305425AC}"/>
          </ac:spMkLst>
        </pc:spChg>
        <pc:spChg chg="add del mod">
          <ac:chgData name="Peeters,Pim P.A.M." userId="dda12fe6-7bfc-4f2e-b23c-6b596f957348" providerId="ADAL" clId="{6AB46F1B-533D-4BE5-B6E8-6C117328B189}" dt="2024-09-13T09:20:01.140" v="6844" actId="478"/>
          <ac:spMkLst>
            <pc:docMk/>
            <pc:sldMk cId="3668653813" sldId="269"/>
            <ac:spMk id="60" creationId="{C854EFCE-2C65-911A-9C92-C1016FE42957}"/>
          </ac:spMkLst>
        </pc:spChg>
        <pc:spChg chg="add mod">
          <ac:chgData name="Peeters,Pim P.A.M." userId="dda12fe6-7bfc-4f2e-b23c-6b596f957348" providerId="ADAL" clId="{6AB46F1B-533D-4BE5-B6E8-6C117328B189}" dt="2024-09-13T09:23:22.895" v="6915" actId="20577"/>
          <ac:spMkLst>
            <pc:docMk/>
            <pc:sldMk cId="3668653813" sldId="269"/>
            <ac:spMk id="61" creationId="{6C64BFD2-B86A-B0F7-93A2-BA86D3E69461}"/>
          </ac:spMkLst>
        </pc:spChg>
        <pc:spChg chg="add mod">
          <ac:chgData name="Peeters,Pim P.A.M." userId="dda12fe6-7bfc-4f2e-b23c-6b596f957348" providerId="ADAL" clId="{6AB46F1B-533D-4BE5-B6E8-6C117328B189}" dt="2024-09-13T09:21:06.727" v="6855" actId="1035"/>
          <ac:spMkLst>
            <pc:docMk/>
            <pc:sldMk cId="3668653813" sldId="269"/>
            <ac:spMk id="63" creationId="{FAD45250-3834-E646-F32D-1224EB1BCF85}"/>
          </ac:spMkLst>
        </pc:spChg>
        <pc:spChg chg="add mod">
          <ac:chgData name="Peeters,Pim P.A.M." userId="dda12fe6-7bfc-4f2e-b23c-6b596f957348" providerId="ADAL" clId="{6AB46F1B-533D-4BE5-B6E8-6C117328B189}" dt="2024-09-13T09:22:06.879" v="6866" actId="14100"/>
          <ac:spMkLst>
            <pc:docMk/>
            <pc:sldMk cId="3668653813" sldId="269"/>
            <ac:spMk id="64" creationId="{3C5F87B3-9B7D-E86C-0062-8FEBFBA2612C}"/>
          </ac:spMkLst>
        </pc:spChg>
        <pc:spChg chg="add mod">
          <ac:chgData name="Peeters,Pim P.A.M." userId="dda12fe6-7bfc-4f2e-b23c-6b596f957348" providerId="ADAL" clId="{6AB46F1B-533D-4BE5-B6E8-6C117328B189}" dt="2024-09-13T09:21:36.299" v="6859" actId="1076"/>
          <ac:spMkLst>
            <pc:docMk/>
            <pc:sldMk cId="3668653813" sldId="269"/>
            <ac:spMk id="65" creationId="{AA41AE14-EE83-C81D-DAC4-5EFA09857B50}"/>
          </ac:spMkLst>
        </pc:spChg>
        <pc:spChg chg="del">
          <ac:chgData name="Peeters,Pim P.A.M." userId="dda12fe6-7bfc-4f2e-b23c-6b596f957348" providerId="ADAL" clId="{6AB46F1B-533D-4BE5-B6E8-6C117328B189}" dt="2024-09-13T09:03:37.485" v="6680" actId="478"/>
          <ac:spMkLst>
            <pc:docMk/>
            <pc:sldMk cId="3668653813" sldId="269"/>
            <ac:spMk id="70" creationId="{EC283E46-0978-9685-4789-4E0D39F7D5D1}"/>
          </ac:spMkLst>
        </pc:spChg>
        <pc:spChg chg="del">
          <ac:chgData name="Peeters,Pim P.A.M." userId="dda12fe6-7bfc-4f2e-b23c-6b596f957348" providerId="ADAL" clId="{6AB46F1B-533D-4BE5-B6E8-6C117328B189}" dt="2024-09-13T09:03:37.485" v="6680" actId="478"/>
          <ac:spMkLst>
            <pc:docMk/>
            <pc:sldMk cId="3668653813" sldId="269"/>
            <ac:spMk id="89" creationId="{5F400E49-7E26-8DE3-29EA-2CDA8C2CD758}"/>
          </ac:spMkLst>
        </pc:spChg>
        <pc:spChg chg="del">
          <ac:chgData name="Peeters,Pim P.A.M." userId="dda12fe6-7bfc-4f2e-b23c-6b596f957348" providerId="ADAL" clId="{6AB46F1B-533D-4BE5-B6E8-6C117328B189}" dt="2024-09-13T09:03:37.485" v="6680" actId="478"/>
          <ac:spMkLst>
            <pc:docMk/>
            <pc:sldMk cId="3668653813" sldId="269"/>
            <ac:spMk id="96" creationId="{FA158CA3-3911-AD79-BB1A-20BB1348C739}"/>
          </ac:spMkLst>
        </pc:spChg>
        <pc:spChg chg="del">
          <ac:chgData name="Peeters,Pim P.A.M." userId="dda12fe6-7bfc-4f2e-b23c-6b596f957348" providerId="ADAL" clId="{6AB46F1B-533D-4BE5-B6E8-6C117328B189}" dt="2024-09-13T09:03:37.485" v="6680" actId="478"/>
          <ac:spMkLst>
            <pc:docMk/>
            <pc:sldMk cId="3668653813" sldId="269"/>
            <ac:spMk id="97" creationId="{72364C96-A70E-3D6D-5AE4-BAB6993B68B2}"/>
          </ac:spMkLst>
        </pc:spChg>
        <pc:spChg chg="del">
          <ac:chgData name="Peeters,Pim P.A.M." userId="dda12fe6-7bfc-4f2e-b23c-6b596f957348" providerId="ADAL" clId="{6AB46F1B-533D-4BE5-B6E8-6C117328B189}" dt="2024-09-13T09:03:37.485" v="6680" actId="478"/>
          <ac:spMkLst>
            <pc:docMk/>
            <pc:sldMk cId="3668653813" sldId="269"/>
            <ac:spMk id="127" creationId="{56A9A351-5467-1619-ED1E-B04CE235FDC8}"/>
          </ac:spMkLst>
        </pc:spChg>
        <pc:spChg chg="del">
          <ac:chgData name="Peeters,Pim P.A.M." userId="dda12fe6-7bfc-4f2e-b23c-6b596f957348" providerId="ADAL" clId="{6AB46F1B-533D-4BE5-B6E8-6C117328B189}" dt="2024-09-13T09:03:37.485" v="6680" actId="478"/>
          <ac:spMkLst>
            <pc:docMk/>
            <pc:sldMk cId="3668653813" sldId="269"/>
            <ac:spMk id="149" creationId="{6EF8DF86-B4C1-5A70-0B53-6D93EE5864DE}"/>
          </ac:spMkLst>
        </pc:spChg>
        <pc:spChg chg="del">
          <ac:chgData name="Peeters,Pim P.A.M." userId="dda12fe6-7bfc-4f2e-b23c-6b596f957348" providerId="ADAL" clId="{6AB46F1B-533D-4BE5-B6E8-6C117328B189}" dt="2024-09-13T09:03:37.485" v="6680" actId="478"/>
          <ac:spMkLst>
            <pc:docMk/>
            <pc:sldMk cId="3668653813" sldId="269"/>
            <ac:spMk id="150" creationId="{AFB02792-80F2-AAB1-3717-D0EE87CA7A8E}"/>
          </ac:spMkLst>
        </pc:spChg>
        <pc:spChg chg="del">
          <ac:chgData name="Peeters,Pim P.A.M." userId="dda12fe6-7bfc-4f2e-b23c-6b596f957348" providerId="ADAL" clId="{6AB46F1B-533D-4BE5-B6E8-6C117328B189}" dt="2024-09-13T09:03:37.485" v="6680" actId="478"/>
          <ac:spMkLst>
            <pc:docMk/>
            <pc:sldMk cId="3668653813" sldId="269"/>
            <ac:spMk id="151" creationId="{6C99F0FD-F0C3-0BE8-8674-2ADD61785AA7}"/>
          </ac:spMkLst>
        </pc:spChg>
        <pc:spChg chg="del">
          <ac:chgData name="Peeters,Pim P.A.M." userId="dda12fe6-7bfc-4f2e-b23c-6b596f957348" providerId="ADAL" clId="{6AB46F1B-533D-4BE5-B6E8-6C117328B189}" dt="2024-09-13T09:03:37.485" v="6680" actId="478"/>
          <ac:spMkLst>
            <pc:docMk/>
            <pc:sldMk cId="3668653813" sldId="269"/>
            <ac:spMk id="153" creationId="{A091C3C2-35F9-83D8-D7DB-BF71C5199FF3}"/>
          </ac:spMkLst>
        </pc:spChg>
        <pc:spChg chg="del">
          <ac:chgData name="Peeters,Pim P.A.M." userId="dda12fe6-7bfc-4f2e-b23c-6b596f957348" providerId="ADAL" clId="{6AB46F1B-533D-4BE5-B6E8-6C117328B189}" dt="2024-09-13T09:03:37.485" v="6680" actId="478"/>
          <ac:spMkLst>
            <pc:docMk/>
            <pc:sldMk cId="3668653813" sldId="269"/>
            <ac:spMk id="155" creationId="{C32B03A8-AA2C-A6AD-0189-72FB9AF77675}"/>
          </ac:spMkLst>
        </pc:spChg>
        <pc:spChg chg="del">
          <ac:chgData name="Peeters,Pim P.A.M." userId="dda12fe6-7bfc-4f2e-b23c-6b596f957348" providerId="ADAL" clId="{6AB46F1B-533D-4BE5-B6E8-6C117328B189}" dt="2024-09-13T09:03:37.485" v="6680" actId="478"/>
          <ac:spMkLst>
            <pc:docMk/>
            <pc:sldMk cId="3668653813" sldId="269"/>
            <ac:spMk id="159" creationId="{1C1F8EF0-9A73-7C4F-0FE7-5002E05EED93}"/>
          </ac:spMkLst>
        </pc:spChg>
        <pc:cxnChg chg="del mod">
          <ac:chgData name="Peeters,Pim P.A.M." userId="dda12fe6-7bfc-4f2e-b23c-6b596f957348" providerId="ADAL" clId="{6AB46F1B-533D-4BE5-B6E8-6C117328B189}" dt="2024-09-13T09:03:37.485" v="6680" actId="478"/>
          <ac:cxnSpMkLst>
            <pc:docMk/>
            <pc:sldMk cId="3668653813" sldId="269"/>
            <ac:cxnSpMk id="14" creationId="{A66C7D35-DFA4-B4B7-D219-09D82C10A2D6}"/>
          </ac:cxnSpMkLst>
        </pc:cxnChg>
        <pc:cxnChg chg="del mod">
          <ac:chgData name="Peeters,Pim P.A.M." userId="dda12fe6-7bfc-4f2e-b23c-6b596f957348" providerId="ADAL" clId="{6AB46F1B-533D-4BE5-B6E8-6C117328B189}" dt="2024-09-13T09:03:37.485" v="6680" actId="478"/>
          <ac:cxnSpMkLst>
            <pc:docMk/>
            <pc:sldMk cId="3668653813" sldId="269"/>
            <ac:cxnSpMk id="15" creationId="{ECDE9128-F749-F194-B9F6-92B8AF7DC7C0}"/>
          </ac:cxnSpMkLst>
        </pc:cxnChg>
        <pc:cxnChg chg="del mod">
          <ac:chgData name="Peeters,Pim P.A.M." userId="dda12fe6-7bfc-4f2e-b23c-6b596f957348" providerId="ADAL" clId="{6AB46F1B-533D-4BE5-B6E8-6C117328B189}" dt="2024-09-13T09:03:37.485" v="6680" actId="478"/>
          <ac:cxnSpMkLst>
            <pc:docMk/>
            <pc:sldMk cId="3668653813" sldId="269"/>
            <ac:cxnSpMk id="17" creationId="{36D21CF4-834D-99CB-EB13-8C44E6D63023}"/>
          </ac:cxnSpMkLst>
        </pc:cxnChg>
        <pc:cxnChg chg="add del mod">
          <ac:chgData name="Peeters,Pim P.A.M." userId="dda12fe6-7bfc-4f2e-b23c-6b596f957348" providerId="ADAL" clId="{6AB46F1B-533D-4BE5-B6E8-6C117328B189}" dt="2024-09-13T09:09:34.595" v="6728" actId="478"/>
          <ac:cxnSpMkLst>
            <pc:docMk/>
            <pc:sldMk cId="3668653813" sldId="269"/>
            <ac:cxnSpMk id="18" creationId="{594EC804-B169-7EDF-82D8-BD93E8C43CCF}"/>
          </ac:cxnSpMkLst>
        </pc:cxnChg>
        <pc:cxnChg chg="add del mod">
          <ac:chgData name="Peeters,Pim P.A.M." userId="dda12fe6-7bfc-4f2e-b23c-6b596f957348" providerId="ADAL" clId="{6AB46F1B-533D-4BE5-B6E8-6C117328B189}" dt="2024-09-13T09:09:34.595" v="6728" actId="478"/>
          <ac:cxnSpMkLst>
            <pc:docMk/>
            <pc:sldMk cId="3668653813" sldId="269"/>
            <ac:cxnSpMk id="19" creationId="{81332718-E747-AFC3-93E1-DC6E91589593}"/>
          </ac:cxnSpMkLst>
        </pc:cxnChg>
        <pc:cxnChg chg="add mod">
          <ac:chgData name="Peeters,Pim P.A.M." userId="dda12fe6-7bfc-4f2e-b23c-6b596f957348" providerId="ADAL" clId="{6AB46F1B-533D-4BE5-B6E8-6C117328B189}" dt="2024-09-13T09:21:06.727" v="6855" actId="1035"/>
          <ac:cxnSpMkLst>
            <pc:docMk/>
            <pc:sldMk cId="3668653813" sldId="269"/>
            <ac:cxnSpMk id="27" creationId="{D38D4A09-E0BD-2D9B-2D90-70C31492B006}"/>
          </ac:cxnSpMkLst>
        </pc:cxnChg>
        <pc:cxnChg chg="del mod">
          <ac:chgData name="Peeters,Pim P.A.M." userId="dda12fe6-7bfc-4f2e-b23c-6b596f957348" providerId="ADAL" clId="{6AB46F1B-533D-4BE5-B6E8-6C117328B189}" dt="2024-09-13T09:03:37.485" v="6680" actId="478"/>
          <ac:cxnSpMkLst>
            <pc:docMk/>
            <pc:sldMk cId="3668653813" sldId="269"/>
            <ac:cxnSpMk id="29" creationId="{EEDDFBD4-7AFD-22E1-0C67-A22D3E9AD967}"/>
          </ac:cxnSpMkLst>
        </pc:cxnChg>
        <pc:cxnChg chg="add mod">
          <ac:chgData name="Peeters,Pim P.A.M." userId="dda12fe6-7bfc-4f2e-b23c-6b596f957348" providerId="ADAL" clId="{6AB46F1B-533D-4BE5-B6E8-6C117328B189}" dt="2024-09-13T09:21:06.727" v="6855" actId="1035"/>
          <ac:cxnSpMkLst>
            <pc:docMk/>
            <pc:sldMk cId="3668653813" sldId="269"/>
            <ac:cxnSpMk id="31" creationId="{1326657B-FD75-C20E-10F2-1B5BEC035907}"/>
          </ac:cxnSpMkLst>
        </pc:cxnChg>
        <pc:cxnChg chg="add mod">
          <ac:chgData name="Peeters,Pim P.A.M." userId="dda12fe6-7bfc-4f2e-b23c-6b596f957348" providerId="ADAL" clId="{6AB46F1B-533D-4BE5-B6E8-6C117328B189}" dt="2024-09-13T09:21:06.727" v="6855" actId="1035"/>
          <ac:cxnSpMkLst>
            <pc:docMk/>
            <pc:sldMk cId="3668653813" sldId="269"/>
            <ac:cxnSpMk id="32" creationId="{BA24D27F-846A-FDB5-A9EC-D5CC01EA922E}"/>
          </ac:cxnSpMkLst>
        </pc:cxnChg>
        <pc:cxnChg chg="add mod">
          <ac:chgData name="Peeters,Pim P.A.M." userId="dda12fe6-7bfc-4f2e-b23c-6b596f957348" providerId="ADAL" clId="{6AB46F1B-533D-4BE5-B6E8-6C117328B189}" dt="2024-09-13T09:21:06.727" v="6855" actId="1035"/>
          <ac:cxnSpMkLst>
            <pc:docMk/>
            <pc:sldMk cId="3668653813" sldId="269"/>
            <ac:cxnSpMk id="34" creationId="{8A4F730B-F3B5-A7C6-A5B0-F47D4E62190B}"/>
          </ac:cxnSpMkLst>
        </pc:cxnChg>
        <pc:cxnChg chg="del">
          <ac:chgData name="Peeters,Pim P.A.M." userId="dda12fe6-7bfc-4f2e-b23c-6b596f957348" providerId="ADAL" clId="{6AB46F1B-533D-4BE5-B6E8-6C117328B189}" dt="2024-09-13T09:03:37.485" v="6680" actId="478"/>
          <ac:cxnSpMkLst>
            <pc:docMk/>
            <pc:sldMk cId="3668653813" sldId="269"/>
            <ac:cxnSpMk id="36" creationId="{446EC0D2-C50B-D51A-8CAF-980948BBEFFE}"/>
          </ac:cxnSpMkLst>
        </pc:cxnChg>
        <pc:cxnChg chg="del">
          <ac:chgData name="Peeters,Pim P.A.M." userId="dda12fe6-7bfc-4f2e-b23c-6b596f957348" providerId="ADAL" clId="{6AB46F1B-533D-4BE5-B6E8-6C117328B189}" dt="2024-09-13T09:03:37.485" v="6680" actId="478"/>
          <ac:cxnSpMkLst>
            <pc:docMk/>
            <pc:sldMk cId="3668653813" sldId="269"/>
            <ac:cxnSpMk id="37" creationId="{5197867C-B61C-C653-0CF1-CCF82DD4E48C}"/>
          </ac:cxnSpMkLst>
        </pc:cxnChg>
        <pc:cxnChg chg="del">
          <ac:chgData name="Peeters,Pim P.A.M." userId="dda12fe6-7bfc-4f2e-b23c-6b596f957348" providerId="ADAL" clId="{6AB46F1B-533D-4BE5-B6E8-6C117328B189}" dt="2024-09-13T09:03:37.485" v="6680" actId="478"/>
          <ac:cxnSpMkLst>
            <pc:docMk/>
            <pc:sldMk cId="3668653813" sldId="269"/>
            <ac:cxnSpMk id="38" creationId="{38604579-D5CE-0F34-B32E-998B5C57A9A3}"/>
          </ac:cxnSpMkLst>
        </pc:cxnChg>
        <pc:cxnChg chg="del mod">
          <ac:chgData name="Peeters,Pim P.A.M." userId="dda12fe6-7bfc-4f2e-b23c-6b596f957348" providerId="ADAL" clId="{6AB46F1B-533D-4BE5-B6E8-6C117328B189}" dt="2024-09-13T09:03:37.485" v="6680" actId="478"/>
          <ac:cxnSpMkLst>
            <pc:docMk/>
            <pc:sldMk cId="3668653813" sldId="269"/>
            <ac:cxnSpMk id="45" creationId="{62D0006C-9493-519E-CE7C-99A1EC459F86}"/>
          </ac:cxnSpMkLst>
        </pc:cxnChg>
        <pc:cxnChg chg="add mod">
          <ac:chgData name="Peeters,Pim P.A.M." userId="dda12fe6-7bfc-4f2e-b23c-6b596f957348" providerId="ADAL" clId="{6AB46F1B-533D-4BE5-B6E8-6C117328B189}" dt="2024-09-13T09:21:06.727" v="6855" actId="1035"/>
          <ac:cxnSpMkLst>
            <pc:docMk/>
            <pc:sldMk cId="3668653813" sldId="269"/>
            <ac:cxnSpMk id="47" creationId="{02290DC0-ABAF-49CB-DECC-5E8B9362E748}"/>
          </ac:cxnSpMkLst>
        </pc:cxnChg>
        <pc:cxnChg chg="add mod">
          <ac:chgData name="Peeters,Pim P.A.M." userId="dda12fe6-7bfc-4f2e-b23c-6b596f957348" providerId="ADAL" clId="{6AB46F1B-533D-4BE5-B6E8-6C117328B189}" dt="2024-09-13T09:21:06.727" v="6855" actId="1035"/>
          <ac:cxnSpMkLst>
            <pc:docMk/>
            <pc:sldMk cId="3668653813" sldId="269"/>
            <ac:cxnSpMk id="48" creationId="{631A18D7-0D6C-B720-D431-569343B7F640}"/>
          </ac:cxnSpMkLst>
        </pc:cxnChg>
        <pc:cxnChg chg="add mod">
          <ac:chgData name="Peeters,Pim P.A.M." userId="dda12fe6-7bfc-4f2e-b23c-6b596f957348" providerId="ADAL" clId="{6AB46F1B-533D-4BE5-B6E8-6C117328B189}" dt="2024-09-13T09:21:06.727" v="6855" actId="1035"/>
          <ac:cxnSpMkLst>
            <pc:docMk/>
            <pc:sldMk cId="3668653813" sldId="269"/>
            <ac:cxnSpMk id="49" creationId="{908B0995-1CC9-696A-B92A-3059419ABCDA}"/>
          </ac:cxnSpMkLst>
        </pc:cxnChg>
        <pc:cxnChg chg="del mod">
          <ac:chgData name="Peeters,Pim P.A.M." userId="dda12fe6-7bfc-4f2e-b23c-6b596f957348" providerId="ADAL" clId="{6AB46F1B-533D-4BE5-B6E8-6C117328B189}" dt="2024-09-13T09:03:37.485" v="6680" actId="478"/>
          <ac:cxnSpMkLst>
            <pc:docMk/>
            <pc:sldMk cId="3668653813" sldId="269"/>
            <ac:cxnSpMk id="50" creationId="{694CD2D5-EC80-A6CF-23BD-53B87589E454}"/>
          </ac:cxnSpMkLst>
        </pc:cxnChg>
        <pc:cxnChg chg="add mod">
          <ac:chgData name="Peeters,Pim P.A.M." userId="dda12fe6-7bfc-4f2e-b23c-6b596f957348" providerId="ADAL" clId="{6AB46F1B-533D-4BE5-B6E8-6C117328B189}" dt="2024-09-13T09:21:06.727" v="6855" actId="1035"/>
          <ac:cxnSpMkLst>
            <pc:docMk/>
            <pc:sldMk cId="3668653813" sldId="269"/>
            <ac:cxnSpMk id="52" creationId="{BBB2CB5B-1220-72A3-C193-50362E1BDA1D}"/>
          </ac:cxnSpMkLst>
        </pc:cxnChg>
        <pc:cxnChg chg="del">
          <ac:chgData name="Peeters,Pim P.A.M." userId="dda12fe6-7bfc-4f2e-b23c-6b596f957348" providerId="ADAL" clId="{6AB46F1B-533D-4BE5-B6E8-6C117328B189}" dt="2024-09-13T09:03:37.485" v="6680" actId="478"/>
          <ac:cxnSpMkLst>
            <pc:docMk/>
            <pc:sldMk cId="3668653813" sldId="269"/>
            <ac:cxnSpMk id="53" creationId="{86041A19-FCF3-62BF-4FC9-F8553568B47A}"/>
          </ac:cxnSpMkLst>
        </pc:cxnChg>
        <pc:cxnChg chg="del">
          <ac:chgData name="Peeters,Pim P.A.M." userId="dda12fe6-7bfc-4f2e-b23c-6b596f957348" providerId="ADAL" clId="{6AB46F1B-533D-4BE5-B6E8-6C117328B189}" dt="2024-09-13T09:03:37.485" v="6680" actId="478"/>
          <ac:cxnSpMkLst>
            <pc:docMk/>
            <pc:sldMk cId="3668653813" sldId="269"/>
            <ac:cxnSpMk id="54" creationId="{7111F238-C6B8-39F8-D23D-5916D5D372A3}"/>
          </ac:cxnSpMkLst>
        </pc:cxnChg>
        <pc:cxnChg chg="del mod">
          <ac:chgData name="Peeters,Pim P.A.M." userId="dda12fe6-7bfc-4f2e-b23c-6b596f957348" providerId="ADAL" clId="{6AB46F1B-533D-4BE5-B6E8-6C117328B189}" dt="2024-09-13T09:03:37.485" v="6680" actId="478"/>
          <ac:cxnSpMkLst>
            <pc:docMk/>
            <pc:sldMk cId="3668653813" sldId="269"/>
            <ac:cxnSpMk id="62" creationId="{EDA67FF5-458F-85A2-1104-02D58E43DD2C}"/>
          </ac:cxnSpMkLst>
        </pc:cxnChg>
        <pc:cxnChg chg="add del mod">
          <ac:chgData name="Peeters,Pim P.A.M." userId="dda12fe6-7bfc-4f2e-b23c-6b596f957348" providerId="ADAL" clId="{6AB46F1B-533D-4BE5-B6E8-6C117328B189}" dt="2024-09-13T09:20:52.579" v="6850" actId="478"/>
          <ac:cxnSpMkLst>
            <pc:docMk/>
            <pc:sldMk cId="3668653813" sldId="269"/>
            <ac:cxnSpMk id="66" creationId="{3034CDB2-FD5C-15D6-556A-0F2D28AB8880}"/>
          </ac:cxnSpMkLst>
        </pc:cxnChg>
        <pc:cxnChg chg="add del mod">
          <ac:chgData name="Peeters,Pim P.A.M." userId="dda12fe6-7bfc-4f2e-b23c-6b596f957348" providerId="ADAL" clId="{6AB46F1B-533D-4BE5-B6E8-6C117328B189}" dt="2024-09-13T09:21:01.222" v="6853" actId="478"/>
          <ac:cxnSpMkLst>
            <pc:docMk/>
            <pc:sldMk cId="3668653813" sldId="269"/>
            <ac:cxnSpMk id="67" creationId="{0540347F-43A6-F4AE-965E-5998B6BB17FD}"/>
          </ac:cxnSpMkLst>
        </pc:cxnChg>
        <pc:cxnChg chg="add del mod">
          <ac:chgData name="Peeters,Pim P.A.M." userId="dda12fe6-7bfc-4f2e-b23c-6b596f957348" providerId="ADAL" clId="{6AB46F1B-533D-4BE5-B6E8-6C117328B189}" dt="2024-09-13T09:20:58.661" v="6852" actId="478"/>
          <ac:cxnSpMkLst>
            <pc:docMk/>
            <pc:sldMk cId="3668653813" sldId="269"/>
            <ac:cxnSpMk id="68" creationId="{BB87FB20-65B9-03E7-E28D-8AFDD6FE5BB1}"/>
          </ac:cxnSpMkLst>
        </pc:cxnChg>
        <pc:cxnChg chg="add del mod">
          <ac:chgData name="Peeters,Pim P.A.M." userId="dda12fe6-7bfc-4f2e-b23c-6b596f957348" providerId="ADAL" clId="{6AB46F1B-533D-4BE5-B6E8-6C117328B189}" dt="2024-09-13T09:20:57.022" v="6851" actId="478"/>
          <ac:cxnSpMkLst>
            <pc:docMk/>
            <pc:sldMk cId="3668653813" sldId="269"/>
            <ac:cxnSpMk id="69" creationId="{8F790747-427E-1F39-39A6-8213311DAC26}"/>
          </ac:cxnSpMkLst>
        </pc:cxnChg>
        <pc:cxnChg chg="add mod">
          <ac:chgData name="Peeters,Pim P.A.M." userId="dda12fe6-7bfc-4f2e-b23c-6b596f957348" providerId="ADAL" clId="{6AB46F1B-533D-4BE5-B6E8-6C117328B189}" dt="2024-09-13T09:22:06.879" v="6866" actId="14100"/>
          <ac:cxnSpMkLst>
            <pc:docMk/>
            <pc:sldMk cId="3668653813" sldId="269"/>
            <ac:cxnSpMk id="73" creationId="{D92392B3-34C2-E169-F5D2-195506540C61}"/>
          </ac:cxnSpMkLst>
        </pc:cxnChg>
        <pc:cxnChg chg="del mod">
          <ac:chgData name="Peeters,Pim P.A.M." userId="dda12fe6-7bfc-4f2e-b23c-6b596f957348" providerId="ADAL" clId="{6AB46F1B-533D-4BE5-B6E8-6C117328B189}" dt="2024-09-13T09:03:37.485" v="6680" actId="478"/>
          <ac:cxnSpMkLst>
            <pc:docMk/>
            <pc:sldMk cId="3668653813" sldId="269"/>
            <ac:cxnSpMk id="80" creationId="{5BE0C422-642E-30B5-CCEB-0DC9DE24BC0A}"/>
          </ac:cxnSpMkLst>
        </pc:cxnChg>
        <pc:cxnChg chg="add mod">
          <ac:chgData name="Peeters,Pim P.A.M." userId="dda12fe6-7bfc-4f2e-b23c-6b596f957348" providerId="ADAL" clId="{6AB46F1B-533D-4BE5-B6E8-6C117328B189}" dt="2024-09-13T09:22:19.513" v="6870" actId="1076"/>
          <ac:cxnSpMkLst>
            <pc:docMk/>
            <pc:sldMk cId="3668653813" sldId="269"/>
            <ac:cxnSpMk id="81" creationId="{B0B699F9-1A45-F218-6465-34DC6325FB3D}"/>
          </ac:cxnSpMkLst>
        </pc:cxnChg>
        <pc:cxnChg chg="add mod">
          <ac:chgData name="Peeters,Pim P.A.M." userId="dda12fe6-7bfc-4f2e-b23c-6b596f957348" providerId="ADAL" clId="{6AB46F1B-533D-4BE5-B6E8-6C117328B189}" dt="2024-09-13T09:22:43.565" v="6876" actId="14100"/>
          <ac:cxnSpMkLst>
            <pc:docMk/>
            <pc:sldMk cId="3668653813" sldId="269"/>
            <ac:cxnSpMk id="85" creationId="{61804636-0407-499A-7038-3630C733A486}"/>
          </ac:cxnSpMkLst>
        </pc:cxnChg>
        <pc:cxnChg chg="add mod">
          <ac:chgData name="Peeters,Pim P.A.M." userId="dda12fe6-7bfc-4f2e-b23c-6b596f957348" providerId="ADAL" clId="{6AB46F1B-533D-4BE5-B6E8-6C117328B189}" dt="2024-09-13T09:23:37.727" v="6918" actId="14100"/>
          <ac:cxnSpMkLst>
            <pc:docMk/>
            <pc:sldMk cId="3668653813" sldId="269"/>
            <ac:cxnSpMk id="92" creationId="{4C5833AA-499C-0FBE-59A0-9FC4C63B5114}"/>
          </ac:cxnSpMkLst>
        </pc:cxnChg>
        <pc:cxnChg chg="del mod">
          <ac:chgData name="Peeters,Pim P.A.M." userId="dda12fe6-7bfc-4f2e-b23c-6b596f957348" providerId="ADAL" clId="{6AB46F1B-533D-4BE5-B6E8-6C117328B189}" dt="2024-09-13T09:03:37.485" v="6680" actId="478"/>
          <ac:cxnSpMkLst>
            <pc:docMk/>
            <pc:sldMk cId="3668653813" sldId="269"/>
            <ac:cxnSpMk id="98" creationId="{B703E526-7A5D-6419-3A4C-20BDECED28DF}"/>
          </ac:cxnSpMkLst>
        </pc:cxnChg>
        <pc:cxnChg chg="del">
          <ac:chgData name="Peeters,Pim P.A.M." userId="dda12fe6-7bfc-4f2e-b23c-6b596f957348" providerId="ADAL" clId="{6AB46F1B-533D-4BE5-B6E8-6C117328B189}" dt="2024-09-13T09:03:37.485" v="6680" actId="478"/>
          <ac:cxnSpMkLst>
            <pc:docMk/>
            <pc:sldMk cId="3668653813" sldId="269"/>
            <ac:cxnSpMk id="121" creationId="{12CE9B36-B7CC-0DEF-B440-11505D03A107}"/>
          </ac:cxnSpMkLst>
        </pc:cxnChg>
        <pc:cxnChg chg="del">
          <ac:chgData name="Peeters,Pim P.A.M." userId="dda12fe6-7bfc-4f2e-b23c-6b596f957348" providerId="ADAL" clId="{6AB46F1B-533D-4BE5-B6E8-6C117328B189}" dt="2024-09-13T09:03:37.485" v="6680" actId="478"/>
          <ac:cxnSpMkLst>
            <pc:docMk/>
            <pc:sldMk cId="3668653813" sldId="269"/>
            <ac:cxnSpMk id="122" creationId="{6D772793-3EEB-88D2-11A7-2AFAB3EF5625}"/>
          </ac:cxnSpMkLst>
        </pc:cxnChg>
        <pc:cxnChg chg="del mod">
          <ac:chgData name="Peeters,Pim P.A.M." userId="dda12fe6-7bfc-4f2e-b23c-6b596f957348" providerId="ADAL" clId="{6AB46F1B-533D-4BE5-B6E8-6C117328B189}" dt="2024-09-13T09:03:37.485" v="6680" actId="478"/>
          <ac:cxnSpMkLst>
            <pc:docMk/>
            <pc:sldMk cId="3668653813" sldId="269"/>
            <ac:cxnSpMk id="123" creationId="{ABB30284-4E9D-F85C-5E2B-6ED62668D9E8}"/>
          </ac:cxnSpMkLst>
        </pc:cxnChg>
        <pc:cxnChg chg="del mod">
          <ac:chgData name="Peeters,Pim P.A.M." userId="dda12fe6-7bfc-4f2e-b23c-6b596f957348" providerId="ADAL" clId="{6AB46F1B-533D-4BE5-B6E8-6C117328B189}" dt="2024-09-13T09:03:37.485" v="6680" actId="478"/>
          <ac:cxnSpMkLst>
            <pc:docMk/>
            <pc:sldMk cId="3668653813" sldId="269"/>
            <ac:cxnSpMk id="136" creationId="{40A6C5C9-F666-D226-2F77-AD1F81D00F2E}"/>
          </ac:cxnSpMkLst>
        </pc:cxnChg>
        <pc:cxnChg chg="del mod">
          <ac:chgData name="Peeters,Pim P.A.M." userId="dda12fe6-7bfc-4f2e-b23c-6b596f957348" providerId="ADAL" clId="{6AB46F1B-533D-4BE5-B6E8-6C117328B189}" dt="2024-09-13T09:03:37.485" v="6680" actId="478"/>
          <ac:cxnSpMkLst>
            <pc:docMk/>
            <pc:sldMk cId="3668653813" sldId="269"/>
            <ac:cxnSpMk id="157" creationId="{5AEF8DF1-EFF5-B98B-8FB8-54E2F2B52542}"/>
          </ac:cxnSpMkLst>
        </pc:cxnChg>
        <pc:cxnChg chg="del">
          <ac:chgData name="Peeters,Pim P.A.M." userId="dda12fe6-7bfc-4f2e-b23c-6b596f957348" providerId="ADAL" clId="{6AB46F1B-533D-4BE5-B6E8-6C117328B189}" dt="2024-09-13T09:03:37.485" v="6680" actId="478"/>
          <ac:cxnSpMkLst>
            <pc:docMk/>
            <pc:sldMk cId="3668653813" sldId="269"/>
            <ac:cxnSpMk id="160" creationId="{B9FBCDD2-D01B-F764-CB22-F791DA1F43D4}"/>
          </ac:cxnSpMkLst>
        </pc:cxnChg>
        <pc:cxnChg chg="del">
          <ac:chgData name="Peeters,Pim P.A.M." userId="dda12fe6-7bfc-4f2e-b23c-6b596f957348" providerId="ADAL" clId="{6AB46F1B-533D-4BE5-B6E8-6C117328B189}" dt="2024-09-13T09:03:37.485" v="6680" actId="478"/>
          <ac:cxnSpMkLst>
            <pc:docMk/>
            <pc:sldMk cId="3668653813" sldId="269"/>
            <ac:cxnSpMk id="161" creationId="{43A5A2AF-5CC2-DF33-2399-589530779B2D}"/>
          </ac:cxnSpMkLst>
        </pc:cxnChg>
        <pc:cxnChg chg="del">
          <ac:chgData name="Peeters,Pim P.A.M." userId="dda12fe6-7bfc-4f2e-b23c-6b596f957348" providerId="ADAL" clId="{6AB46F1B-533D-4BE5-B6E8-6C117328B189}" dt="2024-09-13T09:03:37.485" v="6680" actId="478"/>
          <ac:cxnSpMkLst>
            <pc:docMk/>
            <pc:sldMk cId="3668653813" sldId="269"/>
            <ac:cxnSpMk id="162" creationId="{DB2C6DFA-5659-AE0F-98A9-716C83BD2D73}"/>
          </ac:cxnSpMkLst>
        </pc:cxnChg>
        <pc:cxnChg chg="del">
          <ac:chgData name="Peeters,Pim P.A.M." userId="dda12fe6-7bfc-4f2e-b23c-6b596f957348" providerId="ADAL" clId="{6AB46F1B-533D-4BE5-B6E8-6C117328B189}" dt="2024-09-13T09:03:37.485" v="6680" actId="478"/>
          <ac:cxnSpMkLst>
            <pc:docMk/>
            <pc:sldMk cId="3668653813" sldId="269"/>
            <ac:cxnSpMk id="163" creationId="{5C0B9979-EC8D-C642-68F4-EE5B1BD36573}"/>
          </ac:cxnSpMkLst>
        </pc:cxnChg>
        <pc:cxnChg chg="del">
          <ac:chgData name="Peeters,Pim P.A.M." userId="dda12fe6-7bfc-4f2e-b23c-6b596f957348" providerId="ADAL" clId="{6AB46F1B-533D-4BE5-B6E8-6C117328B189}" dt="2024-09-13T09:03:37.485" v="6680" actId="478"/>
          <ac:cxnSpMkLst>
            <pc:docMk/>
            <pc:sldMk cId="3668653813" sldId="269"/>
            <ac:cxnSpMk id="164" creationId="{3E4203DE-0366-C519-21CF-801DB4D9B61F}"/>
          </ac:cxnSpMkLst>
        </pc:cxnChg>
        <pc:cxnChg chg="del">
          <ac:chgData name="Peeters,Pim P.A.M." userId="dda12fe6-7bfc-4f2e-b23c-6b596f957348" providerId="ADAL" clId="{6AB46F1B-533D-4BE5-B6E8-6C117328B189}" dt="2024-09-13T09:03:37.485" v="6680" actId="478"/>
          <ac:cxnSpMkLst>
            <pc:docMk/>
            <pc:sldMk cId="3668653813" sldId="269"/>
            <ac:cxnSpMk id="165" creationId="{872C2A77-1931-A73B-936E-B4561A4F6132}"/>
          </ac:cxnSpMkLst>
        </pc:cxnChg>
        <pc:cxnChg chg="del">
          <ac:chgData name="Peeters,Pim P.A.M." userId="dda12fe6-7bfc-4f2e-b23c-6b596f957348" providerId="ADAL" clId="{6AB46F1B-533D-4BE5-B6E8-6C117328B189}" dt="2024-09-13T09:03:37.485" v="6680" actId="478"/>
          <ac:cxnSpMkLst>
            <pc:docMk/>
            <pc:sldMk cId="3668653813" sldId="269"/>
            <ac:cxnSpMk id="166" creationId="{DA1C7D41-13A4-7C93-7B75-3D511AE2AC59}"/>
          </ac:cxnSpMkLst>
        </pc:cxnChg>
        <pc:cxnChg chg="del">
          <ac:chgData name="Peeters,Pim P.A.M." userId="dda12fe6-7bfc-4f2e-b23c-6b596f957348" providerId="ADAL" clId="{6AB46F1B-533D-4BE5-B6E8-6C117328B189}" dt="2024-09-13T09:03:37.485" v="6680" actId="478"/>
          <ac:cxnSpMkLst>
            <pc:docMk/>
            <pc:sldMk cId="3668653813" sldId="269"/>
            <ac:cxnSpMk id="167" creationId="{6C9AEFF3-E253-364E-7A94-FD12E57C64E1}"/>
          </ac:cxnSpMkLst>
        </pc:cxnChg>
        <pc:cxnChg chg="del">
          <ac:chgData name="Peeters,Pim P.A.M." userId="dda12fe6-7bfc-4f2e-b23c-6b596f957348" providerId="ADAL" clId="{6AB46F1B-533D-4BE5-B6E8-6C117328B189}" dt="2024-09-13T09:03:37.485" v="6680" actId="478"/>
          <ac:cxnSpMkLst>
            <pc:docMk/>
            <pc:sldMk cId="3668653813" sldId="269"/>
            <ac:cxnSpMk id="168" creationId="{EB5D40FD-6555-45F9-EC3D-E6BDE307FC7B}"/>
          </ac:cxnSpMkLst>
        </pc:cxnChg>
        <pc:cxnChg chg="del mod">
          <ac:chgData name="Peeters,Pim P.A.M." userId="dda12fe6-7bfc-4f2e-b23c-6b596f957348" providerId="ADAL" clId="{6AB46F1B-533D-4BE5-B6E8-6C117328B189}" dt="2024-09-13T09:03:37.485" v="6680" actId="478"/>
          <ac:cxnSpMkLst>
            <pc:docMk/>
            <pc:sldMk cId="3668653813" sldId="269"/>
            <ac:cxnSpMk id="169" creationId="{AD8DFFFE-6376-ABEA-1AE9-97389DA7E3C2}"/>
          </ac:cxnSpMkLst>
        </pc:cxnChg>
      </pc:sldChg>
      <pc:sldChg chg="addSp modSp add mod">
        <pc:chgData name="Peeters,Pim P.A.M." userId="dda12fe6-7bfc-4f2e-b23c-6b596f957348" providerId="ADAL" clId="{6AB46F1B-533D-4BE5-B6E8-6C117328B189}" dt="2024-09-14T19:39:37.927" v="15252" actId="20577"/>
        <pc:sldMkLst>
          <pc:docMk/>
          <pc:sldMk cId="3652801557" sldId="270"/>
        </pc:sldMkLst>
        <pc:spChg chg="mod">
          <ac:chgData name="Peeters,Pim P.A.M." userId="dda12fe6-7bfc-4f2e-b23c-6b596f957348" providerId="ADAL" clId="{6AB46F1B-533D-4BE5-B6E8-6C117328B189}" dt="2024-09-13T08:59:46.269" v="6593"/>
          <ac:spMkLst>
            <pc:docMk/>
            <pc:sldMk cId="3652801557" sldId="270"/>
            <ac:spMk id="2" creationId="{E8D45144-DEAA-7442-2C3F-FEA4C39D173C}"/>
          </ac:spMkLst>
        </pc:spChg>
        <pc:graphicFrameChg chg="add mod modGraphic">
          <ac:chgData name="Peeters,Pim P.A.M." userId="dda12fe6-7bfc-4f2e-b23c-6b596f957348" providerId="ADAL" clId="{6AB46F1B-533D-4BE5-B6E8-6C117328B189}" dt="2024-09-14T19:39:37.927" v="15252" actId="20577"/>
          <ac:graphicFrameMkLst>
            <pc:docMk/>
            <pc:sldMk cId="3652801557" sldId="270"/>
            <ac:graphicFrameMk id="3" creationId="{26C35189-80F6-0464-9922-79A94C582752}"/>
          </ac:graphicFrameMkLst>
        </pc:graphicFrameChg>
        <pc:graphicFrameChg chg="mod modGraphic">
          <ac:chgData name="Peeters,Pim P.A.M." userId="dda12fe6-7bfc-4f2e-b23c-6b596f957348" providerId="ADAL" clId="{6AB46F1B-533D-4BE5-B6E8-6C117328B189}" dt="2024-09-13T21:52:14.663" v="13577" actId="20577"/>
          <ac:graphicFrameMkLst>
            <pc:docMk/>
            <pc:sldMk cId="3652801557" sldId="270"/>
            <ac:graphicFrameMk id="4" creationId="{2AE0D1CF-4E89-E532-A6C9-131C6224CC28}"/>
          </ac:graphicFrameMkLst>
        </pc:graphicFrameChg>
      </pc:sldChg>
      <pc:sldChg chg="addSp delSp modSp add mod modNotesTx">
        <pc:chgData name="Peeters,Pim P.A.M." userId="dda12fe6-7bfc-4f2e-b23c-6b596f957348" providerId="ADAL" clId="{6AB46F1B-533D-4BE5-B6E8-6C117328B189}" dt="2024-09-29T20:36:07.707" v="15255" actId="20577"/>
        <pc:sldMkLst>
          <pc:docMk/>
          <pc:sldMk cId="1912877954" sldId="271"/>
        </pc:sldMkLst>
        <pc:spChg chg="mod">
          <ac:chgData name="Peeters,Pim P.A.M." userId="dda12fe6-7bfc-4f2e-b23c-6b596f957348" providerId="ADAL" clId="{6AB46F1B-533D-4BE5-B6E8-6C117328B189}" dt="2024-09-29T20:36:07.707" v="15255" actId="20577"/>
          <ac:spMkLst>
            <pc:docMk/>
            <pc:sldMk cId="1912877954" sldId="271"/>
            <ac:spMk id="2" creationId="{337FFABB-27C5-D13A-DCBA-70F53CDF256C}"/>
          </ac:spMkLst>
        </pc:spChg>
        <pc:spChg chg="add del mod">
          <ac:chgData name="Peeters,Pim P.A.M." userId="dda12fe6-7bfc-4f2e-b23c-6b596f957348" providerId="ADAL" clId="{6AB46F1B-533D-4BE5-B6E8-6C117328B189}" dt="2024-09-13T13:47:55.229" v="8301" actId="478"/>
          <ac:spMkLst>
            <pc:docMk/>
            <pc:sldMk cId="1912877954" sldId="271"/>
            <ac:spMk id="3" creationId="{C34F5F6B-C068-4F71-16F1-C865005E6513}"/>
          </ac:spMkLst>
        </pc:spChg>
        <pc:spChg chg="mod">
          <ac:chgData name="Peeters,Pim P.A.M." userId="dda12fe6-7bfc-4f2e-b23c-6b596f957348" providerId="ADAL" clId="{6AB46F1B-533D-4BE5-B6E8-6C117328B189}" dt="2024-09-13T13:38:42.477" v="8211"/>
          <ac:spMkLst>
            <pc:docMk/>
            <pc:sldMk cId="1912877954" sldId="271"/>
            <ac:spMk id="4" creationId="{295C75A7-07FE-9C47-3B34-F88EDEE953A4}"/>
          </ac:spMkLst>
        </pc:spChg>
        <pc:spChg chg="ord">
          <ac:chgData name="Peeters,Pim P.A.M." userId="dda12fe6-7bfc-4f2e-b23c-6b596f957348" providerId="ADAL" clId="{6AB46F1B-533D-4BE5-B6E8-6C117328B189}" dt="2024-09-13T14:20:19.457" v="8900" actId="171"/>
          <ac:spMkLst>
            <pc:docMk/>
            <pc:sldMk cId="1912877954" sldId="271"/>
            <ac:spMk id="5" creationId="{513FBAE4-87B7-649F-B07E-5256607F1314}"/>
          </ac:spMkLst>
        </pc:spChg>
        <pc:spChg chg="add mod">
          <ac:chgData name="Peeters,Pim P.A.M." userId="dda12fe6-7bfc-4f2e-b23c-6b596f957348" providerId="ADAL" clId="{6AB46F1B-533D-4BE5-B6E8-6C117328B189}" dt="2024-09-13T14:14:55.705" v="8555" actId="20577"/>
          <ac:spMkLst>
            <pc:docMk/>
            <pc:sldMk cId="1912877954" sldId="271"/>
            <ac:spMk id="17" creationId="{1DF31A63-BD35-4FCA-F0FB-1962CD85195A}"/>
          </ac:spMkLst>
        </pc:spChg>
        <pc:spChg chg="add mod">
          <ac:chgData name="Peeters,Pim P.A.M." userId="dda12fe6-7bfc-4f2e-b23c-6b596f957348" providerId="ADAL" clId="{6AB46F1B-533D-4BE5-B6E8-6C117328B189}" dt="2024-09-13T14:14:34.503" v="8554" actId="20577"/>
          <ac:spMkLst>
            <pc:docMk/>
            <pc:sldMk cId="1912877954" sldId="271"/>
            <ac:spMk id="18" creationId="{62EDB48A-A762-7729-97A0-F8106EF4D4A5}"/>
          </ac:spMkLst>
        </pc:spChg>
        <pc:spChg chg="mod">
          <ac:chgData name="Peeters,Pim P.A.M." userId="dda12fe6-7bfc-4f2e-b23c-6b596f957348" providerId="ADAL" clId="{6AB46F1B-533D-4BE5-B6E8-6C117328B189}" dt="2024-09-13T14:08:12.805" v="8373"/>
          <ac:spMkLst>
            <pc:docMk/>
            <pc:sldMk cId="1912877954" sldId="271"/>
            <ac:spMk id="21" creationId="{F6142839-705E-23D9-F2F5-1FFB4A5A1C29}"/>
          </ac:spMkLst>
        </pc:spChg>
        <pc:spChg chg="add mod">
          <ac:chgData name="Peeters,Pim P.A.M." userId="dda12fe6-7bfc-4f2e-b23c-6b596f957348" providerId="ADAL" clId="{6AB46F1B-533D-4BE5-B6E8-6C117328B189}" dt="2024-09-13T14:14:08.757" v="8548" actId="20577"/>
          <ac:spMkLst>
            <pc:docMk/>
            <pc:sldMk cId="1912877954" sldId="271"/>
            <ac:spMk id="23" creationId="{780AD6BE-5EF3-9A40-978D-7CAD43299F2E}"/>
          </ac:spMkLst>
        </pc:spChg>
        <pc:spChg chg="del">
          <ac:chgData name="Peeters,Pim P.A.M." userId="dda12fe6-7bfc-4f2e-b23c-6b596f957348" providerId="ADAL" clId="{6AB46F1B-533D-4BE5-B6E8-6C117328B189}" dt="2024-09-13T14:22:04.916" v="8947" actId="478"/>
          <ac:spMkLst>
            <pc:docMk/>
            <pc:sldMk cId="1912877954" sldId="271"/>
            <ac:spMk id="25" creationId="{EB5C2E62-57A7-B3B4-0AE5-6113EDE71C52}"/>
          </ac:spMkLst>
        </pc:spChg>
        <pc:spChg chg="del">
          <ac:chgData name="Peeters,Pim P.A.M." userId="dda12fe6-7bfc-4f2e-b23c-6b596f957348" providerId="ADAL" clId="{6AB46F1B-533D-4BE5-B6E8-6C117328B189}" dt="2024-09-13T14:22:04.916" v="8947" actId="478"/>
          <ac:spMkLst>
            <pc:docMk/>
            <pc:sldMk cId="1912877954" sldId="271"/>
            <ac:spMk id="26" creationId="{DBDF77AC-26DD-9573-0F18-605DC0BD0A3B}"/>
          </ac:spMkLst>
        </pc:spChg>
        <pc:spChg chg="del">
          <ac:chgData name="Peeters,Pim P.A.M." userId="dda12fe6-7bfc-4f2e-b23c-6b596f957348" providerId="ADAL" clId="{6AB46F1B-533D-4BE5-B6E8-6C117328B189}" dt="2024-09-13T14:22:04.916" v="8947" actId="478"/>
          <ac:spMkLst>
            <pc:docMk/>
            <pc:sldMk cId="1912877954" sldId="271"/>
            <ac:spMk id="30" creationId="{5B6BB2A9-1E70-D2B6-1353-2BD60FFBE79D}"/>
          </ac:spMkLst>
        </pc:spChg>
        <pc:spChg chg="mod">
          <ac:chgData name="Peeters,Pim P.A.M." userId="dda12fe6-7bfc-4f2e-b23c-6b596f957348" providerId="ADAL" clId="{6AB46F1B-533D-4BE5-B6E8-6C117328B189}" dt="2024-09-13T14:07:30.252" v="8327" actId="1076"/>
          <ac:spMkLst>
            <pc:docMk/>
            <pc:sldMk cId="1912877954" sldId="271"/>
            <ac:spMk id="33" creationId="{0FAC6B26-9089-4A2E-896D-7B3F86EF588B}"/>
          </ac:spMkLst>
        </pc:spChg>
        <pc:spChg chg="add mod">
          <ac:chgData name="Peeters,Pim P.A.M." userId="dda12fe6-7bfc-4f2e-b23c-6b596f957348" providerId="ADAL" clId="{6AB46F1B-533D-4BE5-B6E8-6C117328B189}" dt="2024-09-13T14:21:44.822" v="8946" actId="20577"/>
          <ac:spMkLst>
            <pc:docMk/>
            <pc:sldMk cId="1912877954" sldId="271"/>
            <ac:spMk id="38" creationId="{DABCC3C7-672F-269E-2C8A-344F220734DD}"/>
          </ac:spMkLst>
        </pc:spChg>
        <pc:spChg chg="add mod">
          <ac:chgData name="Peeters,Pim P.A.M." userId="dda12fe6-7bfc-4f2e-b23c-6b596f957348" providerId="ADAL" clId="{6AB46F1B-533D-4BE5-B6E8-6C117328B189}" dt="2024-09-13T14:21:21.720" v="8933" actId="20577"/>
          <ac:spMkLst>
            <pc:docMk/>
            <pc:sldMk cId="1912877954" sldId="271"/>
            <ac:spMk id="39" creationId="{39B3DC82-6AD9-E1E1-C316-FBE5270C9E33}"/>
          </ac:spMkLst>
        </pc:spChg>
        <pc:spChg chg="add del mod">
          <ac:chgData name="Peeters,Pim P.A.M." userId="dda12fe6-7bfc-4f2e-b23c-6b596f957348" providerId="ADAL" clId="{6AB46F1B-533D-4BE5-B6E8-6C117328B189}" dt="2024-09-13T14:19:07.372" v="8833" actId="478"/>
          <ac:spMkLst>
            <pc:docMk/>
            <pc:sldMk cId="1912877954" sldId="271"/>
            <ac:spMk id="41" creationId="{DBBC3D88-05AE-9722-6BE4-7C2E1E156550}"/>
          </ac:spMkLst>
        </pc:spChg>
        <pc:spChg chg="del">
          <ac:chgData name="Peeters,Pim P.A.M." userId="dda12fe6-7bfc-4f2e-b23c-6b596f957348" providerId="ADAL" clId="{6AB46F1B-533D-4BE5-B6E8-6C117328B189}" dt="2024-09-13T14:22:04.916" v="8947" actId="478"/>
          <ac:spMkLst>
            <pc:docMk/>
            <pc:sldMk cId="1912877954" sldId="271"/>
            <ac:spMk id="43" creationId="{57AAF3EC-1192-632C-76AD-3083D0FEBD21}"/>
          </ac:spMkLst>
        </pc:spChg>
        <pc:spChg chg="del">
          <ac:chgData name="Peeters,Pim P.A.M." userId="dda12fe6-7bfc-4f2e-b23c-6b596f957348" providerId="ADAL" clId="{6AB46F1B-533D-4BE5-B6E8-6C117328B189}" dt="2024-09-13T14:22:04.916" v="8947" actId="478"/>
          <ac:spMkLst>
            <pc:docMk/>
            <pc:sldMk cId="1912877954" sldId="271"/>
            <ac:spMk id="44" creationId="{D0DADDA8-D3C0-079E-0EE8-E979A766AB6E}"/>
          </ac:spMkLst>
        </pc:spChg>
        <pc:spChg chg="del">
          <ac:chgData name="Peeters,Pim P.A.M." userId="dda12fe6-7bfc-4f2e-b23c-6b596f957348" providerId="ADAL" clId="{6AB46F1B-533D-4BE5-B6E8-6C117328B189}" dt="2024-09-13T14:22:04.916" v="8947" actId="478"/>
          <ac:spMkLst>
            <pc:docMk/>
            <pc:sldMk cId="1912877954" sldId="271"/>
            <ac:spMk id="46" creationId="{6F098CD5-7025-2BB9-5163-A26919EFFBBB}"/>
          </ac:spMkLst>
        </pc:spChg>
        <pc:spChg chg="del">
          <ac:chgData name="Peeters,Pim P.A.M." userId="dda12fe6-7bfc-4f2e-b23c-6b596f957348" providerId="ADAL" clId="{6AB46F1B-533D-4BE5-B6E8-6C117328B189}" dt="2024-09-13T14:22:04.916" v="8947" actId="478"/>
          <ac:spMkLst>
            <pc:docMk/>
            <pc:sldMk cId="1912877954" sldId="271"/>
            <ac:spMk id="51" creationId="{995C0CA0-43B2-379C-B9B7-27B847930F8F}"/>
          </ac:spMkLst>
        </pc:spChg>
        <pc:spChg chg="add mod">
          <ac:chgData name="Peeters,Pim P.A.M." userId="dda12fe6-7bfc-4f2e-b23c-6b596f957348" providerId="ADAL" clId="{6AB46F1B-533D-4BE5-B6E8-6C117328B189}" dt="2024-09-13T14:19:51.058" v="8897" actId="1076"/>
          <ac:spMkLst>
            <pc:docMk/>
            <pc:sldMk cId="1912877954" sldId="271"/>
            <ac:spMk id="53" creationId="{5ED8E332-E338-3DE2-D422-837DDADA8EF2}"/>
          </ac:spMkLst>
        </pc:spChg>
        <pc:spChg chg="del mod">
          <ac:chgData name="Peeters,Pim P.A.M." userId="dda12fe6-7bfc-4f2e-b23c-6b596f957348" providerId="ADAL" clId="{6AB46F1B-533D-4BE5-B6E8-6C117328B189}" dt="2024-09-13T14:22:55.366" v="8953" actId="478"/>
          <ac:spMkLst>
            <pc:docMk/>
            <pc:sldMk cId="1912877954" sldId="271"/>
            <ac:spMk id="61" creationId="{6C64BFD2-B86A-B0F7-93A2-BA86D3E69461}"/>
          </ac:spMkLst>
        </pc:spChg>
        <pc:spChg chg="del">
          <ac:chgData name="Peeters,Pim P.A.M." userId="dda12fe6-7bfc-4f2e-b23c-6b596f957348" providerId="ADAL" clId="{6AB46F1B-533D-4BE5-B6E8-6C117328B189}" dt="2024-09-13T14:22:55.366" v="8953" actId="478"/>
          <ac:spMkLst>
            <pc:docMk/>
            <pc:sldMk cId="1912877954" sldId="271"/>
            <ac:spMk id="63" creationId="{FAD45250-3834-E646-F32D-1224EB1BCF85}"/>
          </ac:spMkLst>
        </pc:spChg>
        <pc:spChg chg="del">
          <ac:chgData name="Peeters,Pim P.A.M." userId="dda12fe6-7bfc-4f2e-b23c-6b596f957348" providerId="ADAL" clId="{6AB46F1B-533D-4BE5-B6E8-6C117328B189}" dt="2024-09-13T14:22:21.929" v="8951" actId="478"/>
          <ac:spMkLst>
            <pc:docMk/>
            <pc:sldMk cId="1912877954" sldId="271"/>
            <ac:spMk id="64" creationId="{3C5F87B3-9B7D-E86C-0062-8FEBFBA2612C}"/>
          </ac:spMkLst>
        </pc:spChg>
        <pc:spChg chg="del">
          <ac:chgData name="Peeters,Pim P.A.M." userId="dda12fe6-7bfc-4f2e-b23c-6b596f957348" providerId="ADAL" clId="{6AB46F1B-533D-4BE5-B6E8-6C117328B189}" dt="2024-09-13T14:22:55.366" v="8953" actId="478"/>
          <ac:spMkLst>
            <pc:docMk/>
            <pc:sldMk cId="1912877954" sldId="271"/>
            <ac:spMk id="65" creationId="{AA41AE14-EE83-C81D-DAC4-5EFA09857B50}"/>
          </ac:spMkLst>
        </pc:spChg>
        <pc:cxnChg chg="add mod">
          <ac:chgData name="Peeters,Pim P.A.M." userId="dda12fe6-7bfc-4f2e-b23c-6b596f957348" providerId="ADAL" clId="{6AB46F1B-533D-4BE5-B6E8-6C117328B189}" dt="2024-09-13T14:13:09.892" v="8499" actId="14100"/>
          <ac:cxnSpMkLst>
            <pc:docMk/>
            <pc:sldMk cId="1912877954" sldId="271"/>
            <ac:cxnSpMk id="19" creationId="{BAC53749-C888-5032-C6DE-20B7293B856E}"/>
          </ac:cxnSpMkLst>
        </pc:cxnChg>
        <pc:cxnChg chg="add mod">
          <ac:chgData name="Peeters,Pim P.A.M." userId="dda12fe6-7bfc-4f2e-b23c-6b596f957348" providerId="ADAL" clId="{6AB46F1B-533D-4BE5-B6E8-6C117328B189}" dt="2024-09-13T14:13:46.409" v="8507" actId="14100"/>
          <ac:cxnSpMkLst>
            <pc:docMk/>
            <pc:sldMk cId="1912877954" sldId="271"/>
            <ac:cxnSpMk id="24" creationId="{4ED96174-17F7-268C-DD94-013EE163C6CD}"/>
          </ac:cxnSpMkLst>
        </pc:cxnChg>
        <pc:cxnChg chg="del mod">
          <ac:chgData name="Peeters,Pim P.A.M." userId="dda12fe6-7bfc-4f2e-b23c-6b596f957348" providerId="ADAL" clId="{6AB46F1B-533D-4BE5-B6E8-6C117328B189}" dt="2024-09-13T14:22:04.916" v="8947" actId="478"/>
          <ac:cxnSpMkLst>
            <pc:docMk/>
            <pc:sldMk cId="1912877954" sldId="271"/>
            <ac:cxnSpMk id="27" creationId="{D38D4A09-E0BD-2D9B-2D90-70C31492B006}"/>
          </ac:cxnSpMkLst>
        </pc:cxnChg>
        <pc:cxnChg chg="del mod">
          <ac:chgData name="Peeters,Pim P.A.M." userId="dda12fe6-7bfc-4f2e-b23c-6b596f957348" providerId="ADAL" clId="{6AB46F1B-533D-4BE5-B6E8-6C117328B189}" dt="2024-09-13T14:07:15.390" v="8322" actId="478"/>
          <ac:cxnSpMkLst>
            <pc:docMk/>
            <pc:sldMk cId="1912877954" sldId="271"/>
            <ac:cxnSpMk id="31" creationId="{1326657B-FD75-C20E-10F2-1B5BEC035907}"/>
          </ac:cxnSpMkLst>
        </pc:cxnChg>
        <pc:cxnChg chg="del mod">
          <ac:chgData name="Peeters,Pim P.A.M." userId="dda12fe6-7bfc-4f2e-b23c-6b596f957348" providerId="ADAL" clId="{6AB46F1B-533D-4BE5-B6E8-6C117328B189}" dt="2024-09-13T14:22:04.916" v="8947" actId="478"/>
          <ac:cxnSpMkLst>
            <pc:docMk/>
            <pc:sldMk cId="1912877954" sldId="271"/>
            <ac:cxnSpMk id="32" creationId="{BA24D27F-846A-FDB5-A9EC-D5CC01EA922E}"/>
          </ac:cxnSpMkLst>
        </pc:cxnChg>
        <pc:cxnChg chg="mod">
          <ac:chgData name="Peeters,Pim P.A.M." userId="dda12fe6-7bfc-4f2e-b23c-6b596f957348" providerId="ADAL" clId="{6AB46F1B-533D-4BE5-B6E8-6C117328B189}" dt="2024-09-13T14:07:40.406" v="8330" actId="14100"/>
          <ac:cxnSpMkLst>
            <pc:docMk/>
            <pc:sldMk cId="1912877954" sldId="271"/>
            <ac:cxnSpMk id="34" creationId="{8A4F730B-F3B5-A7C6-A5B0-F47D4E62190B}"/>
          </ac:cxnSpMkLst>
        </pc:cxnChg>
        <pc:cxnChg chg="add mod">
          <ac:chgData name="Peeters,Pim P.A.M." userId="dda12fe6-7bfc-4f2e-b23c-6b596f957348" providerId="ADAL" clId="{6AB46F1B-533D-4BE5-B6E8-6C117328B189}" dt="2024-09-13T14:21:44.822" v="8946" actId="20577"/>
          <ac:cxnSpMkLst>
            <pc:docMk/>
            <pc:sldMk cId="1912877954" sldId="271"/>
            <ac:cxnSpMk id="40" creationId="{4313BA39-0DF5-6EE0-F0FA-CF2C25AC5B7D}"/>
          </ac:cxnSpMkLst>
        </pc:cxnChg>
        <pc:cxnChg chg="add mod">
          <ac:chgData name="Peeters,Pim P.A.M." userId="dda12fe6-7bfc-4f2e-b23c-6b596f957348" providerId="ADAL" clId="{6AB46F1B-533D-4BE5-B6E8-6C117328B189}" dt="2024-09-13T14:20:24.781" v="8901" actId="14100"/>
          <ac:cxnSpMkLst>
            <pc:docMk/>
            <pc:sldMk cId="1912877954" sldId="271"/>
            <ac:cxnSpMk id="42" creationId="{624D3C80-FE81-18A4-92E0-120F68CCE055}"/>
          </ac:cxnSpMkLst>
        </pc:cxnChg>
        <pc:cxnChg chg="del mod">
          <ac:chgData name="Peeters,Pim P.A.M." userId="dda12fe6-7bfc-4f2e-b23c-6b596f957348" providerId="ADAL" clId="{6AB46F1B-533D-4BE5-B6E8-6C117328B189}" dt="2024-09-13T14:22:04.916" v="8947" actId="478"/>
          <ac:cxnSpMkLst>
            <pc:docMk/>
            <pc:sldMk cId="1912877954" sldId="271"/>
            <ac:cxnSpMk id="47" creationId="{02290DC0-ABAF-49CB-DECC-5E8B9362E748}"/>
          </ac:cxnSpMkLst>
        </pc:cxnChg>
        <pc:cxnChg chg="del mod">
          <ac:chgData name="Peeters,Pim P.A.M." userId="dda12fe6-7bfc-4f2e-b23c-6b596f957348" providerId="ADAL" clId="{6AB46F1B-533D-4BE5-B6E8-6C117328B189}" dt="2024-09-13T14:07:13.256" v="8321" actId="478"/>
          <ac:cxnSpMkLst>
            <pc:docMk/>
            <pc:sldMk cId="1912877954" sldId="271"/>
            <ac:cxnSpMk id="48" creationId="{631A18D7-0D6C-B720-D431-569343B7F640}"/>
          </ac:cxnSpMkLst>
        </pc:cxnChg>
        <pc:cxnChg chg="del mod">
          <ac:chgData name="Peeters,Pim P.A.M." userId="dda12fe6-7bfc-4f2e-b23c-6b596f957348" providerId="ADAL" clId="{6AB46F1B-533D-4BE5-B6E8-6C117328B189}" dt="2024-09-13T14:22:04.916" v="8947" actId="478"/>
          <ac:cxnSpMkLst>
            <pc:docMk/>
            <pc:sldMk cId="1912877954" sldId="271"/>
            <ac:cxnSpMk id="49" creationId="{908B0995-1CC9-696A-B92A-3059419ABCDA}"/>
          </ac:cxnSpMkLst>
        </pc:cxnChg>
        <pc:cxnChg chg="del mod">
          <ac:chgData name="Peeters,Pim P.A.M." userId="dda12fe6-7bfc-4f2e-b23c-6b596f957348" providerId="ADAL" clId="{6AB46F1B-533D-4BE5-B6E8-6C117328B189}" dt="2024-09-13T14:22:04.916" v="8947" actId="478"/>
          <ac:cxnSpMkLst>
            <pc:docMk/>
            <pc:sldMk cId="1912877954" sldId="271"/>
            <ac:cxnSpMk id="52" creationId="{BBB2CB5B-1220-72A3-C193-50362E1BDA1D}"/>
          </ac:cxnSpMkLst>
        </pc:cxnChg>
        <pc:cxnChg chg="del mod">
          <ac:chgData name="Peeters,Pim P.A.M." userId="dda12fe6-7bfc-4f2e-b23c-6b596f957348" providerId="ADAL" clId="{6AB46F1B-533D-4BE5-B6E8-6C117328B189}" dt="2024-09-13T14:22:24.077" v="8952" actId="478"/>
          <ac:cxnSpMkLst>
            <pc:docMk/>
            <pc:sldMk cId="1912877954" sldId="271"/>
            <ac:cxnSpMk id="73" creationId="{D92392B3-34C2-E169-F5D2-195506540C61}"/>
          </ac:cxnSpMkLst>
        </pc:cxnChg>
        <pc:cxnChg chg="del mod">
          <ac:chgData name="Peeters,Pim P.A.M." userId="dda12fe6-7bfc-4f2e-b23c-6b596f957348" providerId="ADAL" clId="{6AB46F1B-533D-4BE5-B6E8-6C117328B189}" dt="2024-09-13T14:22:55.366" v="8953" actId="478"/>
          <ac:cxnSpMkLst>
            <pc:docMk/>
            <pc:sldMk cId="1912877954" sldId="271"/>
            <ac:cxnSpMk id="81" creationId="{B0B699F9-1A45-F218-6465-34DC6325FB3D}"/>
          </ac:cxnSpMkLst>
        </pc:cxnChg>
        <pc:cxnChg chg="del mod">
          <ac:chgData name="Peeters,Pim P.A.M." userId="dda12fe6-7bfc-4f2e-b23c-6b596f957348" providerId="ADAL" clId="{6AB46F1B-533D-4BE5-B6E8-6C117328B189}" dt="2024-09-13T14:22:55.366" v="8953" actId="478"/>
          <ac:cxnSpMkLst>
            <pc:docMk/>
            <pc:sldMk cId="1912877954" sldId="271"/>
            <ac:cxnSpMk id="85" creationId="{61804636-0407-499A-7038-3630C733A486}"/>
          </ac:cxnSpMkLst>
        </pc:cxnChg>
        <pc:cxnChg chg="del mod">
          <ac:chgData name="Peeters,Pim P.A.M." userId="dda12fe6-7bfc-4f2e-b23c-6b596f957348" providerId="ADAL" clId="{6AB46F1B-533D-4BE5-B6E8-6C117328B189}" dt="2024-09-13T14:07:17.637" v="8323" actId="478"/>
          <ac:cxnSpMkLst>
            <pc:docMk/>
            <pc:sldMk cId="1912877954" sldId="271"/>
            <ac:cxnSpMk id="92" creationId="{4C5833AA-499C-0FBE-59A0-9FC4C63B5114}"/>
          </ac:cxnSpMkLst>
        </pc:cxnChg>
      </pc:sldChg>
      <pc:sldChg chg="addSp delSp modSp add mod chgLayout">
        <pc:chgData name="Peeters,Pim P.A.M." userId="dda12fe6-7bfc-4f2e-b23c-6b596f957348" providerId="ADAL" clId="{6AB46F1B-533D-4BE5-B6E8-6C117328B189}" dt="2024-09-14T19:41:48.802" v="15253" actId="20577"/>
        <pc:sldMkLst>
          <pc:docMk/>
          <pc:sldMk cId="477142192" sldId="272"/>
        </pc:sldMkLst>
        <pc:spChg chg="mod ord">
          <ac:chgData name="Peeters,Pim P.A.M." userId="dda12fe6-7bfc-4f2e-b23c-6b596f957348" providerId="ADAL" clId="{6AB46F1B-533D-4BE5-B6E8-6C117328B189}" dt="2024-09-13T21:21:22.291" v="13305" actId="207"/>
          <ac:spMkLst>
            <pc:docMk/>
            <pc:sldMk cId="477142192" sldId="272"/>
            <ac:spMk id="2" creationId="{E8D45144-DEAA-7442-2C3F-FEA4C39D173C}"/>
          </ac:spMkLst>
        </pc:spChg>
        <pc:spChg chg="add del">
          <ac:chgData name="Peeters,Pim P.A.M." userId="dda12fe6-7bfc-4f2e-b23c-6b596f957348" providerId="ADAL" clId="{6AB46F1B-533D-4BE5-B6E8-6C117328B189}" dt="2024-09-13T20:16:50.823" v="10447" actId="22"/>
          <ac:spMkLst>
            <pc:docMk/>
            <pc:sldMk cId="477142192" sldId="272"/>
            <ac:spMk id="4" creationId="{CF747416-06F1-5E1F-F768-3C1E582EC895}"/>
          </ac:spMkLst>
        </pc:spChg>
        <pc:spChg chg="add mod ord">
          <ac:chgData name="Peeters,Pim P.A.M." userId="dda12fe6-7bfc-4f2e-b23c-6b596f957348" providerId="ADAL" clId="{6AB46F1B-533D-4BE5-B6E8-6C117328B189}" dt="2024-09-13T21:21:32.543" v="13306" actId="14100"/>
          <ac:spMkLst>
            <pc:docMk/>
            <pc:sldMk cId="477142192" sldId="272"/>
            <ac:spMk id="6" creationId="{0B43FC5C-194A-26BC-02B4-7491ADCCF0FD}"/>
          </ac:spMkLst>
        </pc:spChg>
        <pc:graphicFrameChg chg="del">
          <ac:chgData name="Peeters,Pim P.A.M." userId="dda12fe6-7bfc-4f2e-b23c-6b596f957348" providerId="ADAL" clId="{6AB46F1B-533D-4BE5-B6E8-6C117328B189}" dt="2024-09-13T13:41:17.438" v="8214" actId="478"/>
          <ac:graphicFrameMkLst>
            <pc:docMk/>
            <pc:sldMk cId="477142192" sldId="272"/>
            <ac:graphicFrameMk id="3" creationId="{26C35189-80F6-0464-9922-79A94C582752}"/>
          </ac:graphicFrameMkLst>
        </pc:graphicFrameChg>
        <pc:graphicFrameChg chg="del">
          <ac:chgData name="Peeters,Pim P.A.M." userId="dda12fe6-7bfc-4f2e-b23c-6b596f957348" providerId="ADAL" clId="{6AB46F1B-533D-4BE5-B6E8-6C117328B189}" dt="2024-09-13T13:41:21.697" v="8215" actId="478"/>
          <ac:graphicFrameMkLst>
            <pc:docMk/>
            <pc:sldMk cId="477142192" sldId="272"/>
            <ac:graphicFrameMk id="4" creationId="{2AE0D1CF-4E89-E532-A6C9-131C6224CC28}"/>
          </ac:graphicFrameMkLst>
        </pc:graphicFrameChg>
        <pc:graphicFrameChg chg="add del mod modGraphic">
          <ac:chgData name="Peeters,Pim P.A.M." userId="dda12fe6-7bfc-4f2e-b23c-6b596f957348" providerId="ADAL" clId="{6AB46F1B-533D-4BE5-B6E8-6C117328B189}" dt="2024-09-13T14:23:36.333" v="8956" actId="478"/>
          <ac:graphicFrameMkLst>
            <pc:docMk/>
            <pc:sldMk cId="477142192" sldId="272"/>
            <ac:graphicFrameMk id="5" creationId="{04AA1DD2-E370-5301-327C-723AA1A6DEB6}"/>
          </ac:graphicFrameMkLst>
        </pc:graphicFrameChg>
        <pc:graphicFrameChg chg="add mod modGraphic">
          <ac:chgData name="Peeters,Pim P.A.M." userId="dda12fe6-7bfc-4f2e-b23c-6b596f957348" providerId="ADAL" clId="{6AB46F1B-533D-4BE5-B6E8-6C117328B189}" dt="2024-09-13T21:22:01.513" v="13312" actId="1076"/>
          <ac:graphicFrameMkLst>
            <pc:docMk/>
            <pc:sldMk cId="477142192" sldId="272"/>
            <ac:graphicFrameMk id="5" creationId="{8339F23C-E378-B489-B1D9-F959D9FFD804}"/>
          </ac:graphicFrameMkLst>
        </pc:graphicFrameChg>
        <pc:graphicFrameChg chg="add del mod modGraphic">
          <ac:chgData name="Peeters,Pim P.A.M." userId="dda12fe6-7bfc-4f2e-b23c-6b596f957348" providerId="ADAL" clId="{6AB46F1B-533D-4BE5-B6E8-6C117328B189}" dt="2024-09-13T20:16:49.334" v="10445" actId="478"/>
          <ac:graphicFrameMkLst>
            <pc:docMk/>
            <pc:sldMk cId="477142192" sldId="272"/>
            <ac:graphicFrameMk id="7" creationId="{28B1536F-E6C3-2884-4E02-0601B991E8ED}"/>
          </ac:graphicFrameMkLst>
        </pc:graphicFrameChg>
        <pc:graphicFrameChg chg="add del mod">
          <ac:chgData name="Peeters,Pim P.A.M." userId="dda12fe6-7bfc-4f2e-b23c-6b596f957348" providerId="ADAL" clId="{6AB46F1B-533D-4BE5-B6E8-6C117328B189}" dt="2024-09-13T14:45:10.381" v="10146" actId="478"/>
          <ac:graphicFrameMkLst>
            <pc:docMk/>
            <pc:sldMk cId="477142192" sldId="272"/>
            <ac:graphicFrameMk id="8" creationId="{42F3F47E-F1E5-8FCD-6C53-6A5CA50CC803}"/>
          </ac:graphicFrameMkLst>
        </pc:graphicFrameChg>
        <pc:graphicFrameChg chg="add mod modGraphic">
          <ac:chgData name="Peeters,Pim P.A.M." userId="dda12fe6-7bfc-4f2e-b23c-6b596f957348" providerId="ADAL" clId="{6AB46F1B-533D-4BE5-B6E8-6C117328B189}" dt="2024-09-14T19:41:48.802" v="15253" actId="20577"/>
          <ac:graphicFrameMkLst>
            <pc:docMk/>
            <pc:sldMk cId="477142192" sldId="272"/>
            <ac:graphicFrameMk id="8" creationId="{E7CD1CB8-2D05-3F82-1FD6-28B6837B5081}"/>
          </ac:graphicFrameMkLst>
        </pc:graphicFrameChg>
        <pc:graphicFrameChg chg="add del mod modGraphic">
          <ac:chgData name="Peeters,Pim P.A.M." userId="dda12fe6-7bfc-4f2e-b23c-6b596f957348" providerId="ADAL" clId="{6AB46F1B-533D-4BE5-B6E8-6C117328B189}" dt="2024-09-13T20:16:49.334" v="10445" actId="478"/>
          <ac:graphicFrameMkLst>
            <pc:docMk/>
            <pc:sldMk cId="477142192" sldId="272"/>
            <ac:graphicFrameMk id="9" creationId="{6A5BF86A-C867-F5CD-6166-4E221E3ABB07}"/>
          </ac:graphicFrameMkLst>
        </pc:graphicFrameChg>
        <pc:graphicFrameChg chg="add mod">
          <ac:chgData name="Peeters,Pim P.A.M." userId="dda12fe6-7bfc-4f2e-b23c-6b596f957348" providerId="ADAL" clId="{6AB46F1B-533D-4BE5-B6E8-6C117328B189}" dt="2024-09-13T14:45:14.008" v="10148"/>
          <ac:graphicFrameMkLst>
            <pc:docMk/>
            <pc:sldMk cId="477142192" sldId="272"/>
            <ac:graphicFrameMk id="10" creationId="{61B636A6-0058-D6AF-8429-7EAC2581A14D}"/>
          </ac:graphicFrameMkLst>
        </pc:graphicFrameChg>
      </pc:sldChg>
      <pc:sldChg chg="modSp add del mod">
        <pc:chgData name="Peeters,Pim P.A.M." userId="dda12fe6-7bfc-4f2e-b23c-6b596f957348" providerId="ADAL" clId="{6AB46F1B-533D-4BE5-B6E8-6C117328B189}" dt="2024-09-13T15:40:34.308" v="10242" actId="47"/>
        <pc:sldMkLst>
          <pc:docMk/>
          <pc:sldMk cId="2045883997" sldId="273"/>
        </pc:sldMkLst>
        <pc:spChg chg="mod">
          <ac:chgData name="Peeters,Pim P.A.M." userId="dda12fe6-7bfc-4f2e-b23c-6b596f957348" providerId="ADAL" clId="{6AB46F1B-533D-4BE5-B6E8-6C117328B189}" dt="2024-09-13T15:22:15.336" v="10190" actId="207"/>
          <ac:spMkLst>
            <pc:docMk/>
            <pc:sldMk cId="2045883997" sldId="273"/>
            <ac:spMk id="4" creationId="{295C75A7-07FE-9C47-3B34-F88EDEE953A4}"/>
          </ac:spMkLst>
        </pc:spChg>
      </pc:sldChg>
      <pc:sldChg chg="addSp delSp modSp add del mod">
        <pc:chgData name="Peeters,Pim P.A.M." userId="dda12fe6-7bfc-4f2e-b23c-6b596f957348" providerId="ADAL" clId="{6AB46F1B-533D-4BE5-B6E8-6C117328B189}" dt="2024-09-13T15:40:34.308" v="10242" actId="47"/>
        <pc:sldMkLst>
          <pc:docMk/>
          <pc:sldMk cId="3325020670" sldId="274"/>
        </pc:sldMkLst>
        <pc:spChg chg="del mod">
          <ac:chgData name="Peeters,Pim P.A.M." userId="dda12fe6-7bfc-4f2e-b23c-6b596f957348" providerId="ADAL" clId="{6AB46F1B-533D-4BE5-B6E8-6C117328B189}" dt="2024-09-13T15:39:34.672" v="10228" actId="478"/>
          <ac:spMkLst>
            <pc:docMk/>
            <pc:sldMk cId="3325020670" sldId="274"/>
            <ac:spMk id="2" creationId="{E8D45144-DEAA-7442-2C3F-FEA4C39D173C}"/>
          </ac:spMkLst>
        </pc:spChg>
        <pc:spChg chg="add del mod">
          <ac:chgData name="Peeters,Pim P.A.M." userId="dda12fe6-7bfc-4f2e-b23c-6b596f957348" providerId="ADAL" clId="{6AB46F1B-533D-4BE5-B6E8-6C117328B189}" dt="2024-09-13T15:39:47.610" v="10233" actId="478"/>
          <ac:spMkLst>
            <pc:docMk/>
            <pc:sldMk cId="3325020670" sldId="274"/>
            <ac:spMk id="5" creationId="{8F04898A-C923-D516-78F6-4D76E3FD3AD4}"/>
          </ac:spMkLst>
        </pc:spChg>
        <pc:spChg chg="add del">
          <ac:chgData name="Peeters,Pim P.A.M." userId="dda12fe6-7bfc-4f2e-b23c-6b596f957348" providerId="ADAL" clId="{6AB46F1B-533D-4BE5-B6E8-6C117328B189}" dt="2024-09-13T15:39:36.738" v="10230" actId="22"/>
          <ac:spMkLst>
            <pc:docMk/>
            <pc:sldMk cId="3325020670" sldId="274"/>
            <ac:spMk id="7" creationId="{EDC4F654-08AA-4322-8C29-D851078FFF8F}"/>
          </ac:spMkLst>
        </pc:spChg>
        <pc:spChg chg="add mod">
          <ac:chgData name="Peeters,Pim P.A.M." userId="dda12fe6-7bfc-4f2e-b23c-6b596f957348" providerId="ADAL" clId="{6AB46F1B-533D-4BE5-B6E8-6C117328B189}" dt="2024-09-13T15:39:44.941" v="10232"/>
          <ac:spMkLst>
            <pc:docMk/>
            <pc:sldMk cId="3325020670" sldId="274"/>
            <ac:spMk id="8" creationId="{535542E0-25E5-1576-CD42-0AB2F71A7E68}"/>
          </ac:spMkLst>
        </pc:spChg>
        <pc:spChg chg="add del mod">
          <ac:chgData name="Peeters,Pim P.A.M." userId="dda12fe6-7bfc-4f2e-b23c-6b596f957348" providerId="ADAL" clId="{6AB46F1B-533D-4BE5-B6E8-6C117328B189}" dt="2024-09-13T15:40:04.430" v="10237" actId="478"/>
          <ac:spMkLst>
            <pc:docMk/>
            <pc:sldMk cId="3325020670" sldId="274"/>
            <ac:spMk id="9" creationId="{DDCF27FA-FE22-2C6E-68FF-6A360FA329BB}"/>
          </ac:spMkLst>
        </pc:spChg>
        <pc:spChg chg="add del mod">
          <ac:chgData name="Peeters,Pim P.A.M." userId="dda12fe6-7bfc-4f2e-b23c-6b596f957348" providerId="ADAL" clId="{6AB46F1B-533D-4BE5-B6E8-6C117328B189}" dt="2024-09-13T15:40:08.144" v="10240" actId="478"/>
          <ac:spMkLst>
            <pc:docMk/>
            <pc:sldMk cId="3325020670" sldId="274"/>
            <ac:spMk id="11" creationId="{41EF25F9-15C0-003E-61E8-C5A0C6C23865}"/>
          </ac:spMkLst>
        </pc:spChg>
        <pc:spChg chg="add mod">
          <ac:chgData name="Peeters,Pim P.A.M." userId="dda12fe6-7bfc-4f2e-b23c-6b596f957348" providerId="ADAL" clId="{6AB46F1B-533D-4BE5-B6E8-6C117328B189}" dt="2024-09-13T15:40:05.975" v="10239"/>
          <ac:spMkLst>
            <pc:docMk/>
            <pc:sldMk cId="3325020670" sldId="274"/>
            <ac:spMk id="12" creationId="{B2ED6C3C-C171-5D72-A736-24B8025D9300}"/>
          </ac:spMkLst>
        </pc:spChg>
        <pc:spChg chg="add mod">
          <ac:chgData name="Peeters,Pim P.A.M." userId="dda12fe6-7bfc-4f2e-b23c-6b596f957348" providerId="ADAL" clId="{6AB46F1B-533D-4BE5-B6E8-6C117328B189}" dt="2024-09-13T15:40:08.561" v="10241"/>
          <ac:spMkLst>
            <pc:docMk/>
            <pc:sldMk cId="3325020670" sldId="274"/>
            <ac:spMk id="13" creationId="{3FEE051E-AAE8-1207-F485-27799B65D4AD}"/>
          </ac:spMkLst>
        </pc:spChg>
      </pc:sldChg>
      <pc:sldChg chg="addSp delSp modSp add mod">
        <pc:chgData name="Peeters,Pim P.A.M." userId="dda12fe6-7bfc-4f2e-b23c-6b596f957348" providerId="ADAL" clId="{6AB46F1B-533D-4BE5-B6E8-6C117328B189}" dt="2024-09-14T19:11:15.953" v="14669" actId="207"/>
        <pc:sldMkLst>
          <pc:docMk/>
          <pc:sldMk cId="1827777936" sldId="275"/>
        </pc:sldMkLst>
        <pc:spChg chg="add mod">
          <ac:chgData name="Peeters,Pim P.A.M." userId="dda12fe6-7bfc-4f2e-b23c-6b596f957348" providerId="ADAL" clId="{6AB46F1B-533D-4BE5-B6E8-6C117328B189}" dt="2024-09-14T19:07:23.488" v="14628" actId="20577"/>
          <ac:spMkLst>
            <pc:docMk/>
            <pc:sldMk cId="1827777936" sldId="275"/>
            <ac:spMk id="3" creationId="{B4F1989E-1386-5822-27C7-9E0FFCDE6311}"/>
          </ac:spMkLst>
        </pc:spChg>
        <pc:spChg chg="mod">
          <ac:chgData name="Peeters,Pim P.A.M." userId="dda12fe6-7bfc-4f2e-b23c-6b596f957348" providerId="ADAL" clId="{6AB46F1B-533D-4BE5-B6E8-6C117328B189}" dt="2024-09-14T19:11:15.953" v="14669" actId="207"/>
          <ac:spMkLst>
            <pc:docMk/>
            <pc:sldMk cId="1827777936" sldId="275"/>
            <ac:spMk id="4" creationId="{295C75A7-07FE-9C47-3B34-F88EDEE953A4}"/>
          </ac:spMkLst>
        </pc:spChg>
        <pc:spChg chg="mod">
          <ac:chgData name="Peeters,Pim P.A.M." userId="dda12fe6-7bfc-4f2e-b23c-6b596f957348" providerId="ADAL" clId="{6AB46F1B-533D-4BE5-B6E8-6C117328B189}" dt="2024-09-14T19:03:07.911" v="14465" actId="1076"/>
          <ac:spMkLst>
            <pc:docMk/>
            <pc:sldMk cId="1827777936" sldId="275"/>
            <ac:spMk id="5" creationId="{513FBAE4-87B7-649F-B07E-5256607F1314}"/>
          </ac:spMkLst>
        </pc:spChg>
        <pc:spChg chg="mod">
          <ac:chgData name="Peeters,Pim P.A.M." userId="dda12fe6-7bfc-4f2e-b23c-6b596f957348" providerId="ADAL" clId="{6AB46F1B-533D-4BE5-B6E8-6C117328B189}" dt="2024-09-14T18:28:22.524" v="13834" actId="1076"/>
          <ac:spMkLst>
            <pc:docMk/>
            <pc:sldMk cId="1827777936" sldId="275"/>
            <ac:spMk id="6" creationId="{F07904C2-5D06-62E1-8899-0792A4D99755}"/>
          </ac:spMkLst>
        </pc:spChg>
        <pc:spChg chg="add mod">
          <ac:chgData name="Peeters,Pim P.A.M." userId="dda12fe6-7bfc-4f2e-b23c-6b596f957348" providerId="ADAL" clId="{6AB46F1B-533D-4BE5-B6E8-6C117328B189}" dt="2024-09-14T19:05:26.061" v="14550" actId="20577"/>
          <ac:spMkLst>
            <pc:docMk/>
            <pc:sldMk cId="1827777936" sldId="275"/>
            <ac:spMk id="9" creationId="{05262FFD-4054-B0A7-223D-78990F211037}"/>
          </ac:spMkLst>
        </pc:spChg>
        <pc:spChg chg="add mod">
          <ac:chgData name="Peeters,Pim P.A.M." userId="dda12fe6-7bfc-4f2e-b23c-6b596f957348" providerId="ADAL" clId="{6AB46F1B-533D-4BE5-B6E8-6C117328B189}" dt="2024-09-14T19:07:20.150" v="14626" actId="20577"/>
          <ac:spMkLst>
            <pc:docMk/>
            <pc:sldMk cId="1827777936" sldId="275"/>
            <ac:spMk id="10" creationId="{76E4C207-647C-E6D5-66EF-6EDE7AD80324}"/>
          </ac:spMkLst>
        </pc:spChg>
        <pc:spChg chg="del">
          <ac:chgData name="Peeters,Pim P.A.M." userId="dda12fe6-7bfc-4f2e-b23c-6b596f957348" providerId="ADAL" clId="{6AB46F1B-533D-4BE5-B6E8-6C117328B189}" dt="2024-09-14T18:22:09.005" v="13578" actId="478"/>
          <ac:spMkLst>
            <pc:docMk/>
            <pc:sldMk cId="1827777936" sldId="275"/>
            <ac:spMk id="11" creationId="{2AE54655-352A-C729-6537-38EEC3E7CA36}"/>
          </ac:spMkLst>
        </pc:spChg>
        <pc:spChg chg="add mod">
          <ac:chgData name="Peeters,Pim P.A.M." userId="dda12fe6-7bfc-4f2e-b23c-6b596f957348" providerId="ADAL" clId="{6AB46F1B-533D-4BE5-B6E8-6C117328B189}" dt="2024-09-14T19:07:18.123" v="14625" actId="20577"/>
          <ac:spMkLst>
            <pc:docMk/>
            <pc:sldMk cId="1827777936" sldId="275"/>
            <ac:spMk id="12" creationId="{AF7FEEB6-5332-CA39-0D2B-858218BDCB63}"/>
          </ac:spMkLst>
        </pc:spChg>
        <pc:spChg chg="del mod">
          <ac:chgData name="Peeters,Pim P.A.M." userId="dda12fe6-7bfc-4f2e-b23c-6b596f957348" providerId="ADAL" clId="{6AB46F1B-533D-4BE5-B6E8-6C117328B189}" dt="2024-09-14T18:59:12.173" v="14363" actId="478"/>
          <ac:spMkLst>
            <pc:docMk/>
            <pc:sldMk cId="1827777936" sldId="275"/>
            <ac:spMk id="13" creationId="{6BA73040-B77D-FF43-A8EA-3DD868211B12}"/>
          </ac:spMkLst>
        </pc:spChg>
        <pc:spChg chg="add mod">
          <ac:chgData name="Peeters,Pim P.A.M." userId="dda12fe6-7bfc-4f2e-b23c-6b596f957348" providerId="ADAL" clId="{6AB46F1B-533D-4BE5-B6E8-6C117328B189}" dt="2024-09-14T19:07:16.590" v="14624" actId="20577"/>
          <ac:spMkLst>
            <pc:docMk/>
            <pc:sldMk cId="1827777936" sldId="275"/>
            <ac:spMk id="14" creationId="{52AEC95C-6B21-4650-0817-E8F74663482F}"/>
          </ac:spMkLst>
        </pc:spChg>
        <pc:spChg chg="add mod">
          <ac:chgData name="Peeters,Pim P.A.M." userId="dda12fe6-7bfc-4f2e-b23c-6b596f957348" providerId="ADAL" clId="{6AB46F1B-533D-4BE5-B6E8-6C117328B189}" dt="2024-09-14T19:07:21.875" v="14627" actId="20577"/>
          <ac:spMkLst>
            <pc:docMk/>
            <pc:sldMk cId="1827777936" sldId="275"/>
            <ac:spMk id="15" creationId="{2BAA2C0E-D655-C02F-C4F6-1C5DC2E6051C}"/>
          </ac:spMkLst>
        </pc:spChg>
        <pc:spChg chg="del">
          <ac:chgData name="Peeters,Pim P.A.M." userId="dda12fe6-7bfc-4f2e-b23c-6b596f957348" providerId="ADAL" clId="{6AB46F1B-533D-4BE5-B6E8-6C117328B189}" dt="2024-09-14T18:22:09.005" v="13578" actId="478"/>
          <ac:spMkLst>
            <pc:docMk/>
            <pc:sldMk cId="1827777936" sldId="275"/>
            <ac:spMk id="23" creationId="{7FB35DDD-9D4B-6FED-A70A-559CC7CBA047}"/>
          </ac:spMkLst>
        </pc:spChg>
        <pc:spChg chg="del">
          <ac:chgData name="Peeters,Pim P.A.M." userId="dda12fe6-7bfc-4f2e-b23c-6b596f957348" providerId="ADAL" clId="{6AB46F1B-533D-4BE5-B6E8-6C117328B189}" dt="2024-09-14T18:22:09.005" v="13578" actId="478"/>
          <ac:spMkLst>
            <pc:docMk/>
            <pc:sldMk cId="1827777936" sldId="275"/>
            <ac:spMk id="24" creationId="{83D21AF7-B347-6C38-39C0-E84C1E062497}"/>
          </ac:spMkLst>
        </pc:spChg>
        <pc:spChg chg="del">
          <ac:chgData name="Peeters,Pim P.A.M." userId="dda12fe6-7bfc-4f2e-b23c-6b596f957348" providerId="ADAL" clId="{6AB46F1B-533D-4BE5-B6E8-6C117328B189}" dt="2024-09-14T18:22:09.005" v="13578" actId="478"/>
          <ac:spMkLst>
            <pc:docMk/>
            <pc:sldMk cId="1827777936" sldId="275"/>
            <ac:spMk id="25" creationId="{024166B9-F26E-A4B4-F776-2EF9FA12A256}"/>
          </ac:spMkLst>
        </pc:spChg>
        <pc:spChg chg="del">
          <ac:chgData name="Peeters,Pim P.A.M." userId="dda12fe6-7bfc-4f2e-b23c-6b596f957348" providerId="ADAL" clId="{6AB46F1B-533D-4BE5-B6E8-6C117328B189}" dt="2024-09-14T18:22:09.005" v="13578" actId="478"/>
          <ac:spMkLst>
            <pc:docMk/>
            <pc:sldMk cId="1827777936" sldId="275"/>
            <ac:spMk id="26" creationId="{E7BD99BE-88A4-580F-A3D1-09877ABA0F06}"/>
          </ac:spMkLst>
        </pc:spChg>
        <pc:spChg chg="del">
          <ac:chgData name="Peeters,Pim P.A.M." userId="dda12fe6-7bfc-4f2e-b23c-6b596f957348" providerId="ADAL" clId="{6AB46F1B-533D-4BE5-B6E8-6C117328B189}" dt="2024-09-14T18:22:09.005" v="13578" actId="478"/>
          <ac:spMkLst>
            <pc:docMk/>
            <pc:sldMk cId="1827777936" sldId="275"/>
            <ac:spMk id="27" creationId="{C3E12FD7-1670-274A-AD0B-29198D85DE16}"/>
          </ac:spMkLst>
        </pc:spChg>
        <pc:spChg chg="mod">
          <ac:chgData name="Peeters,Pim P.A.M." userId="dda12fe6-7bfc-4f2e-b23c-6b596f957348" providerId="ADAL" clId="{6AB46F1B-533D-4BE5-B6E8-6C117328B189}" dt="2024-09-14T18:55:46.950" v="14227" actId="20577"/>
          <ac:spMkLst>
            <pc:docMk/>
            <pc:sldMk cId="1827777936" sldId="275"/>
            <ac:spMk id="43" creationId="{FE82EBB8-968C-A9AC-0A67-73A7404B1BDB}"/>
          </ac:spMkLst>
        </pc:spChg>
        <pc:spChg chg="add mod">
          <ac:chgData name="Peeters,Pim P.A.M." userId="dda12fe6-7bfc-4f2e-b23c-6b596f957348" providerId="ADAL" clId="{6AB46F1B-533D-4BE5-B6E8-6C117328B189}" dt="2024-09-14T18:43:03.856" v="13982" actId="20577"/>
          <ac:spMkLst>
            <pc:docMk/>
            <pc:sldMk cId="1827777936" sldId="275"/>
            <ac:spMk id="57" creationId="{D3B4E94F-9A37-5B04-9B4B-545226774EFA}"/>
          </ac:spMkLst>
        </pc:spChg>
        <pc:spChg chg="add mod">
          <ac:chgData name="Peeters,Pim P.A.M." userId="dda12fe6-7bfc-4f2e-b23c-6b596f957348" providerId="ADAL" clId="{6AB46F1B-533D-4BE5-B6E8-6C117328B189}" dt="2024-09-14T18:43:11.171" v="13983" actId="20577"/>
          <ac:spMkLst>
            <pc:docMk/>
            <pc:sldMk cId="1827777936" sldId="275"/>
            <ac:spMk id="58" creationId="{B7F77766-226F-10A9-B053-E74B1B6F73A7}"/>
          </ac:spMkLst>
        </pc:spChg>
        <pc:spChg chg="add mod">
          <ac:chgData name="Peeters,Pim P.A.M." userId="dda12fe6-7bfc-4f2e-b23c-6b596f957348" providerId="ADAL" clId="{6AB46F1B-533D-4BE5-B6E8-6C117328B189}" dt="2024-09-14T19:07:25.362" v="14629" actId="20577"/>
          <ac:spMkLst>
            <pc:docMk/>
            <pc:sldMk cId="1827777936" sldId="275"/>
            <ac:spMk id="59" creationId="{EFDD86EC-5827-1368-AD2A-6E5AA2DFE0E2}"/>
          </ac:spMkLst>
        </pc:spChg>
        <pc:spChg chg="add mod">
          <ac:chgData name="Peeters,Pim P.A.M." userId="dda12fe6-7bfc-4f2e-b23c-6b596f957348" providerId="ADAL" clId="{6AB46F1B-533D-4BE5-B6E8-6C117328B189}" dt="2024-09-14T18:46:31.753" v="14035" actId="20577"/>
          <ac:spMkLst>
            <pc:docMk/>
            <pc:sldMk cId="1827777936" sldId="275"/>
            <ac:spMk id="61" creationId="{89209A4B-6923-F126-C702-87F48F54C4A4}"/>
          </ac:spMkLst>
        </pc:spChg>
        <pc:spChg chg="del">
          <ac:chgData name="Peeters,Pim P.A.M." userId="dda12fe6-7bfc-4f2e-b23c-6b596f957348" providerId="ADAL" clId="{6AB46F1B-533D-4BE5-B6E8-6C117328B189}" dt="2024-09-14T18:22:09.005" v="13578" actId="478"/>
          <ac:spMkLst>
            <pc:docMk/>
            <pc:sldMk cId="1827777936" sldId="275"/>
            <ac:spMk id="65" creationId="{31EA5FD6-B6EF-53FB-E938-8F44E8238E47}"/>
          </ac:spMkLst>
        </pc:spChg>
        <pc:spChg chg="del">
          <ac:chgData name="Peeters,Pim P.A.M." userId="dda12fe6-7bfc-4f2e-b23c-6b596f957348" providerId="ADAL" clId="{6AB46F1B-533D-4BE5-B6E8-6C117328B189}" dt="2024-09-14T18:22:09.005" v="13578" actId="478"/>
          <ac:spMkLst>
            <pc:docMk/>
            <pc:sldMk cId="1827777936" sldId="275"/>
            <ac:spMk id="66" creationId="{A71565F0-B447-4829-C976-671982E6B1F8}"/>
          </ac:spMkLst>
        </pc:spChg>
        <pc:spChg chg="del">
          <ac:chgData name="Peeters,Pim P.A.M." userId="dda12fe6-7bfc-4f2e-b23c-6b596f957348" providerId="ADAL" clId="{6AB46F1B-533D-4BE5-B6E8-6C117328B189}" dt="2024-09-14T18:22:09.005" v="13578" actId="478"/>
          <ac:spMkLst>
            <pc:docMk/>
            <pc:sldMk cId="1827777936" sldId="275"/>
            <ac:spMk id="67" creationId="{E8283AC5-9F4E-87B0-EC00-F320EE4A530B}"/>
          </ac:spMkLst>
        </pc:spChg>
        <pc:spChg chg="add mod">
          <ac:chgData name="Peeters,Pim P.A.M." userId="dda12fe6-7bfc-4f2e-b23c-6b596f957348" providerId="ADAL" clId="{6AB46F1B-533D-4BE5-B6E8-6C117328B189}" dt="2024-09-14T19:08:44.906" v="14640" actId="20577"/>
          <ac:spMkLst>
            <pc:docMk/>
            <pc:sldMk cId="1827777936" sldId="275"/>
            <ac:spMk id="75" creationId="{4298A4B6-A057-2BBF-D348-C90F72951315}"/>
          </ac:spMkLst>
        </pc:spChg>
        <pc:spChg chg="add mod">
          <ac:chgData name="Peeters,Pim P.A.M." userId="dda12fe6-7bfc-4f2e-b23c-6b596f957348" providerId="ADAL" clId="{6AB46F1B-533D-4BE5-B6E8-6C117328B189}" dt="2024-09-14T18:54:29.359" v="14219" actId="1076"/>
          <ac:spMkLst>
            <pc:docMk/>
            <pc:sldMk cId="1827777936" sldId="275"/>
            <ac:spMk id="76" creationId="{93DC09BD-D972-B6F2-FF53-E06770AC418C}"/>
          </ac:spMkLst>
        </pc:spChg>
        <pc:spChg chg="add mod">
          <ac:chgData name="Peeters,Pim P.A.M." userId="dda12fe6-7bfc-4f2e-b23c-6b596f957348" providerId="ADAL" clId="{6AB46F1B-533D-4BE5-B6E8-6C117328B189}" dt="2024-09-14T18:50:42.151" v="14091"/>
          <ac:spMkLst>
            <pc:docMk/>
            <pc:sldMk cId="1827777936" sldId="275"/>
            <ac:spMk id="80" creationId="{2E2101BF-7497-4DCD-E01D-6681690C60A7}"/>
          </ac:spMkLst>
        </pc:spChg>
        <pc:spChg chg="add mod">
          <ac:chgData name="Peeters,Pim P.A.M." userId="dda12fe6-7bfc-4f2e-b23c-6b596f957348" providerId="ADAL" clId="{6AB46F1B-533D-4BE5-B6E8-6C117328B189}" dt="2024-09-14T18:50:42.151" v="14091"/>
          <ac:spMkLst>
            <pc:docMk/>
            <pc:sldMk cId="1827777936" sldId="275"/>
            <ac:spMk id="81" creationId="{57BA1C9F-49E8-D2AF-839B-0677327A02D7}"/>
          </ac:spMkLst>
        </pc:spChg>
        <pc:spChg chg="add mod">
          <ac:chgData name="Peeters,Pim P.A.M." userId="dda12fe6-7bfc-4f2e-b23c-6b596f957348" providerId="ADAL" clId="{6AB46F1B-533D-4BE5-B6E8-6C117328B189}" dt="2024-09-14T18:50:50.617" v="14092"/>
          <ac:spMkLst>
            <pc:docMk/>
            <pc:sldMk cId="1827777936" sldId="275"/>
            <ac:spMk id="82" creationId="{74DD1684-C4CB-8044-CF8D-CFDBEFE52AD0}"/>
          </ac:spMkLst>
        </pc:spChg>
        <pc:spChg chg="add mod">
          <ac:chgData name="Peeters,Pim P.A.M." userId="dda12fe6-7bfc-4f2e-b23c-6b596f957348" providerId="ADAL" clId="{6AB46F1B-533D-4BE5-B6E8-6C117328B189}" dt="2024-09-14T18:50:50.617" v="14092"/>
          <ac:spMkLst>
            <pc:docMk/>
            <pc:sldMk cId="1827777936" sldId="275"/>
            <ac:spMk id="83" creationId="{23BF645A-EA8A-B568-5A81-EC35BA9D8678}"/>
          </ac:spMkLst>
        </pc:spChg>
        <pc:spChg chg="add del mod">
          <ac:chgData name="Peeters,Pim P.A.M." userId="dda12fe6-7bfc-4f2e-b23c-6b596f957348" providerId="ADAL" clId="{6AB46F1B-533D-4BE5-B6E8-6C117328B189}" dt="2024-09-14T18:52:12.661" v="14145" actId="478"/>
          <ac:spMkLst>
            <pc:docMk/>
            <pc:sldMk cId="1827777936" sldId="275"/>
            <ac:spMk id="85" creationId="{BE94956D-5A4D-286F-0D54-A66DCACC8A04}"/>
          </ac:spMkLst>
        </pc:spChg>
        <pc:spChg chg="add del mod">
          <ac:chgData name="Peeters,Pim P.A.M." userId="dda12fe6-7bfc-4f2e-b23c-6b596f957348" providerId="ADAL" clId="{6AB46F1B-533D-4BE5-B6E8-6C117328B189}" dt="2024-09-14T18:51:50.577" v="14140" actId="478"/>
          <ac:spMkLst>
            <pc:docMk/>
            <pc:sldMk cId="1827777936" sldId="275"/>
            <ac:spMk id="86" creationId="{123BB1BA-96E3-FBA4-84C8-5D469D86A1C4}"/>
          </ac:spMkLst>
        </pc:spChg>
        <pc:spChg chg="add mod">
          <ac:chgData name="Peeters,Pim P.A.M." userId="dda12fe6-7bfc-4f2e-b23c-6b596f957348" providerId="ADAL" clId="{6AB46F1B-533D-4BE5-B6E8-6C117328B189}" dt="2024-09-14T19:04:20.547" v="14531" actId="20577"/>
          <ac:spMkLst>
            <pc:docMk/>
            <pc:sldMk cId="1827777936" sldId="275"/>
            <ac:spMk id="88" creationId="{C5043975-22D8-79FA-77BE-69478C01105E}"/>
          </ac:spMkLst>
        </pc:spChg>
        <pc:spChg chg="add mod">
          <ac:chgData name="Peeters,Pim P.A.M." userId="dda12fe6-7bfc-4f2e-b23c-6b596f957348" providerId="ADAL" clId="{6AB46F1B-533D-4BE5-B6E8-6C117328B189}" dt="2024-09-14T19:03:23.006" v="14469" actId="1076"/>
          <ac:spMkLst>
            <pc:docMk/>
            <pc:sldMk cId="1827777936" sldId="275"/>
            <ac:spMk id="89" creationId="{1A9AB189-51EB-B317-34E7-D3F71D9D11CB}"/>
          </ac:spMkLst>
        </pc:spChg>
        <pc:spChg chg="add mod">
          <ac:chgData name="Peeters,Pim P.A.M." userId="dda12fe6-7bfc-4f2e-b23c-6b596f957348" providerId="ADAL" clId="{6AB46F1B-533D-4BE5-B6E8-6C117328B189}" dt="2024-09-14T19:03:17.998" v="14468" actId="14100"/>
          <ac:spMkLst>
            <pc:docMk/>
            <pc:sldMk cId="1827777936" sldId="275"/>
            <ac:spMk id="91" creationId="{5E3D63FF-9264-4D48-AFF0-2BE800104172}"/>
          </ac:spMkLst>
        </pc:spChg>
        <pc:spChg chg="add mod">
          <ac:chgData name="Peeters,Pim P.A.M." userId="dda12fe6-7bfc-4f2e-b23c-6b596f957348" providerId="ADAL" clId="{6AB46F1B-533D-4BE5-B6E8-6C117328B189}" dt="2024-09-14T19:07:35.540" v="14631" actId="20577"/>
          <ac:spMkLst>
            <pc:docMk/>
            <pc:sldMk cId="1827777936" sldId="275"/>
            <ac:spMk id="95" creationId="{5B3CBFBF-3542-1C0F-E821-B0C4C9E33003}"/>
          </ac:spMkLst>
        </pc:spChg>
        <pc:spChg chg="add mod">
          <ac:chgData name="Peeters,Pim P.A.M." userId="dda12fe6-7bfc-4f2e-b23c-6b596f957348" providerId="ADAL" clId="{6AB46F1B-533D-4BE5-B6E8-6C117328B189}" dt="2024-09-14T19:07:53.081" v="14633" actId="20577"/>
          <ac:spMkLst>
            <pc:docMk/>
            <pc:sldMk cId="1827777936" sldId="275"/>
            <ac:spMk id="96" creationId="{213D35B4-FE8C-CBDB-8C1A-BFC214DC1279}"/>
          </ac:spMkLst>
        </pc:spChg>
        <pc:spChg chg="add mod">
          <ac:chgData name="Peeters,Pim P.A.M." userId="dda12fe6-7bfc-4f2e-b23c-6b596f957348" providerId="ADAL" clId="{6AB46F1B-533D-4BE5-B6E8-6C117328B189}" dt="2024-09-14T19:04:22.769" v="14532" actId="20577"/>
          <ac:spMkLst>
            <pc:docMk/>
            <pc:sldMk cId="1827777936" sldId="275"/>
            <ac:spMk id="100" creationId="{AE25C58C-9381-CD7C-60B3-1D6FC6AA6453}"/>
          </ac:spMkLst>
        </pc:spChg>
        <pc:spChg chg="add mod">
          <ac:chgData name="Peeters,Pim P.A.M." userId="dda12fe6-7bfc-4f2e-b23c-6b596f957348" providerId="ADAL" clId="{6AB46F1B-533D-4BE5-B6E8-6C117328B189}" dt="2024-09-14T19:01:45.415" v="14457" actId="20577"/>
          <ac:spMkLst>
            <pc:docMk/>
            <pc:sldMk cId="1827777936" sldId="275"/>
            <ac:spMk id="101" creationId="{0F5CC547-D52A-1F92-63E7-A67E2860CBB2}"/>
          </ac:spMkLst>
        </pc:spChg>
        <pc:spChg chg="del">
          <ac:chgData name="Peeters,Pim P.A.M." userId="dda12fe6-7bfc-4f2e-b23c-6b596f957348" providerId="ADAL" clId="{6AB46F1B-533D-4BE5-B6E8-6C117328B189}" dt="2024-09-14T18:22:09.005" v="13578" actId="478"/>
          <ac:spMkLst>
            <pc:docMk/>
            <pc:sldMk cId="1827777936" sldId="275"/>
            <ac:spMk id="110" creationId="{D08FAB47-F975-BCF6-BB16-45B5DB2E53DB}"/>
          </ac:spMkLst>
        </pc:spChg>
        <pc:spChg chg="add mod">
          <ac:chgData name="Peeters,Pim P.A.M." userId="dda12fe6-7bfc-4f2e-b23c-6b596f957348" providerId="ADAL" clId="{6AB46F1B-533D-4BE5-B6E8-6C117328B189}" dt="2024-09-14T19:04:16.918" v="14530" actId="20577"/>
          <ac:spMkLst>
            <pc:docMk/>
            <pc:sldMk cId="1827777936" sldId="275"/>
            <ac:spMk id="111" creationId="{D982C717-C5E9-4A4B-7A5A-2BC06822B047}"/>
          </ac:spMkLst>
        </pc:spChg>
        <pc:cxnChg chg="del mod">
          <ac:chgData name="Peeters,Pim P.A.M." userId="dda12fe6-7bfc-4f2e-b23c-6b596f957348" providerId="ADAL" clId="{6AB46F1B-533D-4BE5-B6E8-6C117328B189}" dt="2024-09-14T18:22:09.005" v="13578" actId="478"/>
          <ac:cxnSpMkLst>
            <pc:docMk/>
            <pc:sldMk cId="1827777936" sldId="275"/>
            <ac:cxnSpMk id="2" creationId="{B310CD69-5701-7471-6C6E-1A0AE92843C4}"/>
          </ac:cxnSpMkLst>
        </pc:cxnChg>
        <pc:cxnChg chg="del mod">
          <ac:chgData name="Peeters,Pim P.A.M." userId="dda12fe6-7bfc-4f2e-b23c-6b596f957348" providerId="ADAL" clId="{6AB46F1B-533D-4BE5-B6E8-6C117328B189}" dt="2024-09-14T18:22:09.005" v="13578" actId="478"/>
          <ac:cxnSpMkLst>
            <pc:docMk/>
            <pc:sldMk cId="1827777936" sldId="275"/>
            <ac:cxnSpMk id="16" creationId="{CE0A24FD-175C-84E4-F486-F35F4E7C873C}"/>
          </ac:cxnSpMkLst>
        </pc:cxnChg>
        <pc:cxnChg chg="add mod">
          <ac:chgData name="Peeters,Pim P.A.M." userId="dda12fe6-7bfc-4f2e-b23c-6b596f957348" providerId="ADAL" clId="{6AB46F1B-533D-4BE5-B6E8-6C117328B189}" dt="2024-09-14T18:27:51.403" v="13824" actId="1076"/>
          <ac:cxnSpMkLst>
            <pc:docMk/>
            <pc:sldMk cId="1827777936" sldId="275"/>
            <ac:cxnSpMk id="17" creationId="{F612212F-44CC-7F49-51FF-D0F0922F0952}"/>
          </ac:cxnSpMkLst>
        </pc:cxnChg>
        <pc:cxnChg chg="del mod">
          <ac:chgData name="Peeters,Pim P.A.M." userId="dda12fe6-7bfc-4f2e-b23c-6b596f957348" providerId="ADAL" clId="{6AB46F1B-533D-4BE5-B6E8-6C117328B189}" dt="2024-09-14T18:22:09.005" v="13578" actId="478"/>
          <ac:cxnSpMkLst>
            <pc:docMk/>
            <pc:sldMk cId="1827777936" sldId="275"/>
            <ac:cxnSpMk id="19" creationId="{03C7A10A-D6AD-4622-333A-9684169E7ECB}"/>
          </ac:cxnSpMkLst>
        </pc:cxnChg>
        <pc:cxnChg chg="add mod">
          <ac:chgData name="Peeters,Pim P.A.M." userId="dda12fe6-7bfc-4f2e-b23c-6b596f957348" providerId="ADAL" clId="{6AB46F1B-533D-4BE5-B6E8-6C117328B189}" dt="2024-09-14T18:27:51.403" v="13824" actId="1076"/>
          <ac:cxnSpMkLst>
            <pc:docMk/>
            <pc:sldMk cId="1827777936" sldId="275"/>
            <ac:cxnSpMk id="21" creationId="{DFB4BCB0-35D5-6954-500F-A3D2EBD18B52}"/>
          </ac:cxnSpMkLst>
        </pc:cxnChg>
        <pc:cxnChg chg="del mod">
          <ac:chgData name="Peeters,Pim P.A.M." userId="dda12fe6-7bfc-4f2e-b23c-6b596f957348" providerId="ADAL" clId="{6AB46F1B-533D-4BE5-B6E8-6C117328B189}" dt="2024-09-14T18:22:12.723" v="13579" actId="478"/>
          <ac:cxnSpMkLst>
            <pc:docMk/>
            <pc:sldMk cId="1827777936" sldId="275"/>
            <ac:cxnSpMk id="28" creationId="{8273A1B4-2737-5CAD-CAC2-E62E10451F4E}"/>
          </ac:cxnSpMkLst>
        </pc:cxnChg>
        <pc:cxnChg chg="del mod">
          <ac:chgData name="Peeters,Pim P.A.M." userId="dda12fe6-7bfc-4f2e-b23c-6b596f957348" providerId="ADAL" clId="{6AB46F1B-533D-4BE5-B6E8-6C117328B189}" dt="2024-09-14T18:22:16.549" v="13581" actId="478"/>
          <ac:cxnSpMkLst>
            <pc:docMk/>
            <pc:sldMk cId="1827777936" sldId="275"/>
            <ac:cxnSpMk id="31" creationId="{76BF3676-EEC4-1222-CD42-56F6C892D423}"/>
          </ac:cxnSpMkLst>
        </pc:cxnChg>
        <pc:cxnChg chg="add mod">
          <ac:chgData name="Peeters,Pim P.A.M." userId="dda12fe6-7bfc-4f2e-b23c-6b596f957348" providerId="ADAL" clId="{6AB46F1B-533D-4BE5-B6E8-6C117328B189}" dt="2024-09-14T18:28:00.149" v="13827" actId="14100"/>
          <ac:cxnSpMkLst>
            <pc:docMk/>
            <pc:sldMk cId="1827777936" sldId="275"/>
            <ac:cxnSpMk id="33" creationId="{1207480B-5182-14E5-22E6-2CEAAAD2120F}"/>
          </ac:cxnSpMkLst>
        </pc:cxnChg>
        <pc:cxnChg chg="del mod">
          <ac:chgData name="Peeters,Pim P.A.M." userId="dda12fe6-7bfc-4f2e-b23c-6b596f957348" providerId="ADAL" clId="{6AB46F1B-533D-4BE5-B6E8-6C117328B189}" dt="2024-09-14T18:22:09.005" v="13578" actId="478"/>
          <ac:cxnSpMkLst>
            <pc:docMk/>
            <pc:sldMk cId="1827777936" sldId="275"/>
            <ac:cxnSpMk id="36" creationId="{51F24570-9E38-783D-91DB-EBD2AF2ADEE0}"/>
          </ac:cxnSpMkLst>
        </pc:cxnChg>
        <pc:cxnChg chg="add mod">
          <ac:chgData name="Peeters,Pim P.A.M." userId="dda12fe6-7bfc-4f2e-b23c-6b596f957348" providerId="ADAL" clId="{6AB46F1B-533D-4BE5-B6E8-6C117328B189}" dt="2024-09-14T18:28:13.649" v="13831" actId="14100"/>
          <ac:cxnSpMkLst>
            <pc:docMk/>
            <pc:sldMk cId="1827777936" sldId="275"/>
            <ac:cxnSpMk id="37" creationId="{382098DF-8A75-A1D1-8A13-54DA6F61C6A0}"/>
          </ac:cxnSpMkLst>
        </pc:cxnChg>
        <pc:cxnChg chg="del mod">
          <ac:chgData name="Peeters,Pim P.A.M." userId="dda12fe6-7bfc-4f2e-b23c-6b596f957348" providerId="ADAL" clId="{6AB46F1B-533D-4BE5-B6E8-6C117328B189}" dt="2024-09-14T18:22:09.005" v="13578" actId="478"/>
          <ac:cxnSpMkLst>
            <pc:docMk/>
            <pc:sldMk cId="1827777936" sldId="275"/>
            <ac:cxnSpMk id="40" creationId="{97A0D995-DCF9-28F1-C91E-442380F970BE}"/>
          </ac:cxnSpMkLst>
        </pc:cxnChg>
        <pc:cxnChg chg="add del mod">
          <ac:chgData name="Peeters,Pim P.A.M." userId="dda12fe6-7bfc-4f2e-b23c-6b596f957348" providerId="ADAL" clId="{6AB46F1B-533D-4BE5-B6E8-6C117328B189}" dt="2024-09-14T18:59:07.115" v="14361" actId="478"/>
          <ac:cxnSpMkLst>
            <pc:docMk/>
            <pc:sldMk cId="1827777936" sldId="275"/>
            <ac:cxnSpMk id="42" creationId="{7CF76A26-DB3C-71ED-0E57-83DE7E79A80E}"/>
          </ac:cxnSpMkLst>
        </pc:cxnChg>
        <pc:cxnChg chg="add mod">
          <ac:chgData name="Peeters,Pim P.A.M." userId="dda12fe6-7bfc-4f2e-b23c-6b596f957348" providerId="ADAL" clId="{6AB46F1B-533D-4BE5-B6E8-6C117328B189}" dt="2024-09-14T18:29:46.444" v="13847" actId="14100"/>
          <ac:cxnSpMkLst>
            <pc:docMk/>
            <pc:sldMk cId="1827777936" sldId="275"/>
            <ac:cxnSpMk id="46" creationId="{23F4FA88-B3BE-C47D-2E99-245D6A57B014}"/>
          </ac:cxnSpMkLst>
        </pc:cxnChg>
        <pc:cxnChg chg="add mod">
          <ac:chgData name="Peeters,Pim P.A.M." userId="dda12fe6-7bfc-4f2e-b23c-6b596f957348" providerId="ADAL" clId="{6AB46F1B-533D-4BE5-B6E8-6C117328B189}" dt="2024-09-14T18:29:52.454" v="13848" actId="14100"/>
          <ac:cxnSpMkLst>
            <pc:docMk/>
            <pc:sldMk cId="1827777936" sldId="275"/>
            <ac:cxnSpMk id="47" creationId="{9A818305-EC99-F16B-2950-2EBF77AE9F13}"/>
          </ac:cxnSpMkLst>
        </pc:cxnChg>
        <pc:cxnChg chg="add mod">
          <ac:chgData name="Peeters,Pim P.A.M." userId="dda12fe6-7bfc-4f2e-b23c-6b596f957348" providerId="ADAL" clId="{6AB46F1B-533D-4BE5-B6E8-6C117328B189}" dt="2024-09-14T18:29:16.885" v="13842" actId="14100"/>
          <ac:cxnSpMkLst>
            <pc:docMk/>
            <pc:sldMk cId="1827777936" sldId="275"/>
            <ac:cxnSpMk id="48" creationId="{D74CE70D-AEF3-3070-D011-BCB87AD59F5D}"/>
          </ac:cxnSpMkLst>
        </pc:cxnChg>
        <pc:cxnChg chg="del mod">
          <ac:chgData name="Peeters,Pim P.A.M." userId="dda12fe6-7bfc-4f2e-b23c-6b596f957348" providerId="ADAL" clId="{6AB46F1B-533D-4BE5-B6E8-6C117328B189}" dt="2024-09-14T18:28:36.226" v="13838" actId="478"/>
          <ac:cxnSpMkLst>
            <pc:docMk/>
            <pc:sldMk cId="1827777936" sldId="275"/>
            <ac:cxnSpMk id="55" creationId="{F5185F7E-7B11-D7D3-FB85-6E80E5E1C636}"/>
          </ac:cxnSpMkLst>
        </pc:cxnChg>
        <pc:cxnChg chg="del">
          <ac:chgData name="Peeters,Pim P.A.M." userId="dda12fe6-7bfc-4f2e-b23c-6b596f957348" providerId="ADAL" clId="{6AB46F1B-533D-4BE5-B6E8-6C117328B189}" dt="2024-09-14T18:22:14.951" v="13580" actId="478"/>
          <ac:cxnSpMkLst>
            <pc:docMk/>
            <pc:sldMk cId="1827777936" sldId="275"/>
            <ac:cxnSpMk id="60" creationId="{6550C268-0412-0079-2A93-4220707E98B4}"/>
          </ac:cxnSpMkLst>
        </pc:cxnChg>
        <pc:cxnChg chg="add mod">
          <ac:chgData name="Peeters,Pim P.A.M." userId="dda12fe6-7bfc-4f2e-b23c-6b596f957348" providerId="ADAL" clId="{6AB46F1B-533D-4BE5-B6E8-6C117328B189}" dt="2024-09-14T18:45:01.345" v="14018" actId="1076"/>
          <ac:cxnSpMkLst>
            <pc:docMk/>
            <pc:sldMk cId="1827777936" sldId="275"/>
            <ac:cxnSpMk id="62" creationId="{FAFBF74B-3524-2D9B-4A4B-AA26463BAA8C}"/>
          </ac:cxnSpMkLst>
        </pc:cxnChg>
        <pc:cxnChg chg="del mod">
          <ac:chgData name="Peeters,Pim P.A.M." userId="dda12fe6-7bfc-4f2e-b23c-6b596f957348" providerId="ADAL" clId="{6AB46F1B-533D-4BE5-B6E8-6C117328B189}" dt="2024-09-14T18:59:09.174" v="14362" actId="478"/>
          <ac:cxnSpMkLst>
            <pc:docMk/>
            <pc:sldMk cId="1827777936" sldId="275"/>
            <ac:cxnSpMk id="63" creationId="{6124E987-7658-D6CE-235E-BBFA1F064853}"/>
          </ac:cxnSpMkLst>
        </pc:cxnChg>
        <pc:cxnChg chg="del mod">
          <ac:chgData name="Peeters,Pim P.A.M." userId="dda12fe6-7bfc-4f2e-b23c-6b596f957348" providerId="ADAL" clId="{6AB46F1B-533D-4BE5-B6E8-6C117328B189}" dt="2024-09-14T18:22:09.005" v="13578" actId="478"/>
          <ac:cxnSpMkLst>
            <pc:docMk/>
            <pc:sldMk cId="1827777936" sldId="275"/>
            <ac:cxnSpMk id="68" creationId="{F49E1219-2D45-05DB-4C95-B7DD8CA7C2A9}"/>
          </ac:cxnSpMkLst>
        </pc:cxnChg>
        <pc:cxnChg chg="del">
          <ac:chgData name="Peeters,Pim P.A.M." userId="dda12fe6-7bfc-4f2e-b23c-6b596f957348" providerId="ADAL" clId="{6AB46F1B-533D-4BE5-B6E8-6C117328B189}" dt="2024-09-14T18:22:09.005" v="13578" actId="478"/>
          <ac:cxnSpMkLst>
            <pc:docMk/>
            <pc:sldMk cId="1827777936" sldId="275"/>
            <ac:cxnSpMk id="69" creationId="{4C0B77B2-63C7-BC4B-3F90-50B0FFDA521C}"/>
          </ac:cxnSpMkLst>
        </pc:cxnChg>
        <pc:cxnChg chg="del">
          <ac:chgData name="Peeters,Pim P.A.M." userId="dda12fe6-7bfc-4f2e-b23c-6b596f957348" providerId="ADAL" clId="{6AB46F1B-533D-4BE5-B6E8-6C117328B189}" dt="2024-09-14T18:22:09.005" v="13578" actId="478"/>
          <ac:cxnSpMkLst>
            <pc:docMk/>
            <pc:sldMk cId="1827777936" sldId="275"/>
            <ac:cxnSpMk id="70" creationId="{3B1E2622-2B3B-9346-B74F-1754246877FE}"/>
          </ac:cxnSpMkLst>
        </pc:cxnChg>
        <pc:cxnChg chg="del">
          <ac:chgData name="Peeters,Pim P.A.M." userId="dda12fe6-7bfc-4f2e-b23c-6b596f957348" providerId="ADAL" clId="{6AB46F1B-533D-4BE5-B6E8-6C117328B189}" dt="2024-09-14T18:22:09.005" v="13578" actId="478"/>
          <ac:cxnSpMkLst>
            <pc:docMk/>
            <pc:sldMk cId="1827777936" sldId="275"/>
            <ac:cxnSpMk id="71" creationId="{A53EB050-D121-D38A-E3E9-13670E718A0F}"/>
          </ac:cxnSpMkLst>
        </pc:cxnChg>
        <pc:cxnChg chg="del mod">
          <ac:chgData name="Peeters,Pim P.A.M." userId="dda12fe6-7bfc-4f2e-b23c-6b596f957348" providerId="ADAL" clId="{6AB46F1B-533D-4BE5-B6E8-6C117328B189}" dt="2024-09-14T18:22:09.005" v="13578" actId="478"/>
          <ac:cxnSpMkLst>
            <pc:docMk/>
            <pc:sldMk cId="1827777936" sldId="275"/>
            <ac:cxnSpMk id="72" creationId="{7AEA76A6-80DD-1BB0-636A-769451ABA7CC}"/>
          </ac:cxnSpMkLst>
        </pc:cxnChg>
        <pc:cxnChg chg="add mod">
          <ac:chgData name="Peeters,Pim P.A.M." userId="dda12fe6-7bfc-4f2e-b23c-6b596f957348" providerId="ADAL" clId="{6AB46F1B-533D-4BE5-B6E8-6C117328B189}" dt="2024-09-14T18:54:29.359" v="14219" actId="1076"/>
          <ac:cxnSpMkLst>
            <pc:docMk/>
            <pc:sldMk cId="1827777936" sldId="275"/>
            <ac:cxnSpMk id="77" creationId="{2D1FE3ED-D70A-F1A7-0EE6-61D0A3F89468}"/>
          </ac:cxnSpMkLst>
        </pc:cxnChg>
        <pc:cxnChg chg="add mod">
          <ac:chgData name="Peeters,Pim P.A.M." userId="dda12fe6-7bfc-4f2e-b23c-6b596f957348" providerId="ADAL" clId="{6AB46F1B-533D-4BE5-B6E8-6C117328B189}" dt="2024-09-14T18:50:50.617" v="14092"/>
          <ac:cxnSpMkLst>
            <pc:docMk/>
            <pc:sldMk cId="1827777936" sldId="275"/>
            <ac:cxnSpMk id="84" creationId="{05685FA7-890D-8036-0065-22D3E559B5E7}"/>
          </ac:cxnSpMkLst>
        </pc:cxnChg>
        <pc:cxnChg chg="add del mod">
          <ac:chgData name="Peeters,Pim P.A.M." userId="dda12fe6-7bfc-4f2e-b23c-6b596f957348" providerId="ADAL" clId="{6AB46F1B-533D-4BE5-B6E8-6C117328B189}" dt="2024-09-14T18:51:52.640" v="14141" actId="478"/>
          <ac:cxnSpMkLst>
            <pc:docMk/>
            <pc:sldMk cId="1827777936" sldId="275"/>
            <ac:cxnSpMk id="87" creationId="{6B3F97D7-2EF1-69BC-E73A-C706E871F14E}"/>
          </ac:cxnSpMkLst>
        </pc:cxnChg>
        <pc:cxnChg chg="add del mod">
          <ac:chgData name="Peeters,Pim P.A.M." userId="dda12fe6-7bfc-4f2e-b23c-6b596f957348" providerId="ADAL" clId="{6AB46F1B-533D-4BE5-B6E8-6C117328B189}" dt="2024-09-14T19:03:10.594" v="14466" actId="478"/>
          <ac:cxnSpMkLst>
            <pc:docMk/>
            <pc:sldMk cId="1827777936" sldId="275"/>
            <ac:cxnSpMk id="92" creationId="{C6FB6C6D-3BB3-4CA0-09E5-940BC7F16A74}"/>
          </ac:cxnSpMkLst>
        </pc:cxnChg>
        <pc:cxnChg chg="add mod">
          <ac:chgData name="Peeters,Pim P.A.M." userId="dda12fe6-7bfc-4f2e-b23c-6b596f957348" providerId="ADAL" clId="{6AB46F1B-533D-4BE5-B6E8-6C117328B189}" dt="2024-09-14T18:59:01.782" v="14360" actId="14100"/>
          <ac:cxnSpMkLst>
            <pc:docMk/>
            <pc:sldMk cId="1827777936" sldId="275"/>
            <ac:cxnSpMk id="97" creationId="{9C647EBC-1D35-6A0E-66D5-6CF936E2C843}"/>
          </ac:cxnSpMkLst>
        </pc:cxnChg>
        <pc:cxnChg chg="add mod">
          <ac:chgData name="Peeters,Pim P.A.M." userId="dda12fe6-7bfc-4f2e-b23c-6b596f957348" providerId="ADAL" clId="{6AB46F1B-533D-4BE5-B6E8-6C117328B189}" dt="2024-09-14T19:02:01.157" v="14461" actId="14100"/>
          <ac:cxnSpMkLst>
            <pc:docMk/>
            <pc:sldMk cId="1827777936" sldId="275"/>
            <ac:cxnSpMk id="102" creationId="{B5AB47F6-0243-E5B7-5656-2E10AF9E8339}"/>
          </ac:cxnSpMkLst>
        </pc:cxnChg>
        <pc:cxnChg chg="add mod">
          <ac:chgData name="Peeters,Pim P.A.M." userId="dda12fe6-7bfc-4f2e-b23c-6b596f957348" providerId="ADAL" clId="{6AB46F1B-533D-4BE5-B6E8-6C117328B189}" dt="2024-09-14T19:03:33.203" v="14472" actId="14100"/>
          <ac:cxnSpMkLst>
            <pc:docMk/>
            <pc:sldMk cId="1827777936" sldId="275"/>
            <ac:cxnSpMk id="107" creationId="{314F67C7-8E85-2794-3F0A-CF2A86187D19}"/>
          </ac:cxnSpMkLst>
        </pc:cxnChg>
        <pc:cxnChg chg="add mod">
          <ac:chgData name="Peeters,Pim P.A.M." userId="dda12fe6-7bfc-4f2e-b23c-6b596f957348" providerId="ADAL" clId="{6AB46F1B-533D-4BE5-B6E8-6C117328B189}" dt="2024-09-14T19:04:38.911" v="14537" actId="14100"/>
          <ac:cxnSpMkLst>
            <pc:docMk/>
            <pc:sldMk cId="1827777936" sldId="275"/>
            <ac:cxnSpMk id="112" creationId="{A7AA643D-39FA-71F5-DD73-BFFD8798F6B5}"/>
          </ac:cxnSpMkLst>
        </pc:cxnChg>
      </pc:sldChg>
      <pc:sldChg chg="modSp add mod">
        <pc:chgData name="Peeters,Pim P.A.M." userId="dda12fe6-7bfc-4f2e-b23c-6b596f957348" providerId="ADAL" clId="{6AB46F1B-533D-4BE5-B6E8-6C117328B189}" dt="2024-09-14T19:36:02.989" v="15158" actId="207"/>
        <pc:sldMkLst>
          <pc:docMk/>
          <pc:sldMk cId="1725279046" sldId="276"/>
        </pc:sldMkLst>
        <pc:spChg chg="mod">
          <ac:chgData name="Peeters,Pim P.A.M." userId="dda12fe6-7bfc-4f2e-b23c-6b596f957348" providerId="ADAL" clId="{6AB46F1B-533D-4BE5-B6E8-6C117328B189}" dt="2024-09-14T19:36:02.989" v="15158" actId="207"/>
          <ac:spMkLst>
            <pc:docMk/>
            <pc:sldMk cId="1725279046" sldId="276"/>
            <ac:spMk id="2" creationId="{E8D45144-DEAA-7442-2C3F-FEA4C39D173C}"/>
          </ac:spMkLst>
        </pc:spChg>
        <pc:graphicFrameChg chg="mod modGraphic">
          <ac:chgData name="Peeters,Pim P.A.M." userId="dda12fe6-7bfc-4f2e-b23c-6b596f957348" providerId="ADAL" clId="{6AB46F1B-533D-4BE5-B6E8-6C117328B189}" dt="2024-09-14T19:34:37.669" v="15157" actId="20577"/>
          <ac:graphicFrameMkLst>
            <pc:docMk/>
            <pc:sldMk cId="1725279046" sldId="276"/>
            <ac:graphicFrameMk id="3" creationId="{6862718F-E8FB-5A06-1B40-49A4CCC61DD1}"/>
          </ac:graphicFrameMkLst>
        </pc:graphicFrameChg>
      </pc:sldChg>
      <pc:sldChg chg="delSp modSp add mod">
        <pc:chgData name="Peeters,Pim P.A.M." userId="dda12fe6-7bfc-4f2e-b23c-6b596f957348" providerId="ADAL" clId="{6AB46F1B-533D-4BE5-B6E8-6C117328B189}" dt="2024-10-01T13:32:45.762" v="15284"/>
        <pc:sldMkLst>
          <pc:docMk/>
          <pc:sldMk cId="3665441892" sldId="277"/>
        </pc:sldMkLst>
        <pc:spChg chg="mod">
          <ac:chgData name="Peeters,Pim P.A.M." userId="dda12fe6-7bfc-4f2e-b23c-6b596f957348" providerId="ADAL" clId="{6AB46F1B-533D-4BE5-B6E8-6C117328B189}" dt="2024-09-13T21:29:32.338" v="13566" actId="20577"/>
          <ac:spMkLst>
            <pc:docMk/>
            <pc:sldMk cId="3665441892" sldId="277"/>
            <ac:spMk id="2" creationId="{337FFABB-27C5-D13A-DCBA-70F53CDF256C}"/>
          </ac:spMkLst>
        </pc:spChg>
        <pc:spChg chg="mod">
          <ac:chgData name="Peeters,Pim P.A.M." userId="dda12fe6-7bfc-4f2e-b23c-6b596f957348" providerId="ADAL" clId="{6AB46F1B-533D-4BE5-B6E8-6C117328B189}" dt="2024-09-13T21:29:38.884" v="13567" actId="207"/>
          <ac:spMkLst>
            <pc:docMk/>
            <pc:sldMk cId="3665441892" sldId="277"/>
            <ac:spMk id="4" creationId="{295C75A7-07FE-9C47-3B34-F88EDEE953A4}"/>
          </ac:spMkLst>
        </pc:spChg>
        <pc:spChg chg="del">
          <ac:chgData name="Peeters,Pim P.A.M." userId="dda12fe6-7bfc-4f2e-b23c-6b596f957348" providerId="ADAL" clId="{6AB46F1B-533D-4BE5-B6E8-6C117328B189}" dt="2024-09-13T21:25:53.534" v="13318" actId="478"/>
          <ac:spMkLst>
            <pc:docMk/>
            <pc:sldMk cId="3665441892" sldId="277"/>
            <ac:spMk id="17" creationId="{1DF31A63-BD35-4FCA-F0FB-1962CD85195A}"/>
          </ac:spMkLst>
        </pc:spChg>
        <pc:spChg chg="del">
          <ac:chgData name="Peeters,Pim P.A.M." userId="dda12fe6-7bfc-4f2e-b23c-6b596f957348" providerId="ADAL" clId="{6AB46F1B-533D-4BE5-B6E8-6C117328B189}" dt="2024-09-13T21:25:53.534" v="13318" actId="478"/>
          <ac:spMkLst>
            <pc:docMk/>
            <pc:sldMk cId="3665441892" sldId="277"/>
            <ac:spMk id="18" creationId="{62EDB48A-A762-7729-97A0-F8106EF4D4A5}"/>
          </ac:spMkLst>
        </pc:spChg>
        <pc:spChg chg="del">
          <ac:chgData name="Peeters,Pim P.A.M." userId="dda12fe6-7bfc-4f2e-b23c-6b596f957348" providerId="ADAL" clId="{6AB46F1B-533D-4BE5-B6E8-6C117328B189}" dt="2024-09-13T21:25:58.339" v="13320" actId="478"/>
          <ac:spMkLst>
            <pc:docMk/>
            <pc:sldMk cId="3665441892" sldId="277"/>
            <ac:spMk id="21" creationId="{F6142839-705E-23D9-F2F5-1FFB4A5A1C29}"/>
          </ac:spMkLst>
        </pc:spChg>
        <pc:spChg chg="del">
          <ac:chgData name="Peeters,Pim P.A.M." userId="dda12fe6-7bfc-4f2e-b23c-6b596f957348" providerId="ADAL" clId="{6AB46F1B-533D-4BE5-B6E8-6C117328B189}" dt="2024-09-13T21:25:53.534" v="13318" actId="478"/>
          <ac:spMkLst>
            <pc:docMk/>
            <pc:sldMk cId="3665441892" sldId="277"/>
            <ac:spMk id="23" creationId="{780AD6BE-5EF3-9A40-978D-7CAD43299F2E}"/>
          </ac:spMkLst>
        </pc:spChg>
        <pc:spChg chg="del">
          <ac:chgData name="Peeters,Pim P.A.M." userId="dda12fe6-7bfc-4f2e-b23c-6b596f957348" providerId="ADAL" clId="{6AB46F1B-533D-4BE5-B6E8-6C117328B189}" dt="2024-09-13T21:25:55.403" v="13319" actId="478"/>
          <ac:spMkLst>
            <pc:docMk/>
            <pc:sldMk cId="3665441892" sldId="277"/>
            <ac:spMk id="33" creationId="{0FAC6B26-9089-4A2E-896D-7B3F86EF588B}"/>
          </ac:spMkLst>
        </pc:spChg>
        <pc:spChg chg="mod">
          <ac:chgData name="Peeters,Pim P.A.M." userId="dda12fe6-7bfc-4f2e-b23c-6b596f957348" providerId="ADAL" clId="{6AB46F1B-533D-4BE5-B6E8-6C117328B189}" dt="2024-10-01T13:32:45.762" v="15284"/>
          <ac:spMkLst>
            <pc:docMk/>
            <pc:sldMk cId="3665441892" sldId="277"/>
            <ac:spMk id="38" creationId="{DABCC3C7-672F-269E-2C8A-344F220734DD}"/>
          </ac:spMkLst>
        </pc:spChg>
        <pc:spChg chg="mod">
          <ac:chgData name="Peeters,Pim P.A.M." userId="dda12fe6-7bfc-4f2e-b23c-6b596f957348" providerId="ADAL" clId="{6AB46F1B-533D-4BE5-B6E8-6C117328B189}" dt="2024-09-13T21:26:19.356" v="13328" actId="1037"/>
          <ac:spMkLst>
            <pc:docMk/>
            <pc:sldMk cId="3665441892" sldId="277"/>
            <ac:spMk id="39" creationId="{39B3DC82-6AD9-E1E1-C316-FBE5270C9E33}"/>
          </ac:spMkLst>
        </pc:spChg>
        <pc:spChg chg="del">
          <ac:chgData name="Peeters,Pim P.A.M." userId="dda12fe6-7bfc-4f2e-b23c-6b596f957348" providerId="ADAL" clId="{6AB46F1B-533D-4BE5-B6E8-6C117328B189}" dt="2024-09-13T21:26:03.236" v="13321" actId="478"/>
          <ac:spMkLst>
            <pc:docMk/>
            <pc:sldMk cId="3665441892" sldId="277"/>
            <ac:spMk id="53" creationId="{5ED8E332-E338-3DE2-D422-837DDADA8EF2}"/>
          </ac:spMkLst>
        </pc:spChg>
        <pc:cxnChg chg="del mod">
          <ac:chgData name="Peeters,Pim P.A.M." userId="dda12fe6-7bfc-4f2e-b23c-6b596f957348" providerId="ADAL" clId="{6AB46F1B-533D-4BE5-B6E8-6C117328B189}" dt="2024-09-13T21:25:53.534" v="13318" actId="478"/>
          <ac:cxnSpMkLst>
            <pc:docMk/>
            <pc:sldMk cId="3665441892" sldId="277"/>
            <ac:cxnSpMk id="19" creationId="{BAC53749-C888-5032-C6DE-20B7293B856E}"/>
          </ac:cxnSpMkLst>
        </pc:cxnChg>
        <pc:cxnChg chg="del mod">
          <ac:chgData name="Peeters,Pim P.A.M." userId="dda12fe6-7bfc-4f2e-b23c-6b596f957348" providerId="ADAL" clId="{6AB46F1B-533D-4BE5-B6E8-6C117328B189}" dt="2024-09-13T21:25:53.534" v="13318" actId="478"/>
          <ac:cxnSpMkLst>
            <pc:docMk/>
            <pc:sldMk cId="3665441892" sldId="277"/>
            <ac:cxnSpMk id="24" creationId="{4ED96174-17F7-268C-DD94-013EE163C6CD}"/>
          </ac:cxnSpMkLst>
        </pc:cxnChg>
        <pc:cxnChg chg="del mod">
          <ac:chgData name="Peeters,Pim P.A.M." userId="dda12fe6-7bfc-4f2e-b23c-6b596f957348" providerId="ADAL" clId="{6AB46F1B-533D-4BE5-B6E8-6C117328B189}" dt="2024-09-13T21:25:53.534" v="13318" actId="478"/>
          <ac:cxnSpMkLst>
            <pc:docMk/>
            <pc:sldMk cId="3665441892" sldId="277"/>
            <ac:cxnSpMk id="34" creationId="{8A4F730B-F3B5-A7C6-A5B0-F47D4E62190B}"/>
          </ac:cxnSpMkLst>
        </pc:cxnChg>
        <pc:cxnChg chg="mod">
          <ac:chgData name="Peeters,Pim P.A.M." userId="dda12fe6-7bfc-4f2e-b23c-6b596f957348" providerId="ADAL" clId="{6AB46F1B-533D-4BE5-B6E8-6C117328B189}" dt="2024-09-13T21:26:19.356" v="13328" actId="1037"/>
          <ac:cxnSpMkLst>
            <pc:docMk/>
            <pc:sldMk cId="3665441892" sldId="277"/>
            <ac:cxnSpMk id="40" creationId="{4313BA39-0DF5-6EE0-F0FA-CF2C25AC5B7D}"/>
          </ac:cxnSpMkLst>
        </pc:cxnChg>
        <pc:cxnChg chg="del mod">
          <ac:chgData name="Peeters,Pim P.A.M." userId="dda12fe6-7bfc-4f2e-b23c-6b596f957348" providerId="ADAL" clId="{6AB46F1B-533D-4BE5-B6E8-6C117328B189}" dt="2024-09-13T21:26:05.091" v="13322" actId="478"/>
          <ac:cxnSpMkLst>
            <pc:docMk/>
            <pc:sldMk cId="3665441892" sldId="277"/>
            <ac:cxnSpMk id="42" creationId="{624D3C80-FE81-18A4-92E0-120F68CCE055}"/>
          </ac:cxnSpMkLst>
        </pc:cxnChg>
      </pc:sldChg>
      <pc:sldChg chg="delSp modSp add del mod">
        <pc:chgData name="Peeters,Pim P.A.M." userId="dda12fe6-7bfc-4f2e-b23c-6b596f957348" providerId="ADAL" clId="{6AB46F1B-533D-4BE5-B6E8-6C117328B189}" dt="2024-09-13T21:29:43.062" v="13568" actId="47"/>
        <pc:sldMkLst>
          <pc:docMk/>
          <pc:sldMk cId="4017169652" sldId="278"/>
        </pc:sldMkLst>
        <pc:spChg chg="mod">
          <ac:chgData name="Peeters,Pim P.A.M." userId="dda12fe6-7bfc-4f2e-b23c-6b596f957348" providerId="ADAL" clId="{6AB46F1B-533D-4BE5-B6E8-6C117328B189}" dt="2024-09-13T15:40:59.094" v="10261" actId="207"/>
          <ac:spMkLst>
            <pc:docMk/>
            <pc:sldMk cId="4017169652" sldId="278"/>
            <ac:spMk id="2" creationId="{E8D45144-DEAA-7442-2C3F-FEA4C39D173C}"/>
          </ac:spMkLst>
        </pc:spChg>
        <pc:spChg chg="mod">
          <ac:chgData name="Peeters,Pim P.A.M." userId="dda12fe6-7bfc-4f2e-b23c-6b596f957348" providerId="ADAL" clId="{6AB46F1B-533D-4BE5-B6E8-6C117328B189}" dt="2024-09-13T21:23:11.812" v="13315" actId="20577"/>
          <ac:spMkLst>
            <pc:docMk/>
            <pc:sldMk cId="4017169652" sldId="278"/>
            <ac:spMk id="6" creationId="{0B43FC5C-194A-26BC-02B4-7491ADCCF0FD}"/>
          </ac:spMkLst>
        </pc:spChg>
        <pc:graphicFrameChg chg="del modGraphic">
          <ac:chgData name="Peeters,Pim P.A.M." userId="dda12fe6-7bfc-4f2e-b23c-6b596f957348" providerId="ADAL" clId="{6AB46F1B-533D-4BE5-B6E8-6C117328B189}" dt="2024-09-13T21:23:05.664" v="13313" actId="478"/>
          <ac:graphicFrameMkLst>
            <pc:docMk/>
            <pc:sldMk cId="4017169652" sldId="278"/>
            <ac:graphicFrameMk id="7" creationId="{28B1536F-E6C3-2884-4E02-0601B991E8ED}"/>
          </ac:graphicFrameMkLst>
        </pc:graphicFrameChg>
        <pc:graphicFrameChg chg="del modGraphic">
          <ac:chgData name="Peeters,Pim P.A.M." userId="dda12fe6-7bfc-4f2e-b23c-6b596f957348" providerId="ADAL" clId="{6AB46F1B-533D-4BE5-B6E8-6C117328B189}" dt="2024-09-13T21:23:09.473" v="13314" actId="478"/>
          <ac:graphicFrameMkLst>
            <pc:docMk/>
            <pc:sldMk cId="4017169652" sldId="278"/>
            <ac:graphicFrameMk id="9" creationId="{6A5BF86A-C867-F5CD-6166-4E221E3ABB07}"/>
          </ac:graphicFrameMkLst>
        </pc:graphicFrameChg>
      </pc:sldChg>
      <pc:sldChg chg="addSp delSp modSp new del">
        <pc:chgData name="Peeters,Pim P.A.M." userId="dda12fe6-7bfc-4f2e-b23c-6b596f957348" providerId="ADAL" clId="{6AB46F1B-533D-4BE5-B6E8-6C117328B189}" dt="2024-09-13T21:08:39.978" v="12937" actId="47"/>
        <pc:sldMkLst>
          <pc:docMk/>
          <pc:sldMk cId="4017940260" sldId="279"/>
        </pc:sldMkLst>
        <pc:spChg chg="del">
          <ac:chgData name="Peeters,Pim P.A.M." userId="dda12fe6-7bfc-4f2e-b23c-6b596f957348" providerId="ADAL" clId="{6AB46F1B-533D-4BE5-B6E8-6C117328B189}" dt="2024-09-13T20:37:23.226" v="11478"/>
          <ac:spMkLst>
            <pc:docMk/>
            <pc:sldMk cId="4017940260" sldId="279"/>
            <ac:spMk id="2" creationId="{FEA08C6C-C54A-9355-1450-CF28BF2A2F5F}"/>
          </ac:spMkLst>
        </pc:spChg>
        <pc:spChg chg="add mod">
          <ac:chgData name="Peeters,Pim P.A.M." userId="dda12fe6-7bfc-4f2e-b23c-6b596f957348" providerId="ADAL" clId="{6AB46F1B-533D-4BE5-B6E8-6C117328B189}" dt="2024-09-13T20:37:23.226" v="11478"/>
          <ac:spMkLst>
            <pc:docMk/>
            <pc:sldMk cId="4017940260" sldId="279"/>
            <ac:spMk id="4" creationId="{EFA8D328-8A7C-9559-AA95-5DD8AE6D8452}"/>
          </ac:spMkLst>
        </pc:spChg>
      </pc:sldChg>
      <pc:sldMasterChg chg="modSp modSldLayout">
        <pc:chgData name="Peeters,Pim P.A.M." userId="dda12fe6-7bfc-4f2e-b23c-6b596f957348" providerId="ADAL" clId="{6AB46F1B-533D-4BE5-B6E8-6C117328B189}" dt="2024-09-11T19:50:35.925" v="2397"/>
        <pc:sldMasterMkLst>
          <pc:docMk/>
          <pc:sldMasterMk cId="1480467611" sldId="2147483648"/>
        </pc:sldMasterMkLst>
        <pc:spChg chg="mod">
          <ac:chgData name="Peeters,Pim P.A.M." userId="dda12fe6-7bfc-4f2e-b23c-6b596f957348" providerId="ADAL" clId="{6AB46F1B-533D-4BE5-B6E8-6C117328B189}" dt="2024-09-11T19:50:35.925" v="2397"/>
          <ac:spMkLst>
            <pc:docMk/>
            <pc:sldMasterMk cId="1480467611" sldId="2147483648"/>
            <ac:spMk id="2" creationId="{00000000-0000-0000-0000-000000000000}"/>
          </ac:spMkLst>
        </pc:spChg>
        <pc:spChg chg="mod">
          <ac:chgData name="Peeters,Pim P.A.M." userId="dda12fe6-7bfc-4f2e-b23c-6b596f957348" providerId="ADAL" clId="{6AB46F1B-533D-4BE5-B6E8-6C117328B189}" dt="2024-09-11T19:50:35.925" v="2397"/>
          <ac:spMkLst>
            <pc:docMk/>
            <pc:sldMasterMk cId="1480467611" sldId="2147483648"/>
            <ac:spMk id="3" creationId="{00000000-0000-0000-0000-000000000000}"/>
          </ac:spMkLst>
        </pc:spChg>
        <pc:spChg chg="mod">
          <ac:chgData name="Peeters,Pim P.A.M." userId="dda12fe6-7bfc-4f2e-b23c-6b596f957348" providerId="ADAL" clId="{6AB46F1B-533D-4BE5-B6E8-6C117328B189}" dt="2024-09-11T19:50:35.925" v="2397"/>
          <ac:spMkLst>
            <pc:docMk/>
            <pc:sldMasterMk cId="1480467611" sldId="2147483648"/>
            <ac:spMk id="4" creationId="{00000000-0000-0000-0000-000000000000}"/>
          </ac:spMkLst>
        </pc:spChg>
        <pc:spChg chg="mod">
          <ac:chgData name="Peeters,Pim P.A.M." userId="dda12fe6-7bfc-4f2e-b23c-6b596f957348" providerId="ADAL" clId="{6AB46F1B-533D-4BE5-B6E8-6C117328B189}" dt="2024-09-11T19:50:35.925" v="2397"/>
          <ac:spMkLst>
            <pc:docMk/>
            <pc:sldMasterMk cId="1480467611" sldId="2147483648"/>
            <ac:spMk id="5" creationId="{00000000-0000-0000-0000-000000000000}"/>
          </ac:spMkLst>
        </pc:spChg>
        <pc:spChg chg="mod">
          <ac:chgData name="Peeters,Pim P.A.M." userId="dda12fe6-7bfc-4f2e-b23c-6b596f957348" providerId="ADAL" clId="{6AB46F1B-533D-4BE5-B6E8-6C117328B189}" dt="2024-09-11T19:50:35.925" v="2397"/>
          <ac:spMkLst>
            <pc:docMk/>
            <pc:sldMasterMk cId="1480467611" sldId="2147483648"/>
            <ac:spMk id="6" creationId="{00000000-0000-0000-0000-000000000000}"/>
          </ac:spMkLst>
        </pc:spChg>
        <pc:sldLayoutChg chg="modSp">
          <pc:chgData name="Peeters,Pim P.A.M." userId="dda12fe6-7bfc-4f2e-b23c-6b596f957348" providerId="ADAL" clId="{6AB46F1B-533D-4BE5-B6E8-6C117328B189}" dt="2024-09-11T19:50:35.925" v="2397"/>
          <pc:sldLayoutMkLst>
            <pc:docMk/>
            <pc:sldMasterMk cId="1480467611" sldId="2147483648"/>
            <pc:sldLayoutMk cId="2668734238" sldId="2147483649"/>
          </pc:sldLayoutMkLst>
          <pc:spChg chg="mod">
            <ac:chgData name="Peeters,Pim P.A.M." userId="dda12fe6-7bfc-4f2e-b23c-6b596f957348" providerId="ADAL" clId="{6AB46F1B-533D-4BE5-B6E8-6C117328B189}" dt="2024-09-11T19:50:35.925" v="2397"/>
            <ac:spMkLst>
              <pc:docMk/>
              <pc:sldMasterMk cId="1480467611" sldId="2147483648"/>
              <pc:sldLayoutMk cId="2668734238" sldId="2147483649"/>
              <ac:spMk id="2" creationId="{00000000-0000-0000-0000-000000000000}"/>
            </ac:spMkLst>
          </pc:spChg>
          <pc:spChg chg="mod">
            <ac:chgData name="Peeters,Pim P.A.M." userId="dda12fe6-7bfc-4f2e-b23c-6b596f957348" providerId="ADAL" clId="{6AB46F1B-533D-4BE5-B6E8-6C117328B189}" dt="2024-09-11T19:50:35.925" v="2397"/>
            <ac:spMkLst>
              <pc:docMk/>
              <pc:sldMasterMk cId="1480467611" sldId="2147483648"/>
              <pc:sldLayoutMk cId="2668734238" sldId="2147483649"/>
              <ac:spMk id="3" creationId="{00000000-0000-0000-0000-000000000000}"/>
            </ac:spMkLst>
          </pc:spChg>
        </pc:sldLayoutChg>
        <pc:sldLayoutChg chg="modSp">
          <pc:chgData name="Peeters,Pim P.A.M." userId="dda12fe6-7bfc-4f2e-b23c-6b596f957348" providerId="ADAL" clId="{6AB46F1B-533D-4BE5-B6E8-6C117328B189}" dt="2024-09-11T19:50:35.925" v="2397"/>
          <pc:sldLayoutMkLst>
            <pc:docMk/>
            <pc:sldMasterMk cId="1480467611" sldId="2147483648"/>
            <pc:sldLayoutMk cId="3189618126" sldId="2147483651"/>
          </pc:sldLayoutMkLst>
          <pc:spChg chg="mod">
            <ac:chgData name="Peeters,Pim P.A.M." userId="dda12fe6-7bfc-4f2e-b23c-6b596f957348" providerId="ADAL" clId="{6AB46F1B-533D-4BE5-B6E8-6C117328B189}" dt="2024-09-11T19:50:35.925" v="2397"/>
            <ac:spMkLst>
              <pc:docMk/>
              <pc:sldMasterMk cId="1480467611" sldId="2147483648"/>
              <pc:sldLayoutMk cId="3189618126" sldId="2147483651"/>
              <ac:spMk id="2" creationId="{00000000-0000-0000-0000-000000000000}"/>
            </ac:spMkLst>
          </pc:spChg>
          <pc:spChg chg="mod">
            <ac:chgData name="Peeters,Pim P.A.M." userId="dda12fe6-7bfc-4f2e-b23c-6b596f957348" providerId="ADAL" clId="{6AB46F1B-533D-4BE5-B6E8-6C117328B189}" dt="2024-09-11T19:50:35.925" v="2397"/>
            <ac:spMkLst>
              <pc:docMk/>
              <pc:sldMasterMk cId="1480467611" sldId="2147483648"/>
              <pc:sldLayoutMk cId="3189618126" sldId="2147483651"/>
              <ac:spMk id="3" creationId="{00000000-0000-0000-0000-000000000000}"/>
            </ac:spMkLst>
          </pc:spChg>
        </pc:sldLayoutChg>
        <pc:sldLayoutChg chg="modSp">
          <pc:chgData name="Peeters,Pim P.A.M." userId="dda12fe6-7bfc-4f2e-b23c-6b596f957348" providerId="ADAL" clId="{6AB46F1B-533D-4BE5-B6E8-6C117328B189}" dt="2024-09-11T19:50:35.925" v="2397"/>
          <pc:sldLayoutMkLst>
            <pc:docMk/>
            <pc:sldMasterMk cId="1480467611" sldId="2147483648"/>
            <pc:sldLayoutMk cId="3315501422" sldId="2147483652"/>
          </pc:sldLayoutMkLst>
          <pc:spChg chg="mod">
            <ac:chgData name="Peeters,Pim P.A.M." userId="dda12fe6-7bfc-4f2e-b23c-6b596f957348" providerId="ADAL" clId="{6AB46F1B-533D-4BE5-B6E8-6C117328B189}" dt="2024-09-11T19:50:35.925" v="2397"/>
            <ac:spMkLst>
              <pc:docMk/>
              <pc:sldMasterMk cId="1480467611" sldId="2147483648"/>
              <pc:sldLayoutMk cId="3315501422" sldId="2147483652"/>
              <ac:spMk id="3" creationId="{00000000-0000-0000-0000-000000000000}"/>
            </ac:spMkLst>
          </pc:spChg>
          <pc:spChg chg="mod">
            <ac:chgData name="Peeters,Pim P.A.M." userId="dda12fe6-7bfc-4f2e-b23c-6b596f957348" providerId="ADAL" clId="{6AB46F1B-533D-4BE5-B6E8-6C117328B189}" dt="2024-09-11T19:50:35.925" v="2397"/>
            <ac:spMkLst>
              <pc:docMk/>
              <pc:sldMasterMk cId="1480467611" sldId="2147483648"/>
              <pc:sldLayoutMk cId="3315501422" sldId="2147483652"/>
              <ac:spMk id="4" creationId="{00000000-0000-0000-0000-000000000000}"/>
            </ac:spMkLst>
          </pc:spChg>
        </pc:sldLayoutChg>
        <pc:sldLayoutChg chg="modSp">
          <pc:chgData name="Peeters,Pim P.A.M." userId="dda12fe6-7bfc-4f2e-b23c-6b596f957348" providerId="ADAL" clId="{6AB46F1B-533D-4BE5-B6E8-6C117328B189}" dt="2024-09-11T19:50:35.925" v="2397"/>
          <pc:sldLayoutMkLst>
            <pc:docMk/>
            <pc:sldMasterMk cId="1480467611" sldId="2147483648"/>
            <pc:sldLayoutMk cId="3991100115" sldId="2147483653"/>
          </pc:sldLayoutMkLst>
          <pc:spChg chg="mod">
            <ac:chgData name="Peeters,Pim P.A.M." userId="dda12fe6-7bfc-4f2e-b23c-6b596f957348" providerId="ADAL" clId="{6AB46F1B-533D-4BE5-B6E8-6C117328B189}" dt="2024-09-11T19:50:35.925" v="2397"/>
            <ac:spMkLst>
              <pc:docMk/>
              <pc:sldMasterMk cId="1480467611" sldId="2147483648"/>
              <pc:sldLayoutMk cId="3991100115" sldId="2147483653"/>
              <ac:spMk id="3" creationId="{00000000-0000-0000-0000-000000000000}"/>
            </ac:spMkLst>
          </pc:spChg>
          <pc:spChg chg="mod">
            <ac:chgData name="Peeters,Pim P.A.M." userId="dda12fe6-7bfc-4f2e-b23c-6b596f957348" providerId="ADAL" clId="{6AB46F1B-533D-4BE5-B6E8-6C117328B189}" dt="2024-09-11T19:50:35.925" v="2397"/>
            <ac:spMkLst>
              <pc:docMk/>
              <pc:sldMasterMk cId="1480467611" sldId="2147483648"/>
              <pc:sldLayoutMk cId="3991100115" sldId="2147483653"/>
              <ac:spMk id="4" creationId="{00000000-0000-0000-0000-000000000000}"/>
            </ac:spMkLst>
          </pc:spChg>
          <pc:spChg chg="mod">
            <ac:chgData name="Peeters,Pim P.A.M." userId="dda12fe6-7bfc-4f2e-b23c-6b596f957348" providerId="ADAL" clId="{6AB46F1B-533D-4BE5-B6E8-6C117328B189}" dt="2024-09-11T19:50:35.925" v="2397"/>
            <ac:spMkLst>
              <pc:docMk/>
              <pc:sldMasterMk cId="1480467611" sldId="2147483648"/>
              <pc:sldLayoutMk cId="3991100115" sldId="2147483653"/>
              <ac:spMk id="5" creationId="{00000000-0000-0000-0000-000000000000}"/>
            </ac:spMkLst>
          </pc:spChg>
          <pc:spChg chg="mod">
            <ac:chgData name="Peeters,Pim P.A.M." userId="dda12fe6-7bfc-4f2e-b23c-6b596f957348" providerId="ADAL" clId="{6AB46F1B-533D-4BE5-B6E8-6C117328B189}" dt="2024-09-11T19:50:35.925" v="2397"/>
            <ac:spMkLst>
              <pc:docMk/>
              <pc:sldMasterMk cId="1480467611" sldId="2147483648"/>
              <pc:sldLayoutMk cId="3991100115" sldId="2147483653"/>
              <ac:spMk id="6" creationId="{00000000-0000-0000-0000-000000000000}"/>
            </ac:spMkLst>
          </pc:spChg>
        </pc:sldLayoutChg>
        <pc:sldLayoutChg chg="modSp">
          <pc:chgData name="Peeters,Pim P.A.M." userId="dda12fe6-7bfc-4f2e-b23c-6b596f957348" providerId="ADAL" clId="{6AB46F1B-533D-4BE5-B6E8-6C117328B189}" dt="2024-09-11T19:50:35.925" v="2397"/>
          <pc:sldLayoutMkLst>
            <pc:docMk/>
            <pc:sldMasterMk cId="1480467611" sldId="2147483648"/>
            <pc:sldLayoutMk cId="1690377318" sldId="2147483656"/>
          </pc:sldLayoutMkLst>
          <pc:spChg chg="mod">
            <ac:chgData name="Peeters,Pim P.A.M." userId="dda12fe6-7bfc-4f2e-b23c-6b596f957348" providerId="ADAL" clId="{6AB46F1B-533D-4BE5-B6E8-6C117328B189}" dt="2024-09-11T19:50:35.925" v="2397"/>
            <ac:spMkLst>
              <pc:docMk/>
              <pc:sldMasterMk cId="1480467611" sldId="2147483648"/>
              <pc:sldLayoutMk cId="1690377318" sldId="2147483656"/>
              <ac:spMk id="2" creationId="{00000000-0000-0000-0000-000000000000}"/>
            </ac:spMkLst>
          </pc:spChg>
          <pc:spChg chg="mod">
            <ac:chgData name="Peeters,Pim P.A.M." userId="dda12fe6-7bfc-4f2e-b23c-6b596f957348" providerId="ADAL" clId="{6AB46F1B-533D-4BE5-B6E8-6C117328B189}" dt="2024-09-11T19:50:35.925" v="2397"/>
            <ac:spMkLst>
              <pc:docMk/>
              <pc:sldMasterMk cId="1480467611" sldId="2147483648"/>
              <pc:sldLayoutMk cId="1690377318" sldId="2147483656"/>
              <ac:spMk id="3" creationId="{00000000-0000-0000-0000-000000000000}"/>
            </ac:spMkLst>
          </pc:spChg>
          <pc:spChg chg="mod">
            <ac:chgData name="Peeters,Pim P.A.M." userId="dda12fe6-7bfc-4f2e-b23c-6b596f957348" providerId="ADAL" clId="{6AB46F1B-533D-4BE5-B6E8-6C117328B189}" dt="2024-09-11T19:50:35.925" v="2397"/>
            <ac:spMkLst>
              <pc:docMk/>
              <pc:sldMasterMk cId="1480467611" sldId="2147483648"/>
              <pc:sldLayoutMk cId="1690377318" sldId="2147483656"/>
              <ac:spMk id="4" creationId="{00000000-0000-0000-0000-000000000000}"/>
            </ac:spMkLst>
          </pc:spChg>
        </pc:sldLayoutChg>
        <pc:sldLayoutChg chg="modSp">
          <pc:chgData name="Peeters,Pim P.A.M." userId="dda12fe6-7bfc-4f2e-b23c-6b596f957348" providerId="ADAL" clId="{6AB46F1B-533D-4BE5-B6E8-6C117328B189}" dt="2024-09-11T19:50:35.925" v="2397"/>
          <pc:sldLayoutMkLst>
            <pc:docMk/>
            <pc:sldMasterMk cId="1480467611" sldId="2147483648"/>
            <pc:sldLayoutMk cId="2598046204" sldId="2147483657"/>
          </pc:sldLayoutMkLst>
          <pc:spChg chg="mod">
            <ac:chgData name="Peeters,Pim P.A.M." userId="dda12fe6-7bfc-4f2e-b23c-6b596f957348" providerId="ADAL" clId="{6AB46F1B-533D-4BE5-B6E8-6C117328B189}" dt="2024-09-11T19:50:35.925" v="2397"/>
            <ac:spMkLst>
              <pc:docMk/>
              <pc:sldMasterMk cId="1480467611" sldId="2147483648"/>
              <pc:sldLayoutMk cId="2598046204" sldId="2147483657"/>
              <ac:spMk id="2" creationId="{00000000-0000-0000-0000-000000000000}"/>
            </ac:spMkLst>
          </pc:spChg>
          <pc:spChg chg="mod">
            <ac:chgData name="Peeters,Pim P.A.M." userId="dda12fe6-7bfc-4f2e-b23c-6b596f957348" providerId="ADAL" clId="{6AB46F1B-533D-4BE5-B6E8-6C117328B189}" dt="2024-09-11T19:50:35.925" v="2397"/>
            <ac:spMkLst>
              <pc:docMk/>
              <pc:sldMasterMk cId="1480467611" sldId="2147483648"/>
              <pc:sldLayoutMk cId="2598046204" sldId="2147483657"/>
              <ac:spMk id="3" creationId="{00000000-0000-0000-0000-000000000000}"/>
            </ac:spMkLst>
          </pc:spChg>
          <pc:spChg chg="mod">
            <ac:chgData name="Peeters,Pim P.A.M." userId="dda12fe6-7bfc-4f2e-b23c-6b596f957348" providerId="ADAL" clId="{6AB46F1B-533D-4BE5-B6E8-6C117328B189}" dt="2024-09-11T19:50:35.925" v="2397"/>
            <ac:spMkLst>
              <pc:docMk/>
              <pc:sldMasterMk cId="1480467611" sldId="2147483648"/>
              <pc:sldLayoutMk cId="2598046204" sldId="2147483657"/>
              <ac:spMk id="4" creationId="{00000000-0000-0000-0000-000000000000}"/>
            </ac:spMkLst>
          </pc:spChg>
        </pc:sldLayoutChg>
        <pc:sldLayoutChg chg="modSp">
          <pc:chgData name="Peeters,Pim P.A.M." userId="dda12fe6-7bfc-4f2e-b23c-6b596f957348" providerId="ADAL" clId="{6AB46F1B-533D-4BE5-B6E8-6C117328B189}" dt="2024-09-11T19:50:35.925" v="2397"/>
          <pc:sldLayoutMkLst>
            <pc:docMk/>
            <pc:sldMasterMk cId="1480467611" sldId="2147483648"/>
            <pc:sldLayoutMk cId="3974787910" sldId="2147483659"/>
          </pc:sldLayoutMkLst>
          <pc:spChg chg="mod">
            <ac:chgData name="Peeters,Pim P.A.M." userId="dda12fe6-7bfc-4f2e-b23c-6b596f957348" providerId="ADAL" clId="{6AB46F1B-533D-4BE5-B6E8-6C117328B189}" dt="2024-09-11T19:50:35.925" v="2397"/>
            <ac:spMkLst>
              <pc:docMk/>
              <pc:sldMasterMk cId="1480467611" sldId="2147483648"/>
              <pc:sldLayoutMk cId="3974787910" sldId="2147483659"/>
              <ac:spMk id="2" creationId="{00000000-0000-0000-0000-000000000000}"/>
            </ac:spMkLst>
          </pc:spChg>
          <pc:spChg chg="mod">
            <ac:chgData name="Peeters,Pim P.A.M." userId="dda12fe6-7bfc-4f2e-b23c-6b596f957348" providerId="ADAL" clId="{6AB46F1B-533D-4BE5-B6E8-6C117328B189}" dt="2024-09-11T19:50:35.925" v="2397"/>
            <ac:spMkLst>
              <pc:docMk/>
              <pc:sldMasterMk cId="1480467611" sldId="2147483648"/>
              <pc:sldLayoutMk cId="3974787910" sldId="2147483659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596" cy="4962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7745" y="0"/>
            <a:ext cx="2943596" cy="4962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8737A-7995-4B74-B63A-80E0593C4CFC}" type="datetimeFigureOut">
              <a:rPr lang="nl-NL" smtClean="0"/>
              <a:t>4-10-2024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7075"/>
            <a:ext cx="2943596" cy="4962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7745" y="9427075"/>
            <a:ext cx="2943596" cy="4962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A7392-2789-462C-8F1D-017BB83F83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049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596" cy="4962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7745" y="0"/>
            <a:ext cx="2943596" cy="4962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894CF-CF29-460C-8820-A692FD564E29}" type="datetimeFigureOut">
              <a:rPr lang="nl-NL" smtClean="0"/>
              <a:t>4-10-2024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5175" y="744538"/>
            <a:ext cx="5262563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292" y="4714399"/>
            <a:ext cx="5434330" cy="446627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7075"/>
            <a:ext cx="2943596" cy="4962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7745" y="9427075"/>
            <a:ext cx="2943596" cy="4962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D3654-9A79-4B47-9CF7-D6BAF450FC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7240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D3654-9A79-4B47-9CF7-D6BAF450FCC7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2804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765175" y="744538"/>
            <a:ext cx="5262563" cy="3721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D3654-9A79-4B47-9CF7-D6BAF450FCC7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5883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D3654-9A79-4B47-9CF7-D6BAF450FCC7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765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D3654-9A79-4B47-9CF7-D6BAF450FCC7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5001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D3654-9A79-4B47-9CF7-D6BAF450FCC7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8473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D3654-9A79-4B47-9CF7-D6BAF450FCC7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1462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D3654-9A79-4B47-9CF7-D6BAF450FCC7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1545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8" y="2348402"/>
            <a:ext cx="9088041" cy="1620430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775" y="4283818"/>
            <a:ext cx="748426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0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1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2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3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4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59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6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7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4-10-2024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873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4-10-2024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5933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51565" y="302741"/>
            <a:ext cx="2405658" cy="6450223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591" y="302741"/>
            <a:ext cx="7038777" cy="6450223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4-10-2024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478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4-10-2024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238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581" y="4857795"/>
            <a:ext cx="9088041" cy="1501435"/>
          </a:xfrm>
        </p:spPr>
        <p:txBody>
          <a:bodyPr anchor="t"/>
          <a:lstStyle>
            <a:lvl1pPr algn="l">
              <a:defRPr sz="3509" b="1" cap="all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581" y="3204116"/>
            <a:ext cx="9088041" cy="1653678"/>
          </a:xfrm>
        </p:spPr>
        <p:txBody>
          <a:bodyPr anchor="b"/>
          <a:lstStyle>
            <a:lvl1pPr marL="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1pPr>
            <a:lvl2pPr marL="400988" indent="0">
              <a:buNone/>
              <a:defRPr sz="1580">
                <a:solidFill>
                  <a:schemeClr val="tx1">
                    <a:tint val="75000"/>
                  </a:schemeClr>
                </a:solidFill>
              </a:defRPr>
            </a:lvl2pPr>
            <a:lvl3pPr marL="801976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3pPr>
            <a:lvl4pPr marL="1202963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4pPr>
            <a:lvl5pPr marL="1603951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5pPr>
            <a:lvl6pPr marL="2004939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6pPr>
            <a:lvl7pPr marL="240592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7pPr>
            <a:lvl8pPr marL="2806913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8pPr>
            <a:lvl9pPr marL="3207901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4-10-2024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961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592" y="1763927"/>
            <a:ext cx="4722217" cy="4989036"/>
          </a:xfrm>
        </p:spPr>
        <p:txBody>
          <a:bodyPr/>
          <a:lstStyle>
            <a:lvl1pPr>
              <a:defRPr sz="2457"/>
            </a:lvl1pPr>
            <a:lvl2pPr>
              <a:defRPr sz="2104"/>
            </a:lvl2pPr>
            <a:lvl3pPr>
              <a:defRPr sz="1754"/>
            </a:lvl3pPr>
            <a:lvl4pPr>
              <a:defRPr sz="1580"/>
            </a:lvl4pPr>
            <a:lvl5pPr>
              <a:defRPr sz="1580"/>
            </a:lvl5pPr>
            <a:lvl6pPr>
              <a:defRPr sz="1580"/>
            </a:lvl6pPr>
            <a:lvl7pPr>
              <a:defRPr sz="1580"/>
            </a:lvl7pPr>
            <a:lvl8pPr>
              <a:defRPr sz="1580"/>
            </a:lvl8pPr>
            <a:lvl9pPr>
              <a:defRPr sz="158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5005" y="1763927"/>
            <a:ext cx="4722217" cy="4989036"/>
          </a:xfrm>
        </p:spPr>
        <p:txBody>
          <a:bodyPr/>
          <a:lstStyle>
            <a:lvl1pPr>
              <a:defRPr sz="2457"/>
            </a:lvl1pPr>
            <a:lvl2pPr>
              <a:defRPr sz="2104"/>
            </a:lvl2pPr>
            <a:lvl3pPr>
              <a:defRPr sz="1754"/>
            </a:lvl3pPr>
            <a:lvl4pPr>
              <a:defRPr sz="1580"/>
            </a:lvl4pPr>
            <a:lvl5pPr>
              <a:defRPr sz="1580"/>
            </a:lvl5pPr>
            <a:lvl6pPr>
              <a:defRPr sz="1580"/>
            </a:lvl6pPr>
            <a:lvl7pPr>
              <a:defRPr sz="1580"/>
            </a:lvl7pPr>
            <a:lvl8pPr>
              <a:defRPr sz="1580"/>
            </a:lvl8pPr>
            <a:lvl9pPr>
              <a:defRPr sz="158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4-10-2024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550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592" y="1692180"/>
            <a:ext cx="4724074" cy="705219"/>
          </a:xfrm>
        </p:spPr>
        <p:txBody>
          <a:bodyPr anchor="b"/>
          <a:lstStyle>
            <a:lvl1pPr marL="0" indent="0">
              <a:buNone/>
              <a:defRPr sz="2104" b="1"/>
            </a:lvl1pPr>
            <a:lvl2pPr marL="400988" indent="0">
              <a:buNone/>
              <a:defRPr sz="1754" b="1"/>
            </a:lvl2pPr>
            <a:lvl3pPr marL="801976" indent="0">
              <a:buNone/>
              <a:defRPr sz="1580" b="1"/>
            </a:lvl3pPr>
            <a:lvl4pPr marL="1202963" indent="0">
              <a:buNone/>
              <a:defRPr sz="1403" b="1"/>
            </a:lvl4pPr>
            <a:lvl5pPr marL="1603951" indent="0">
              <a:buNone/>
              <a:defRPr sz="1403" b="1"/>
            </a:lvl5pPr>
            <a:lvl6pPr marL="2004939" indent="0">
              <a:buNone/>
              <a:defRPr sz="1403" b="1"/>
            </a:lvl6pPr>
            <a:lvl7pPr marL="2405927" indent="0">
              <a:buNone/>
              <a:defRPr sz="1403" b="1"/>
            </a:lvl7pPr>
            <a:lvl8pPr marL="2806913" indent="0">
              <a:buNone/>
              <a:defRPr sz="1403" b="1"/>
            </a:lvl8pPr>
            <a:lvl9pPr marL="3207901" indent="0">
              <a:buNone/>
              <a:defRPr sz="1403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592" y="2397397"/>
            <a:ext cx="4724074" cy="4355563"/>
          </a:xfrm>
        </p:spPr>
        <p:txBody>
          <a:bodyPr/>
          <a:lstStyle>
            <a:lvl1pPr>
              <a:defRPr sz="2104"/>
            </a:lvl1pPr>
            <a:lvl2pPr>
              <a:defRPr sz="1754"/>
            </a:lvl2pPr>
            <a:lvl3pPr>
              <a:defRPr sz="1580"/>
            </a:lvl3pPr>
            <a:lvl4pPr>
              <a:defRPr sz="1403"/>
            </a:lvl4pPr>
            <a:lvl5pPr>
              <a:defRPr sz="1403"/>
            </a:lvl5pPr>
            <a:lvl6pPr>
              <a:defRPr sz="1403"/>
            </a:lvl6pPr>
            <a:lvl7pPr>
              <a:defRPr sz="1403"/>
            </a:lvl7pPr>
            <a:lvl8pPr>
              <a:defRPr sz="1403"/>
            </a:lvl8pPr>
            <a:lvl9pPr>
              <a:defRPr sz="1403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1295" y="1692180"/>
            <a:ext cx="4725929" cy="705219"/>
          </a:xfrm>
        </p:spPr>
        <p:txBody>
          <a:bodyPr anchor="b"/>
          <a:lstStyle>
            <a:lvl1pPr marL="0" indent="0">
              <a:buNone/>
              <a:defRPr sz="2104" b="1"/>
            </a:lvl1pPr>
            <a:lvl2pPr marL="400988" indent="0">
              <a:buNone/>
              <a:defRPr sz="1754" b="1"/>
            </a:lvl2pPr>
            <a:lvl3pPr marL="801976" indent="0">
              <a:buNone/>
              <a:defRPr sz="1580" b="1"/>
            </a:lvl3pPr>
            <a:lvl4pPr marL="1202963" indent="0">
              <a:buNone/>
              <a:defRPr sz="1403" b="1"/>
            </a:lvl4pPr>
            <a:lvl5pPr marL="1603951" indent="0">
              <a:buNone/>
              <a:defRPr sz="1403" b="1"/>
            </a:lvl5pPr>
            <a:lvl6pPr marL="2004939" indent="0">
              <a:buNone/>
              <a:defRPr sz="1403" b="1"/>
            </a:lvl6pPr>
            <a:lvl7pPr marL="2405927" indent="0">
              <a:buNone/>
              <a:defRPr sz="1403" b="1"/>
            </a:lvl7pPr>
            <a:lvl8pPr marL="2806913" indent="0">
              <a:buNone/>
              <a:defRPr sz="1403" b="1"/>
            </a:lvl8pPr>
            <a:lvl9pPr marL="3207901" indent="0">
              <a:buNone/>
              <a:defRPr sz="1403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1295" y="2397397"/>
            <a:ext cx="4725929" cy="4355563"/>
          </a:xfrm>
        </p:spPr>
        <p:txBody>
          <a:bodyPr/>
          <a:lstStyle>
            <a:lvl1pPr>
              <a:defRPr sz="2104"/>
            </a:lvl1pPr>
            <a:lvl2pPr>
              <a:defRPr sz="1754"/>
            </a:lvl2pPr>
            <a:lvl3pPr>
              <a:defRPr sz="1580"/>
            </a:lvl3pPr>
            <a:lvl4pPr>
              <a:defRPr sz="1403"/>
            </a:lvl4pPr>
            <a:lvl5pPr>
              <a:defRPr sz="1403"/>
            </a:lvl5pPr>
            <a:lvl6pPr>
              <a:defRPr sz="1403"/>
            </a:lvl6pPr>
            <a:lvl7pPr>
              <a:defRPr sz="1403"/>
            </a:lvl7pPr>
            <a:lvl8pPr>
              <a:defRPr sz="1403"/>
            </a:lvl8pPr>
            <a:lvl9pPr>
              <a:defRPr sz="1403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4-10-2024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110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4-10-2024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531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4-10-2024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6799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592" y="300987"/>
            <a:ext cx="3517533" cy="1280945"/>
          </a:xfrm>
        </p:spPr>
        <p:txBody>
          <a:bodyPr anchor="b"/>
          <a:lstStyle>
            <a:lvl1pPr algn="l">
              <a:defRPr sz="1754" b="1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204" y="300990"/>
            <a:ext cx="5977021" cy="6451973"/>
          </a:xfrm>
        </p:spPr>
        <p:txBody>
          <a:bodyPr/>
          <a:lstStyle>
            <a:lvl1pPr>
              <a:defRPr sz="2806"/>
            </a:lvl1pPr>
            <a:lvl2pPr>
              <a:defRPr sz="2457"/>
            </a:lvl2pPr>
            <a:lvl3pPr>
              <a:defRPr sz="2104"/>
            </a:lvl3pPr>
            <a:lvl4pPr>
              <a:defRPr sz="1754"/>
            </a:lvl4pPr>
            <a:lvl5pPr>
              <a:defRPr sz="1754"/>
            </a:lvl5pPr>
            <a:lvl6pPr>
              <a:defRPr sz="1754"/>
            </a:lvl6pPr>
            <a:lvl7pPr>
              <a:defRPr sz="1754"/>
            </a:lvl7pPr>
            <a:lvl8pPr>
              <a:defRPr sz="1754"/>
            </a:lvl8pPr>
            <a:lvl9pPr>
              <a:defRPr sz="1754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592" y="1581935"/>
            <a:ext cx="3517533" cy="5171028"/>
          </a:xfrm>
        </p:spPr>
        <p:txBody>
          <a:bodyPr/>
          <a:lstStyle>
            <a:lvl1pPr marL="0" indent="0">
              <a:buNone/>
              <a:defRPr sz="1228"/>
            </a:lvl1pPr>
            <a:lvl2pPr marL="400988" indent="0">
              <a:buNone/>
              <a:defRPr sz="1052"/>
            </a:lvl2pPr>
            <a:lvl3pPr marL="801976" indent="0">
              <a:buNone/>
              <a:defRPr sz="877"/>
            </a:lvl3pPr>
            <a:lvl4pPr marL="1202963" indent="0">
              <a:buNone/>
              <a:defRPr sz="789"/>
            </a:lvl4pPr>
            <a:lvl5pPr marL="1603951" indent="0">
              <a:buNone/>
              <a:defRPr sz="789"/>
            </a:lvl5pPr>
            <a:lvl6pPr marL="2004939" indent="0">
              <a:buNone/>
              <a:defRPr sz="789"/>
            </a:lvl6pPr>
            <a:lvl7pPr marL="2405927" indent="0">
              <a:buNone/>
              <a:defRPr sz="789"/>
            </a:lvl7pPr>
            <a:lvl8pPr marL="2806913" indent="0">
              <a:buNone/>
              <a:defRPr sz="789"/>
            </a:lvl8pPr>
            <a:lvl9pPr marL="3207901" indent="0">
              <a:buNone/>
              <a:defRPr sz="789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4-10-2024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037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670" y="5291772"/>
            <a:ext cx="6415088" cy="624724"/>
          </a:xfrm>
        </p:spPr>
        <p:txBody>
          <a:bodyPr anchor="b"/>
          <a:lstStyle>
            <a:lvl1pPr algn="l">
              <a:defRPr sz="1754" b="1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670" y="675472"/>
            <a:ext cx="6415088" cy="4535805"/>
          </a:xfrm>
        </p:spPr>
        <p:txBody>
          <a:bodyPr/>
          <a:lstStyle>
            <a:lvl1pPr marL="0" indent="0">
              <a:buNone/>
              <a:defRPr sz="2806"/>
            </a:lvl1pPr>
            <a:lvl2pPr marL="400988" indent="0">
              <a:buNone/>
              <a:defRPr sz="2457"/>
            </a:lvl2pPr>
            <a:lvl3pPr marL="801976" indent="0">
              <a:buNone/>
              <a:defRPr sz="2104"/>
            </a:lvl3pPr>
            <a:lvl4pPr marL="1202963" indent="0">
              <a:buNone/>
              <a:defRPr sz="1754"/>
            </a:lvl4pPr>
            <a:lvl5pPr marL="1603951" indent="0">
              <a:buNone/>
              <a:defRPr sz="1754"/>
            </a:lvl5pPr>
            <a:lvl6pPr marL="2004939" indent="0">
              <a:buNone/>
              <a:defRPr sz="1754"/>
            </a:lvl6pPr>
            <a:lvl7pPr marL="2405927" indent="0">
              <a:buNone/>
              <a:defRPr sz="1754"/>
            </a:lvl7pPr>
            <a:lvl8pPr marL="2806913" indent="0">
              <a:buNone/>
              <a:defRPr sz="1754"/>
            </a:lvl8pPr>
            <a:lvl9pPr marL="3207901" indent="0">
              <a:buNone/>
              <a:defRPr sz="1754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670" y="5916497"/>
            <a:ext cx="6415088" cy="887211"/>
          </a:xfrm>
        </p:spPr>
        <p:txBody>
          <a:bodyPr/>
          <a:lstStyle>
            <a:lvl1pPr marL="0" indent="0">
              <a:buNone/>
              <a:defRPr sz="1228"/>
            </a:lvl1pPr>
            <a:lvl2pPr marL="400988" indent="0">
              <a:buNone/>
              <a:defRPr sz="1052"/>
            </a:lvl2pPr>
            <a:lvl3pPr marL="801976" indent="0">
              <a:buNone/>
              <a:defRPr sz="877"/>
            </a:lvl3pPr>
            <a:lvl4pPr marL="1202963" indent="0">
              <a:buNone/>
              <a:defRPr sz="789"/>
            </a:lvl4pPr>
            <a:lvl5pPr marL="1603951" indent="0">
              <a:buNone/>
              <a:defRPr sz="789"/>
            </a:lvl5pPr>
            <a:lvl6pPr marL="2004939" indent="0">
              <a:buNone/>
              <a:defRPr sz="789"/>
            </a:lvl6pPr>
            <a:lvl7pPr marL="2405927" indent="0">
              <a:buNone/>
              <a:defRPr sz="789"/>
            </a:lvl7pPr>
            <a:lvl8pPr marL="2806913" indent="0">
              <a:buNone/>
              <a:defRPr sz="789"/>
            </a:lvl8pPr>
            <a:lvl9pPr marL="3207901" indent="0">
              <a:buNone/>
              <a:defRPr sz="789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4-10-2024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804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591" y="302738"/>
            <a:ext cx="9622632" cy="1259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591" y="1763927"/>
            <a:ext cx="9622632" cy="4989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591" y="7006702"/>
            <a:ext cx="249475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2B002-1032-497A-A690-67428BD6A599}" type="datetimeFigureOut">
              <a:rPr lang="nl-NL" smtClean="0"/>
              <a:t>4-10-2024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3038" y="7006702"/>
            <a:ext cx="33857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2466" y="7006702"/>
            <a:ext cx="249475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046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01976" rtl="0" eaLnBrk="1" latinLnBrk="0" hangingPunct="1">
        <a:spcBef>
          <a:spcPct val="0"/>
        </a:spcBef>
        <a:buNone/>
        <a:defRPr sz="3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741" indent="-300741" algn="l" defTabSz="801976" rtl="0" eaLnBrk="1" latinLnBrk="0" hangingPunct="1">
        <a:spcBef>
          <a:spcPct val="20000"/>
        </a:spcBef>
        <a:buFont typeface="Arial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651606" indent="-250618" algn="l" defTabSz="801976" rtl="0" eaLnBrk="1" latinLnBrk="0" hangingPunct="1">
        <a:spcBef>
          <a:spcPct val="20000"/>
        </a:spcBef>
        <a:buFont typeface="Arial" pitchFamily="34" charset="0"/>
        <a:buChar char="–"/>
        <a:defRPr sz="2457" kern="1200">
          <a:solidFill>
            <a:schemeClr val="tx1"/>
          </a:solidFill>
          <a:latin typeface="+mn-lt"/>
          <a:ea typeface="+mn-ea"/>
          <a:cs typeface="+mn-cs"/>
        </a:defRPr>
      </a:lvl2pPr>
      <a:lvl3pPr marL="1002470" indent="-200494" algn="l" defTabSz="801976" rtl="0" eaLnBrk="1" latinLnBrk="0" hangingPunct="1">
        <a:spcBef>
          <a:spcPct val="20000"/>
        </a:spcBef>
        <a:buFont typeface="Arial" pitchFamily="34" charset="0"/>
        <a:buChar char="•"/>
        <a:defRPr sz="2104" kern="1200">
          <a:solidFill>
            <a:schemeClr val="tx1"/>
          </a:solidFill>
          <a:latin typeface="+mn-lt"/>
          <a:ea typeface="+mn-ea"/>
          <a:cs typeface="+mn-cs"/>
        </a:defRPr>
      </a:lvl3pPr>
      <a:lvl4pPr marL="1403457" indent="-200494" algn="l" defTabSz="801976" rtl="0" eaLnBrk="1" latinLnBrk="0" hangingPunct="1">
        <a:spcBef>
          <a:spcPct val="20000"/>
        </a:spcBef>
        <a:buFont typeface="Arial" pitchFamily="34" charset="0"/>
        <a:buChar char="–"/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1804445" indent="-200494" algn="l" defTabSz="801976" rtl="0" eaLnBrk="1" latinLnBrk="0" hangingPunct="1">
        <a:spcBef>
          <a:spcPct val="20000"/>
        </a:spcBef>
        <a:buFont typeface="Arial" pitchFamily="34" charset="0"/>
        <a:buChar char="»"/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205433" indent="-200494" algn="l" defTabSz="801976" rtl="0" eaLnBrk="1" latinLnBrk="0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606419" indent="-200494" algn="l" defTabSz="801976" rtl="0" eaLnBrk="1" latinLnBrk="0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3007409" indent="-200494" algn="l" defTabSz="801976" rtl="0" eaLnBrk="1" latinLnBrk="0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408395" indent="-200494" algn="l" defTabSz="801976" rtl="0" eaLnBrk="1" latinLnBrk="0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801976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1pPr>
      <a:lvl2pPr marL="400988" algn="l" defTabSz="801976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2pPr>
      <a:lvl3pPr marL="801976" algn="l" defTabSz="801976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3pPr>
      <a:lvl4pPr marL="1202963" algn="l" defTabSz="801976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4pPr>
      <a:lvl5pPr marL="1603951" algn="l" defTabSz="801976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5pPr>
      <a:lvl6pPr marL="2004939" algn="l" defTabSz="801976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6pPr>
      <a:lvl7pPr marL="2405927" algn="l" defTabSz="801976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7pPr>
      <a:lvl8pPr marL="2806913" algn="l" defTabSz="801976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8pPr>
      <a:lvl9pPr marL="3207901" algn="l" defTabSz="801976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295C75A7-07FE-9C47-3B34-F88EDEE95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Information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20824A-88A9-F01C-09FD-CBD0EB054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No </a:t>
            </a:r>
            <a:r>
              <a:rPr lang="nl-NL" dirty="0" err="1"/>
              <a:t>charts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3.2, 3.6 and 5 </a:t>
            </a:r>
            <a:r>
              <a:rPr lang="nl-NL" dirty="0" err="1"/>
              <a:t>since</a:t>
            </a:r>
            <a:r>
              <a:rPr lang="nl-NL" dirty="0"/>
              <a:t> </a:t>
            </a:r>
            <a:r>
              <a:rPr lang="nl-NL" dirty="0" err="1"/>
              <a:t>there</a:t>
            </a:r>
            <a:r>
              <a:rPr lang="nl-NL" dirty="0"/>
              <a:t> is no </a:t>
            </a:r>
            <a:r>
              <a:rPr lang="nl-NL" dirty="0" err="1"/>
              <a:t>network</a:t>
            </a:r>
            <a:r>
              <a:rPr lang="nl-NL" dirty="0"/>
              <a:t>.</a:t>
            </a:r>
          </a:p>
          <a:p>
            <a:r>
              <a:rPr lang="nl-NL" dirty="0" err="1"/>
              <a:t>Several</a:t>
            </a:r>
            <a:r>
              <a:rPr lang="nl-NL" dirty="0"/>
              <a:t> </a:t>
            </a:r>
            <a:r>
              <a:rPr lang="nl-NL" dirty="0" err="1"/>
              <a:t>nodes</a:t>
            </a:r>
            <a:r>
              <a:rPr lang="nl-NL" dirty="0"/>
              <a:t> </a:t>
            </a:r>
            <a:r>
              <a:rPr lang="nl-NL" dirty="0" err="1"/>
              <a:t>mention</a:t>
            </a:r>
            <a:r>
              <a:rPr lang="nl-NL" dirty="0"/>
              <a:t> Brainscan/Virus as a response. </a:t>
            </a:r>
            <a:r>
              <a:rPr lang="nl-NL" dirty="0" err="1"/>
              <a:t>This</a:t>
            </a:r>
            <a:r>
              <a:rPr lang="nl-NL" dirty="0"/>
              <a:t> is </a:t>
            </a:r>
            <a:r>
              <a:rPr lang="nl-NL" dirty="0" err="1"/>
              <a:t>further</a:t>
            </a:r>
            <a:r>
              <a:rPr lang="nl-NL" dirty="0"/>
              <a:t> </a:t>
            </a:r>
            <a:r>
              <a:rPr lang="nl-NL" dirty="0" err="1"/>
              <a:t>described</a:t>
            </a:r>
            <a:r>
              <a:rPr lang="nl-NL" dirty="0"/>
              <a:t> at </a:t>
            </a:r>
            <a:r>
              <a:rPr lang="nl-NL" dirty="0">
                <a:hlinkClick r:id="rId3" action="ppaction://hlinksldjump"/>
              </a:rPr>
              <a:t>Floor 3.4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79858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513FBAE4-87B7-649F-B07E-5256607F1314}"/>
              </a:ext>
            </a:extLst>
          </p:cNvPr>
          <p:cNvSpPr/>
          <p:nvPr/>
        </p:nvSpPr>
        <p:spPr>
          <a:xfrm>
            <a:off x="5407336" y="1331566"/>
            <a:ext cx="5053530" cy="5688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580" dirty="0"/>
              <a:t>T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295C75A7-07FE-9C47-3B34-F88EDEE95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591" y="302737"/>
            <a:ext cx="9622632" cy="1259946"/>
          </a:xfrm>
        </p:spPr>
        <p:txBody>
          <a:bodyPr>
            <a:normAutofit/>
          </a:bodyPr>
          <a:lstStyle/>
          <a:p>
            <a:r>
              <a:rPr lang="nl-NL" dirty="0"/>
              <a:t>Floor 3.4: Brain Construction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07904C2-5D06-62E1-8899-0792A4D99755}"/>
              </a:ext>
            </a:extLst>
          </p:cNvPr>
          <p:cNvSpPr/>
          <p:nvPr/>
        </p:nvSpPr>
        <p:spPr>
          <a:xfrm>
            <a:off x="230948" y="1331566"/>
            <a:ext cx="5114960" cy="5688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580" dirty="0"/>
              <a:t>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C4A68C34-E650-B4C6-E509-96B5B6EF72AE}"/>
              </a:ext>
            </a:extLst>
          </p:cNvPr>
          <p:cNvSpPr txBox="1"/>
          <p:nvPr/>
        </p:nvSpPr>
        <p:spPr>
          <a:xfrm>
            <a:off x="410187" y="1405448"/>
            <a:ext cx="4747606" cy="33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580" dirty="0"/>
              <a:t>Systems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91B61CB7-2D0B-4024-4B26-E3D5BEE0F8AC}"/>
              </a:ext>
            </a:extLst>
          </p:cNvPr>
          <p:cNvSpPr txBox="1"/>
          <p:nvPr/>
        </p:nvSpPr>
        <p:spPr>
          <a:xfrm>
            <a:off x="5472751" y="1408489"/>
            <a:ext cx="4922699" cy="33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580" dirty="0"/>
              <a:t>Intranet</a:t>
            </a:r>
          </a:p>
        </p:txBody>
      </p:sp>
      <p:sp>
        <p:nvSpPr>
          <p:cNvPr id="2" name="Tijdelijke aanduiding voor voettekst 42">
            <a:extLst>
              <a:ext uri="{FF2B5EF4-FFF2-40B4-BE49-F238E27FC236}">
                <a16:creationId xmlns:a16="http://schemas.microsoft.com/office/drawing/2014/main" id="{337FFABB-27C5-D13A-DCBA-70F53CDF2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22" y="7107030"/>
            <a:ext cx="10229918" cy="271507"/>
          </a:xfrm>
        </p:spPr>
        <p:txBody>
          <a:bodyPr/>
          <a:lstStyle/>
          <a:p>
            <a:r>
              <a:rPr lang="nl-NL" dirty="0"/>
              <a:t>*</a:t>
            </a:r>
            <a:r>
              <a:rPr lang="nl-NL" dirty="0" err="1"/>
              <a:t>This</a:t>
            </a:r>
            <a:r>
              <a:rPr lang="nl-NL" dirty="0"/>
              <a:t> acces point is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available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the Mind-</a:t>
            </a:r>
            <a:r>
              <a:rPr lang="nl-NL" dirty="0" err="1"/>
              <a:t>Thief</a:t>
            </a:r>
            <a:r>
              <a:rPr lang="nl-NL" dirty="0"/>
              <a:t> is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connected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it. How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responds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 PC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is up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. 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F6142839-705E-23D9-F2F5-1FFB4A5A1C29}"/>
              </a:ext>
            </a:extLst>
          </p:cNvPr>
          <p:cNvSpPr txBox="1"/>
          <p:nvPr/>
        </p:nvSpPr>
        <p:spPr>
          <a:xfrm>
            <a:off x="8972411" y="1835620"/>
            <a:ext cx="138643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Mind Zoo</a:t>
            </a:r>
          </a:p>
          <a:p>
            <a:r>
              <a:rPr lang="nl-NL" sz="1052" dirty="0"/>
              <a:t>Data Storage (47C)</a:t>
            </a:r>
          </a:p>
          <a:p>
            <a:r>
              <a:rPr lang="nl-NL" sz="1052" dirty="0" err="1"/>
              <a:t>Unsecure</a:t>
            </a:r>
            <a:endParaRPr lang="nl-NL" sz="1052" dirty="0"/>
          </a:p>
          <a:p>
            <a:r>
              <a:rPr lang="nl-NL" sz="1052" dirty="0"/>
              <a:t>No </a:t>
            </a:r>
            <a:r>
              <a:rPr lang="nl-NL" sz="1052" dirty="0" err="1"/>
              <a:t>reponse</a:t>
            </a:r>
            <a:endParaRPr lang="nl-NL" sz="1052" dirty="0"/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0FAC6B26-9089-4A2E-896D-7B3F86EF588B}"/>
              </a:ext>
            </a:extLst>
          </p:cNvPr>
          <p:cNvSpPr txBox="1"/>
          <p:nvPr/>
        </p:nvSpPr>
        <p:spPr>
          <a:xfrm>
            <a:off x="7240884" y="1835620"/>
            <a:ext cx="138643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Mind Zoo</a:t>
            </a:r>
          </a:p>
          <a:p>
            <a:r>
              <a:rPr lang="nl-NL" sz="1052" dirty="0"/>
              <a:t>Terminal (47C)</a:t>
            </a:r>
          </a:p>
          <a:p>
            <a:r>
              <a:rPr lang="nl-NL" sz="1052" dirty="0" err="1"/>
              <a:t>Unsecure</a:t>
            </a:r>
            <a:endParaRPr lang="nl-NL" sz="1052" dirty="0"/>
          </a:p>
          <a:p>
            <a:r>
              <a:rPr lang="nl-NL" sz="1052" dirty="0"/>
              <a:t>No </a:t>
            </a:r>
            <a:r>
              <a:rPr lang="nl-NL" sz="1052" dirty="0" err="1"/>
              <a:t>reponse</a:t>
            </a:r>
            <a:endParaRPr lang="nl-NL" sz="1052" dirty="0"/>
          </a:p>
        </p:txBody>
      </p: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8A4F730B-F3B5-A7C6-A5B0-F47D4E62190B}"/>
              </a:ext>
            </a:extLst>
          </p:cNvPr>
          <p:cNvCxnSpPr>
            <a:cxnSpLocks/>
            <a:stCxn id="21" idx="1"/>
            <a:endCxn id="33" idx="3"/>
          </p:cNvCxnSpPr>
          <p:nvPr/>
        </p:nvCxnSpPr>
        <p:spPr>
          <a:xfrm flipH="1">
            <a:off x="8627315" y="2205593"/>
            <a:ext cx="3450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kstvak 16">
            <a:extLst>
              <a:ext uri="{FF2B5EF4-FFF2-40B4-BE49-F238E27FC236}">
                <a16:creationId xmlns:a16="http://schemas.microsoft.com/office/drawing/2014/main" id="{1DF31A63-BD35-4FCA-F0FB-1962CD85195A}"/>
              </a:ext>
            </a:extLst>
          </p:cNvPr>
          <p:cNvSpPr txBox="1"/>
          <p:nvPr/>
        </p:nvSpPr>
        <p:spPr>
          <a:xfrm>
            <a:off x="5544719" y="2729876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Mind </a:t>
            </a:r>
            <a:r>
              <a:rPr lang="nl-NL" sz="1052" dirty="0" err="1"/>
              <a:t>Thief</a:t>
            </a:r>
            <a:r>
              <a:rPr lang="nl-NL" sz="1052" dirty="0"/>
              <a:t> Acces*</a:t>
            </a:r>
          </a:p>
          <a:p>
            <a:r>
              <a:rPr lang="nl-NL" sz="1052" dirty="0"/>
              <a:t>Acces Point (45E)</a:t>
            </a:r>
          </a:p>
          <a:p>
            <a:r>
              <a:rPr lang="nl-NL" sz="1052" dirty="0" err="1"/>
              <a:t>Unsecured</a:t>
            </a:r>
            <a:endParaRPr lang="nl-NL" sz="1052" dirty="0"/>
          </a:p>
          <a:p>
            <a:r>
              <a:rPr lang="nl-NL" sz="1052" dirty="0"/>
              <a:t>No response</a:t>
            </a: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62EDB48A-A762-7729-97A0-F8106EF4D4A5}"/>
              </a:ext>
            </a:extLst>
          </p:cNvPr>
          <p:cNvSpPr txBox="1"/>
          <p:nvPr/>
        </p:nvSpPr>
        <p:spPr>
          <a:xfrm>
            <a:off x="7240884" y="2729876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Mind Transmitters</a:t>
            </a:r>
          </a:p>
          <a:p>
            <a:r>
              <a:rPr lang="nl-NL" sz="1052" dirty="0" err="1"/>
              <a:t>Uplink</a:t>
            </a:r>
            <a:r>
              <a:rPr lang="nl-NL" sz="1052" dirty="0"/>
              <a:t> (45D)</a:t>
            </a:r>
          </a:p>
          <a:p>
            <a:r>
              <a:rPr lang="nl-NL" sz="1052" dirty="0" err="1"/>
              <a:t>Unsecured</a:t>
            </a:r>
            <a:endParaRPr lang="nl-NL" sz="1052" dirty="0"/>
          </a:p>
          <a:p>
            <a:r>
              <a:rPr lang="nl-NL" sz="1052" dirty="0"/>
              <a:t>No response</a:t>
            </a:r>
          </a:p>
        </p:txBody>
      </p:sp>
      <p:cxnSp>
        <p:nvCxnSpPr>
          <p:cNvPr id="19" name="Rechte verbindingslijn 18">
            <a:extLst>
              <a:ext uri="{FF2B5EF4-FFF2-40B4-BE49-F238E27FC236}">
                <a16:creationId xmlns:a16="http://schemas.microsoft.com/office/drawing/2014/main" id="{BAC53749-C888-5032-C6DE-20B7293B856E}"/>
              </a:ext>
            </a:extLst>
          </p:cNvPr>
          <p:cNvCxnSpPr>
            <a:cxnSpLocks/>
            <a:stCxn id="18" idx="1"/>
            <a:endCxn id="17" idx="3"/>
          </p:cNvCxnSpPr>
          <p:nvPr/>
        </p:nvCxnSpPr>
        <p:spPr>
          <a:xfrm flipH="1">
            <a:off x="6910520" y="3099849"/>
            <a:ext cx="3303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780AD6BE-5EF3-9A40-978D-7CAD43299F2E}"/>
              </a:ext>
            </a:extLst>
          </p:cNvPr>
          <p:cNvSpPr txBox="1"/>
          <p:nvPr/>
        </p:nvSpPr>
        <p:spPr>
          <a:xfrm>
            <a:off x="3876353" y="2736214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Security </a:t>
            </a:r>
            <a:r>
              <a:rPr lang="nl-NL" sz="1052" dirty="0" err="1"/>
              <a:t>Androids</a:t>
            </a:r>
            <a:endParaRPr lang="nl-NL" sz="1052" dirty="0"/>
          </a:p>
          <a:p>
            <a:r>
              <a:rPr lang="nl-NL" sz="1052" dirty="0" err="1"/>
              <a:t>Infrastructure</a:t>
            </a:r>
            <a:r>
              <a:rPr lang="nl-NL" sz="1052" dirty="0"/>
              <a:t> (45C)</a:t>
            </a:r>
          </a:p>
          <a:p>
            <a:r>
              <a:rPr lang="nl-NL" sz="1052" dirty="0" err="1"/>
              <a:t>Unsecured</a:t>
            </a:r>
            <a:endParaRPr lang="nl-NL" sz="1052" dirty="0"/>
          </a:p>
          <a:p>
            <a:r>
              <a:rPr lang="nl-NL" sz="1052" dirty="0"/>
              <a:t>No response</a:t>
            </a:r>
          </a:p>
        </p:txBody>
      </p: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4ED96174-17F7-268C-DD94-013EE163C6CD}"/>
              </a:ext>
            </a:extLst>
          </p:cNvPr>
          <p:cNvCxnSpPr>
            <a:cxnSpLocks/>
            <a:stCxn id="17" idx="1"/>
            <a:endCxn id="23" idx="3"/>
          </p:cNvCxnSpPr>
          <p:nvPr/>
        </p:nvCxnSpPr>
        <p:spPr>
          <a:xfrm flipH="1">
            <a:off x="5242154" y="3099849"/>
            <a:ext cx="302565" cy="316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kstvak 37">
            <a:extLst>
              <a:ext uri="{FF2B5EF4-FFF2-40B4-BE49-F238E27FC236}">
                <a16:creationId xmlns:a16="http://schemas.microsoft.com/office/drawing/2014/main" id="{DABCC3C7-672F-269E-2C8A-344F220734DD}"/>
              </a:ext>
            </a:extLst>
          </p:cNvPr>
          <p:cNvSpPr txBox="1"/>
          <p:nvPr/>
        </p:nvSpPr>
        <p:spPr>
          <a:xfrm>
            <a:off x="5544719" y="3683250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Data </a:t>
            </a:r>
            <a:r>
              <a:rPr lang="nl-NL" sz="1052" dirty="0" err="1"/>
              <a:t>Inspection</a:t>
            </a:r>
            <a:endParaRPr lang="nl-NL" sz="1052" dirty="0"/>
          </a:p>
          <a:p>
            <a:r>
              <a:rPr lang="nl-NL" sz="1052" dirty="0"/>
              <a:t>Terminal (47E)</a:t>
            </a:r>
          </a:p>
          <a:p>
            <a:r>
              <a:rPr lang="nl-NL" sz="1052" dirty="0" err="1"/>
              <a:t>Hardened</a:t>
            </a:r>
            <a:endParaRPr lang="nl-NL" sz="1052" dirty="0"/>
          </a:p>
          <a:p>
            <a:r>
              <a:rPr lang="nl-NL" sz="1052" dirty="0"/>
              <a:t>Brainscan/Virus</a:t>
            </a:r>
          </a:p>
        </p:txBody>
      </p:sp>
      <p:sp>
        <p:nvSpPr>
          <p:cNvPr id="39" name="Tekstvak 38">
            <a:extLst>
              <a:ext uri="{FF2B5EF4-FFF2-40B4-BE49-F238E27FC236}">
                <a16:creationId xmlns:a16="http://schemas.microsoft.com/office/drawing/2014/main" id="{39B3DC82-6AD9-E1E1-C316-FBE5270C9E33}"/>
              </a:ext>
            </a:extLst>
          </p:cNvPr>
          <p:cNvSpPr txBox="1"/>
          <p:nvPr/>
        </p:nvSpPr>
        <p:spPr>
          <a:xfrm>
            <a:off x="7240884" y="3683250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Brainscan Bank</a:t>
            </a:r>
          </a:p>
          <a:p>
            <a:r>
              <a:rPr lang="nl-NL" sz="1052" dirty="0" err="1"/>
              <a:t>Uplink</a:t>
            </a:r>
            <a:r>
              <a:rPr lang="nl-NL" sz="1052" dirty="0"/>
              <a:t> (47H)</a:t>
            </a:r>
          </a:p>
          <a:p>
            <a:r>
              <a:rPr lang="nl-NL" sz="1052" dirty="0" err="1"/>
              <a:t>Hardened</a:t>
            </a:r>
            <a:endParaRPr lang="nl-NL" sz="1052" dirty="0"/>
          </a:p>
          <a:p>
            <a:r>
              <a:rPr lang="nl-NL" sz="1052" dirty="0"/>
              <a:t>Brainscan/Virus</a:t>
            </a:r>
          </a:p>
        </p:txBody>
      </p: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id="{4313BA39-0DF5-6EE0-F0FA-CF2C25AC5B7D}"/>
              </a:ext>
            </a:extLst>
          </p:cNvPr>
          <p:cNvCxnSpPr>
            <a:cxnSpLocks/>
            <a:stCxn id="39" idx="1"/>
            <a:endCxn id="38" idx="3"/>
          </p:cNvCxnSpPr>
          <p:nvPr/>
        </p:nvCxnSpPr>
        <p:spPr>
          <a:xfrm flipH="1">
            <a:off x="6910520" y="4053223"/>
            <a:ext cx="3303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Rechte verbindingslijn 41">
            <a:extLst>
              <a:ext uri="{FF2B5EF4-FFF2-40B4-BE49-F238E27FC236}">
                <a16:creationId xmlns:a16="http://schemas.microsoft.com/office/drawing/2014/main" id="{624D3C80-FE81-18A4-92E0-120F68CCE055}"/>
              </a:ext>
            </a:extLst>
          </p:cNvPr>
          <p:cNvCxnSpPr>
            <a:cxnSpLocks/>
            <a:endCxn id="39" idx="3"/>
          </p:cNvCxnSpPr>
          <p:nvPr/>
        </p:nvCxnSpPr>
        <p:spPr>
          <a:xfrm flipH="1">
            <a:off x="8606685" y="4053223"/>
            <a:ext cx="185418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kstvak 52">
            <a:extLst>
              <a:ext uri="{FF2B5EF4-FFF2-40B4-BE49-F238E27FC236}">
                <a16:creationId xmlns:a16="http://schemas.microsoft.com/office/drawing/2014/main" id="{5ED8E332-E338-3DE2-D422-837DDADA8EF2}"/>
              </a:ext>
            </a:extLst>
          </p:cNvPr>
          <p:cNvSpPr txBox="1"/>
          <p:nvPr/>
        </p:nvSpPr>
        <p:spPr>
          <a:xfrm>
            <a:off x="8689302" y="4119185"/>
            <a:ext cx="15589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dirty="0" err="1"/>
              <a:t>Connected</a:t>
            </a:r>
            <a:r>
              <a:rPr lang="nl-NL" sz="1100" dirty="0"/>
              <a:t> </a:t>
            </a:r>
            <a:r>
              <a:rPr lang="nl-NL" sz="1100" dirty="0" err="1"/>
              <a:t>to</a:t>
            </a:r>
            <a:r>
              <a:rPr lang="nl-NL" sz="1100" dirty="0"/>
              <a:t> </a:t>
            </a:r>
            <a:r>
              <a:rPr lang="nl-NL" sz="1100" dirty="0" err="1"/>
              <a:t>various</a:t>
            </a:r>
            <a:r>
              <a:rPr lang="nl-NL" sz="1100" dirty="0"/>
              <a:t> </a:t>
            </a:r>
            <a:r>
              <a:rPr lang="nl-NL" sz="1100" dirty="0" err="1"/>
              <a:t>nodes</a:t>
            </a:r>
            <a:r>
              <a:rPr lang="nl-NL" sz="1100" dirty="0"/>
              <a:t> on </a:t>
            </a:r>
            <a:r>
              <a:rPr lang="nl-NL" sz="1100" dirty="0" err="1"/>
              <a:t>other</a:t>
            </a:r>
            <a:r>
              <a:rPr lang="nl-NL" sz="1100" dirty="0"/>
              <a:t> </a:t>
            </a:r>
            <a:r>
              <a:rPr lang="nl-NL" sz="1100" dirty="0" err="1"/>
              <a:t>charts</a:t>
            </a:r>
            <a:endParaRPr lang="nl-NL" sz="1100" dirty="0"/>
          </a:p>
        </p:txBody>
      </p:sp>
    </p:spTree>
    <p:extLst>
      <p:ext uri="{BB962C8B-B14F-4D97-AF65-F5344CB8AC3E}">
        <p14:creationId xmlns:p14="http://schemas.microsoft.com/office/powerpoint/2010/main" val="1912877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45144-DEAA-7442-2C3F-FEA4C39D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Floor 3.4: Brain Construction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B43FC5C-194A-26BC-02B4-7491ADCCF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591" y="1403573"/>
            <a:ext cx="9622632" cy="5349390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nl-NL" sz="1400" dirty="0"/>
              <a:t>The Brainscan Databank is </a:t>
            </a:r>
            <a:r>
              <a:rPr lang="nl-NL" sz="1400" dirty="0" err="1"/>
              <a:t>where</a:t>
            </a:r>
            <a:r>
              <a:rPr lang="nl-NL" sz="1400" dirty="0"/>
              <a:t> </a:t>
            </a:r>
            <a:r>
              <a:rPr lang="nl-NL" sz="1400" dirty="0" err="1"/>
              <a:t>all</a:t>
            </a:r>
            <a:r>
              <a:rPr lang="nl-NL" sz="1400" dirty="0"/>
              <a:t> </a:t>
            </a:r>
            <a:r>
              <a:rPr lang="nl-NL" sz="1400" dirty="0" err="1"/>
              <a:t>brainscans</a:t>
            </a:r>
            <a:r>
              <a:rPr lang="nl-NL" sz="1400" dirty="0"/>
              <a:t> </a:t>
            </a:r>
            <a:r>
              <a:rPr lang="nl-NL" sz="1400" dirty="0" err="1"/>
              <a:t>conducted</a:t>
            </a:r>
            <a:r>
              <a:rPr lang="nl-NL" sz="1400" dirty="0"/>
              <a:t> in the </a:t>
            </a:r>
            <a:r>
              <a:rPr lang="nl-NL" sz="1400" dirty="0" err="1"/>
              <a:t>Deep</a:t>
            </a:r>
            <a:r>
              <a:rPr lang="nl-NL" sz="1400" dirty="0"/>
              <a:t> are sent </a:t>
            </a:r>
            <a:r>
              <a:rPr lang="nl-NL" sz="1400" dirty="0" err="1"/>
              <a:t>to</a:t>
            </a:r>
            <a:r>
              <a:rPr lang="nl-NL" sz="1400" dirty="0"/>
              <a:t>.</a:t>
            </a: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nl-NL" sz="1200" dirty="0"/>
              <a:t>Brainscans </a:t>
            </a:r>
            <a:r>
              <a:rPr lang="nl-NL" sz="1200" dirty="0" err="1"/>
              <a:t>can</a:t>
            </a:r>
            <a:r>
              <a:rPr lang="nl-NL" sz="1200" dirty="0"/>
              <a:t> </a:t>
            </a:r>
            <a:r>
              <a:rPr lang="nl-NL" sz="1200" dirty="0" err="1"/>
              <a:t>be</a:t>
            </a:r>
            <a:r>
              <a:rPr lang="nl-NL" sz="1200" dirty="0"/>
              <a:t> </a:t>
            </a:r>
            <a:r>
              <a:rPr lang="nl-NL" sz="1200" dirty="0" err="1"/>
              <a:t>conducted</a:t>
            </a:r>
            <a:r>
              <a:rPr lang="nl-NL" sz="1200" dirty="0"/>
              <a:t> </a:t>
            </a:r>
            <a:r>
              <a:rPr lang="nl-NL" sz="1200" dirty="0" err="1"/>
              <a:t>by</a:t>
            </a:r>
            <a:r>
              <a:rPr lang="nl-NL" sz="1200" dirty="0"/>
              <a:t> </a:t>
            </a:r>
            <a:r>
              <a:rPr lang="nl-NL" sz="1200" dirty="0" err="1"/>
              <a:t>various</a:t>
            </a:r>
            <a:r>
              <a:rPr lang="nl-NL" sz="1200" dirty="0"/>
              <a:t> </a:t>
            </a:r>
            <a:r>
              <a:rPr lang="nl-NL" sz="1200" dirty="0" err="1"/>
              <a:t>devices</a:t>
            </a:r>
            <a:r>
              <a:rPr lang="nl-NL" sz="1200" dirty="0"/>
              <a:t> in the </a:t>
            </a:r>
            <a:r>
              <a:rPr lang="nl-NL" sz="1200" dirty="0" err="1"/>
              <a:t>Deep</a:t>
            </a:r>
            <a:r>
              <a:rPr lang="nl-NL" sz="1200" dirty="0"/>
              <a:t>. These are </a:t>
            </a:r>
            <a:r>
              <a:rPr lang="nl-NL" sz="1200" dirty="0" err="1"/>
              <a:t>charted</a:t>
            </a:r>
            <a:r>
              <a:rPr lang="nl-NL" sz="1200" dirty="0"/>
              <a:t> as </a:t>
            </a:r>
            <a:r>
              <a:rPr lang="nl-NL" sz="1200" dirty="0" err="1"/>
              <a:t>Infrastructure</a:t>
            </a:r>
            <a:r>
              <a:rPr lang="nl-NL" sz="1200" dirty="0"/>
              <a:t> or </a:t>
            </a:r>
            <a:r>
              <a:rPr lang="nl-NL" sz="1200" dirty="0" err="1"/>
              <a:t>Uplink</a:t>
            </a:r>
            <a:endParaRPr lang="nl-NL" sz="1200" dirty="0"/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nl-NL" sz="1200" dirty="0" err="1"/>
              <a:t>When</a:t>
            </a:r>
            <a:r>
              <a:rPr lang="nl-NL" sz="1200" dirty="0"/>
              <a:t> a direct hack of the Brainscan Databank is </a:t>
            </a:r>
            <a:r>
              <a:rPr lang="nl-NL" sz="1200" dirty="0" err="1"/>
              <a:t>failed</a:t>
            </a:r>
            <a:r>
              <a:rPr lang="nl-NL" sz="1200" dirty="0"/>
              <a:t> </a:t>
            </a:r>
            <a:r>
              <a:rPr lang="nl-NL" sz="1200" dirty="0" err="1"/>
              <a:t>by</a:t>
            </a:r>
            <a:r>
              <a:rPr lang="nl-NL" sz="1200" dirty="0"/>
              <a:t> </a:t>
            </a:r>
            <a:r>
              <a:rPr lang="nl-NL" sz="1200" dirty="0" err="1"/>
              <a:t>an</a:t>
            </a:r>
            <a:r>
              <a:rPr lang="nl-NL" sz="1200" dirty="0"/>
              <a:t> Android or </a:t>
            </a:r>
            <a:r>
              <a:rPr lang="nl-NL" sz="1200" dirty="0" err="1"/>
              <a:t>other</a:t>
            </a:r>
            <a:r>
              <a:rPr lang="nl-NL" sz="1200" dirty="0"/>
              <a:t> </a:t>
            </a:r>
            <a:r>
              <a:rPr lang="nl-NL" sz="1200" dirty="0" err="1"/>
              <a:t>character</a:t>
            </a:r>
            <a:r>
              <a:rPr lang="nl-NL" sz="1200" dirty="0"/>
              <a:t> </a:t>
            </a:r>
            <a:r>
              <a:rPr lang="nl-NL" sz="1200" dirty="0" err="1"/>
              <a:t>with</a:t>
            </a:r>
            <a:r>
              <a:rPr lang="nl-NL" sz="1200" dirty="0"/>
              <a:t> a direct link </a:t>
            </a:r>
            <a:r>
              <a:rPr lang="nl-NL" sz="1200" dirty="0" err="1"/>
              <a:t>to</a:t>
            </a:r>
            <a:r>
              <a:rPr lang="nl-NL" sz="1200" dirty="0"/>
              <a:t> the </a:t>
            </a:r>
            <a:r>
              <a:rPr lang="nl-NL" sz="1200" dirty="0" err="1"/>
              <a:t>brain</a:t>
            </a:r>
            <a:r>
              <a:rPr lang="nl-NL" sz="1200" dirty="0"/>
              <a:t>, the Brainbank </a:t>
            </a:r>
            <a:r>
              <a:rPr lang="nl-NL" sz="1200" dirty="0" err="1"/>
              <a:t>defends</a:t>
            </a:r>
            <a:r>
              <a:rPr lang="nl-NL" sz="1200" dirty="0"/>
              <a:t> </a:t>
            </a:r>
            <a:r>
              <a:rPr lang="nl-NL" sz="1200" dirty="0" err="1"/>
              <a:t>itself</a:t>
            </a:r>
            <a:r>
              <a:rPr lang="nl-NL" sz="1200" dirty="0"/>
              <a:t> </a:t>
            </a:r>
            <a:r>
              <a:rPr lang="nl-NL" sz="1200" dirty="0" err="1"/>
              <a:t>by</a:t>
            </a:r>
            <a:r>
              <a:rPr lang="nl-NL" sz="1200" dirty="0"/>
              <a:t> first </a:t>
            </a:r>
            <a:r>
              <a:rPr lang="nl-NL" sz="1200" dirty="0" err="1"/>
              <a:t>conducting</a:t>
            </a:r>
            <a:r>
              <a:rPr lang="nl-NL" sz="1200" dirty="0"/>
              <a:t> a Brainscan of the </a:t>
            </a:r>
            <a:r>
              <a:rPr lang="nl-NL" sz="1200" dirty="0" err="1"/>
              <a:t>character</a:t>
            </a:r>
            <a:r>
              <a:rPr lang="nl-NL" sz="1200" dirty="0"/>
              <a:t>, </a:t>
            </a:r>
            <a:r>
              <a:rPr lang="nl-NL" sz="1200" dirty="0" err="1"/>
              <a:t>followed</a:t>
            </a:r>
            <a:r>
              <a:rPr lang="nl-NL" sz="1200" dirty="0"/>
              <a:t> </a:t>
            </a:r>
            <a:r>
              <a:rPr lang="nl-NL" sz="1200" dirty="0" err="1"/>
              <a:t>by</a:t>
            </a:r>
            <a:r>
              <a:rPr lang="nl-NL" sz="1200" dirty="0"/>
              <a:t> a back-hack on the logic </a:t>
            </a:r>
            <a:r>
              <a:rPr lang="nl-NL" sz="1200" dirty="0" err="1"/>
              <a:t>core</a:t>
            </a:r>
            <a:r>
              <a:rPr lang="nl-NL" sz="1200" dirty="0"/>
              <a:t> of the Android from the Android Attack </a:t>
            </a:r>
            <a:r>
              <a:rPr lang="nl-NL" sz="1200" dirty="0" err="1"/>
              <a:t>table</a:t>
            </a:r>
            <a:r>
              <a:rPr lang="nl-NL" sz="1200" dirty="0"/>
              <a:t>.</a:t>
            </a: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nl-NL" sz="1200" dirty="0" err="1"/>
              <a:t>When</a:t>
            </a:r>
            <a:r>
              <a:rPr lang="nl-NL" sz="1200" dirty="0"/>
              <a:t> a hack of the Brainscan Databank is </a:t>
            </a:r>
            <a:r>
              <a:rPr lang="nl-NL" sz="1200" dirty="0" err="1"/>
              <a:t>failed</a:t>
            </a:r>
            <a:r>
              <a:rPr lang="nl-NL" sz="1200" dirty="0"/>
              <a:t> </a:t>
            </a:r>
            <a:r>
              <a:rPr lang="nl-NL" sz="1200" dirty="0" err="1"/>
              <a:t>by</a:t>
            </a:r>
            <a:r>
              <a:rPr lang="nl-NL" sz="1200" dirty="0"/>
              <a:t> a </a:t>
            </a:r>
            <a:r>
              <a:rPr lang="nl-NL" sz="1200" dirty="0" err="1"/>
              <a:t>character</a:t>
            </a:r>
            <a:r>
              <a:rPr lang="nl-NL" sz="1200" dirty="0"/>
              <a:t> </a:t>
            </a:r>
            <a:r>
              <a:rPr lang="nl-NL" sz="1200" dirty="0" err="1"/>
              <a:t>using</a:t>
            </a:r>
            <a:r>
              <a:rPr lang="nl-NL" sz="1200" dirty="0"/>
              <a:t> hardware </a:t>
            </a:r>
            <a:r>
              <a:rPr lang="nl-NL" sz="1200" dirty="0" err="1"/>
              <a:t>that</a:t>
            </a:r>
            <a:r>
              <a:rPr lang="nl-NL" sz="1200" dirty="0"/>
              <a:t> </a:t>
            </a:r>
            <a:r>
              <a:rPr lang="nl-NL" sz="1200" dirty="0" err="1"/>
              <a:t>makes</a:t>
            </a:r>
            <a:r>
              <a:rPr lang="nl-NL" sz="1200" dirty="0"/>
              <a:t> a Brainscan </a:t>
            </a:r>
            <a:r>
              <a:rPr lang="nl-NL" sz="1200" dirty="0" err="1"/>
              <a:t>impossible</a:t>
            </a:r>
            <a:r>
              <a:rPr lang="nl-NL" sz="1200" dirty="0"/>
              <a:t>, a Virus from the Virus </a:t>
            </a:r>
            <a:r>
              <a:rPr lang="nl-NL" sz="1200" dirty="0" err="1"/>
              <a:t>table</a:t>
            </a:r>
            <a:r>
              <a:rPr lang="nl-NL" sz="1200" dirty="0"/>
              <a:t> is </a:t>
            </a:r>
            <a:r>
              <a:rPr lang="nl-NL" sz="1200" dirty="0" err="1"/>
              <a:t>installed</a:t>
            </a:r>
            <a:r>
              <a:rPr lang="nl-NL" sz="1200" dirty="0"/>
              <a:t> </a:t>
            </a:r>
            <a:r>
              <a:rPr lang="nl-NL" sz="1200" dirty="0" err="1"/>
              <a:t>before</a:t>
            </a:r>
            <a:r>
              <a:rPr lang="nl-NL" sz="1200" dirty="0"/>
              <a:t> the </a:t>
            </a:r>
            <a:r>
              <a:rPr lang="nl-NL" sz="1200" dirty="0" err="1"/>
              <a:t>connection</a:t>
            </a:r>
            <a:r>
              <a:rPr lang="nl-NL" sz="1200" dirty="0"/>
              <a:t> is </a:t>
            </a:r>
            <a:r>
              <a:rPr lang="nl-NL" sz="1200" dirty="0" err="1"/>
              <a:t>broken</a:t>
            </a:r>
            <a:r>
              <a:rPr lang="nl-NL" sz="1200" dirty="0"/>
              <a:t>. </a:t>
            </a:r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8339F23C-E378-B489-B1D9-F959D9FFD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00073"/>
              </p:ext>
            </p:extLst>
          </p:nvPr>
        </p:nvGraphicFramePr>
        <p:xfrm>
          <a:off x="809402" y="3203773"/>
          <a:ext cx="4759138" cy="423044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636">
                  <a:extLst>
                    <a:ext uri="{9D8B030D-6E8A-4147-A177-3AD203B41FA5}">
                      <a16:colId xmlns:a16="http://schemas.microsoft.com/office/drawing/2014/main" val="1849732582"/>
                    </a:ext>
                  </a:extLst>
                </a:gridCol>
                <a:gridCol w="4172502">
                  <a:extLst>
                    <a:ext uri="{9D8B030D-6E8A-4147-A177-3AD203B41FA5}">
                      <a16:colId xmlns:a16="http://schemas.microsoft.com/office/drawing/2014/main" val="137722930"/>
                    </a:ext>
                  </a:extLst>
                </a:gridCol>
              </a:tblGrid>
              <a:tr h="2857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d10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Brainscan Databank Hardware Virus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2601089891"/>
                  </a:ext>
                </a:extLst>
              </a:tr>
              <a:tr h="6555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0-1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Runs </a:t>
                      </a:r>
                      <a:r>
                        <a:rPr lang="nl-NL" sz="1100" dirty="0" err="1"/>
                        <a:t>invisibly</a:t>
                      </a:r>
                      <a:r>
                        <a:rPr lang="nl-NL" sz="1100" dirty="0"/>
                        <a:t> on the background, </a:t>
                      </a:r>
                      <a:r>
                        <a:rPr lang="nl-NL" sz="1100" dirty="0" err="1"/>
                        <a:t>interfering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with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hacking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attemtps</a:t>
                      </a:r>
                      <a:r>
                        <a:rPr lang="nl-NL" sz="1100" dirty="0"/>
                        <a:t>. </a:t>
                      </a:r>
                      <a:r>
                        <a:rPr lang="nl-NL" sz="1100" dirty="0" err="1"/>
                        <a:t>All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Hacking</a:t>
                      </a:r>
                      <a:r>
                        <a:rPr lang="nl-NL" sz="1100" dirty="0"/>
                        <a:t> checks </a:t>
                      </a:r>
                      <a:r>
                        <a:rPr lang="nl-NL" sz="1100" dirty="0" err="1"/>
                        <a:t>with</a:t>
                      </a:r>
                      <a:r>
                        <a:rPr lang="nl-NL" sz="1100" dirty="0"/>
                        <a:t> the hardware are at disadvantage. Takes a Computer [-] check </a:t>
                      </a:r>
                      <a:r>
                        <a:rPr lang="nl-NL" sz="1100" dirty="0" err="1"/>
                        <a:t>to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be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detected</a:t>
                      </a:r>
                      <a:r>
                        <a:rPr lang="nl-NL" sz="1100" dirty="0"/>
                        <a:t>.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768251619"/>
                  </a:ext>
                </a:extLst>
              </a:tr>
              <a:tr h="8404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2-3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lvl="0" indent="0" algn="l" defTabSz="8019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baseline="0" dirty="0"/>
                        <a:t>Runs </a:t>
                      </a:r>
                      <a:r>
                        <a:rPr lang="nl-NL" sz="1100" baseline="0" dirty="0" err="1"/>
                        <a:t>invisibly</a:t>
                      </a:r>
                      <a:r>
                        <a:rPr lang="nl-NL" sz="1100" baseline="0" dirty="0"/>
                        <a:t> on the background, </a:t>
                      </a:r>
                      <a:r>
                        <a:rPr lang="nl-NL" sz="1100" baseline="0" dirty="0" err="1"/>
                        <a:t>transmitting</a:t>
                      </a:r>
                      <a:r>
                        <a:rPr lang="nl-NL" sz="1100" baseline="0" dirty="0"/>
                        <a:t> the </a:t>
                      </a:r>
                      <a:r>
                        <a:rPr lang="nl-NL" sz="1100" baseline="0" dirty="0" err="1"/>
                        <a:t>coördinates</a:t>
                      </a:r>
                      <a:r>
                        <a:rPr lang="nl-NL" sz="1100" baseline="0" dirty="0"/>
                        <a:t> of the hardware </a:t>
                      </a:r>
                      <a:r>
                        <a:rPr lang="nl-NL" sz="1100" baseline="0" dirty="0" err="1"/>
                        <a:t>to</a:t>
                      </a:r>
                      <a:r>
                        <a:rPr lang="nl-NL" sz="1100" baseline="0" dirty="0"/>
                        <a:t> Security </a:t>
                      </a:r>
                      <a:r>
                        <a:rPr lang="nl-NL" sz="1100" baseline="0" dirty="0" err="1"/>
                        <a:t>Androids</a:t>
                      </a:r>
                      <a:r>
                        <a:rPr lang="nl-NL" sz="1100" baseline="0" dirty="0"/>
                        <a:t>. </a:t>
                      </a:r>
                      <a:r>
                        <a:rPr lang="nl-NL" sz="1100" baseline="0" dirty="0" err="1"/>
                        <a:t>All</a:t>
                      </a:r>
                      <a:r>
                        <a:rPr lang="nl-NL" sz="1100" baseline="0" dirty="0"/>
                        <a:t> </a:t>
                      </a:r>
                      <a:r>
                        <a:rPr lang="nl-NL" sz="1100" baseline="0" dirty="0" err="1"/>
                        <a:t>encounters</a:t>
                      </a:r>
                      <a:r>
                        <a:rPr lang="nl-NL" sz="1100" baseline="0" dirty="0"/>
                        <a:t> </a:t>
                      </a:r>
                      <a:r>
                        <a:rPr lang="nl-NL" sz="1100" baseline="0" dirty="0" err="1"/>
                        <a:t>consist</a:t>
                      </a:r>
                      <a:r>
                        <a:rPr lang="nl-NL" sz="1100" baseline="0" dirty="0"/>
                        <a:t> of 1d10 </a:t>
                      </a:r>
                      <a:r>
                        <a:rPr lang="nl-NL" sz="1100" baseline="0" dirty="0" err="1"/>
                        <a:t>Hostile</a:t>
                      </a:r>
                      <a:r>
                        <a:rPr lang="nl-NL" sz="1100" baseline="0" dirty="0"/>
                        <a:t> Security </a:t>
                      </a:r>
                      <a:r>
                        <a:rPr lang="nl-NL" sz="1100" baseline="0" dirty="0" err="1"/>
                        <a:t>Androids</a:t>
                      </a:r>
                      <a:r>
                        <a:rPr lang="nl-NL" sz="1100" baseline="0" dirty="0"/>
                        <a:t>. </a:t>
                      </a:r>
                      <a:r>
                        <a:rPr lang="nl-NL" sz="1100" dirty="0"/>
                        <a:t>Takes a Computer check </a:t>
                      </a:r>
                      <a:r>
                        <a:rPr lang="nl-NL" sz="1100" dirty="0" err="1"/>
                        <a:t>to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be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detected</a:t>
                      </a:r>
                      <a:r>
                        <a:rPr lang="nl-NL" sz="1100" dirty="0"/>
                        <a:t>.</a:t>
                      </a:r>
                      <a:endParaRPr lang="nl-NL" sz="1100" baseline="0" dirty="0"/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2747601676"/>
                  </a:ext>
                </a:extLst>
              </a:tr>
              <a:tr h="8404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4-5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lvl="0" indent="0" algn="l" defTabSz="8019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baseline="0" dirty="0"/>
                        <a:t>Runs </a:t>
                      </a:r>
                      <a:r>
                        <a:rPr lang="nl-NL" sz="1100" baseline="0" dirty="0" err="1"/>
                        <a:t>invisibly</a:t>
                      </a:r>
                      <a:r>
                        <a:rPr lang="nl-NL" sz="1100" baseline="0" dirty="0"/>
                        <a:t> on the background, </a:t>
                      </a:r>
                      <a:r>
                        <a:rPr lang="nl-NL" sz="1100" baseline="0" dirty="0" err="1"/>
                        <a:t>infrequently</a:t>
                      </a:r>
                      <a:r>
                        <a:rPr lang="nl-NL" sz="1100" baseline="0" dirty="0"/>
                        <a:t> </a:t>
                      </a:r>
                      <a:r>
                        <a:rPr lang="nl-NL" sz="1100" baseline="0" dirty="0" err="1"/>
                        <a:t>playing</a:t>
                      </a:r>
                      <a:r>
                        <a:rPr lang="nl-NL" sz="1100" baseline="0" dirty="0"/>
                        <a:t> </a:t>
                      </a:r>
                      <a:r>
                        <a:rPr lang="nl-NL" sz="1100" baseline="0" dirty="0" err="1"/>
                        <a:t>faint</a:t>
                      </a:r>
                      <a:r>
                        <a:rPr lang="nl-NL" sz="1100" baseline="0" dirty="0"/>
                        <a:t> audio </a:t>
                      </a:r>
                      <a:r>
                        <a:rPr lang="nl-NL" sz="1100" baseline="0" dirty="0" err="1"/>
                        <a:t>recordings</a:t>
                      </a:r>
                      <a:r>
                        <a:rPr lang="nl-NL" sz="1100" baseline="0" dirty="0"/>
                        <a:t> of </a:t>
                      </a:r>
                      <a:r>
                        <a:rPr lang="nl-NL" sz="1100" baseline="0" dirty="0" err="1"/>
                        <a:t>voices</a:t>
                      </a:r>
                      <a:r>
                        <a:rPr lang="nl-NL" sz="1100" baseline="0" dirty="0"/>
                        <a:t> </a:t>
                      </a:r>
                      <a:r>
                        <a:rPr lang="nl-NL" sz="1100" baseline="0" dirty="0" err="1"/>
                        <a:t>familiar</a:t>
                      </a:r>
                      <a:r>
                        <a:rPr lang="nl-NL" sz="1100" baseline="0" dirty="0"/>
                        <a:t> </a:t>
                      </a:r>
                      <a:r>
                        <a:rPr lang="nl-NL" sz="1100" baseline="0" dirty="0" err="1"/>
                        <a:t>to</a:t>
                      </a:r>
                      <a:r>
                        <a:rPr lang="nl-NL" sz="1100" baseline="0" dirty="0"/>
                        <a:t> the hacker </a:t>
                      </a:r>
                      <a:r>
                        <a:rPr lang="nl-NL" sz="1100" baseline="0" dirty="0" err="1"/>
                        <a:t>to</a:t>
                      </a:r>
                      <a:r>
                        <a:rPr lang="nl-NL" sz="1100" baseline="0" dirty="0"/>
                        <a:t> mess </a:t>
                      </a:r>
                      <a:r>
                        <a:rPr lang="nl-NL" sz="1100" baseline="0" dirty="0" err="1"/>
                        <a:t>with</a:t>
                      </a:r>
                      <a:r>
                        <a:rPr lang="nl-NL" sz="1100" baseline="0" dirty="0"/>
                        <a:t> his mind. </a:t>
                      </a:r>
                      <a:r>
                        <a:rPr lang="nl-NL" sz="1100" baseline="0" dirty="0" err="1"/>
                        <a:t>Increases</a:t>
                      </a:r>
                      <a:r>
                        <a:rPr lang="nl-NL" sz="1100" baseline="0" dirty="0"/>
                        <a:t> Bends </a:t>
                      </a:r>
                      <a:r>
                        <a:rPr lang="nl-NL" sz="1100" baseline="0" dirty="0" err="1"/>
                        <a:t>by</a:t>
                      </a:r>
                      <a:r>
                        <a:rPr lang="nl-NL" sz="1100" baseline="0" dirty="0"/>
                        <a:t> 1d10 per 24 </a:t>
                      </a:r>
                      <a:r>
                        <a:rPr lang="nl-NL" sz="1100" baseline="0" dirty="0" err="1"/>
                        <a:t>hours</a:t>
                      </a:r>
                      <a:r>
                        <a:rPr lang="nl-NL" sz="1100" baseline="0" dirty="0"/>
                        <a:t> </a:t>
                      </a:r>
                      <a:r>
                        <a:rPr lang="nl-NL" sz="1100" baseline="0" dirty="0" err="1"/>
                        <a:t>that</a:t>
                      </a:r>
                      <a:r>
                        <a:rPr lang="nl-NL" sz="1100" baseline="0" dirty="0"/>
                        <a:t> is </a:t>
                      </a:r>
                      <a:r>
                        <a:rPr lang="nl-NL" sz="1100" baseline="0" dirty="0" err="1"/>
                        <a:t>spent</a:t>
                      </a:r>
                      <a:r>
                        <a:rPr lang="nl-NL" sz="1100" baseline="0" dirty="0"/>
                        <a:t> </a:t>
                      </a:r>
                      <a:r>
                        <a:rPr lang="nl-NL" sz="1100" baseline="0" dirty="0" err="1"/>
                        <a:t>near</a:t>
                      </a:r>
                      <a:r>
                        <a:rPr lang="nl-NL" sz="1100" baseline="0" dirty="0"/>
                        <a:t> the hardware (</a:t>
                      </a:r>
                      <a:r>
                        <a:rPr lang="nl-NL" sz="1100" baseline="0" dirty="0" err="1"/>
                        <a:t>not</a:t>
                      </a:r>
                      <a:r>
                        <a:rPr lang="nl-NL" sz="1100" baseline="0" dirty="0"/>
                        <a:t> </a:t>
                      </a:r>
                      <a:r>
                        <a:rPr lang="nl-NL" sz="1100" baseline="0" dirty="0" err="1"/>
                        <a:t>necessarily</a:t>
                      </a:r>
                      <a:r>
                        <a:rPr lang="nl-NL" sz="1100" baseline="0" dirty="0"/>
                        <a:t> in the </a:t>
                      </a:r>
                      <a:r>
                        <a:rPr lang="nl-NL" sz="1100" baseline="0" dirty="0" err="1"/>
                        <a:t>Deep</a:t>
                      </a:r>
                      <a:r>
                        <a:rPr lang="nl-NL" sz="1100" baseline="0" dirty="0"/>
                        <a:t>). </a:t>
                      </a:r>
                      <a:r>
                        <a:rPr lang="nl-NL" sz="1100" dirty="0"/>
                        <a:t>Takes a Computer check </a:t>
                      </a:r>
                      <a:r>
                        <a:rPr lang="nl-NL" sz="1100" dirty="0" err="1"/>
                        <a:t>to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be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detected</a:t>
                      </a:r>
                      <a:r>
                        <a:rPr lang="nl-NL" sz="1100" dirty="0"/>
                        <a:t>.</a:t>
                      </a:r>
                      <a:endParaRPr lang="nl-NL" sz="1100" baseline="0" dirty="0"/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4126383609"/>
                  </a:ext>
                </a:extLst>
              </a:tr>
              <a:tr h="4794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6-7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lvl="0" indent="0" algn="l" defTabSz="8019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baseline="0" dirty="0" err="1"/>
                        <a:t>Causes</a:t>
                      </a:r>
                      <a:r>
                        <a:rPr lang="nl-NL" sz="1100" baseline="0" dirty="0"/>
                        <a:t> the </a:t>
                      </a:r>
                      <a:r>
                        <a:rPr lang="nl-NL" sz="1100" baseline="0" dirty="0" err="1"/>
                        <a:t>temperature</a:t>
                      </a:r>
                      <a:r>
                        <a:rPr lang="nl-NL" sz="1100" baseline="0" dirty="0"/>
                        <a:t> </a:t>
                      </a:r>
                      <a:r>
                        <a:rPr lang="nl-NL" sz="1100" baseline="0" dirty="0" err="1"/>
                        <a:t>controls</a:t>
                      </a:r>
                      <a:r>
                        <a:rPr lang="nl-NL" sz="1100" baseline="0" dirty="0"/>
                        <a:t> of the hardware </a:t>
                      </a:r>
                      <a:r>
                        <a:rPr lang="nl-NL" sz="1100" baseline="0" dirty="0" err="1"/>
                        <a:t>to</a:t>
                      </a:r>
                      <a:r>
                        <a:rPr lang="nl-NL" sz="1100" baseline="0" dirty="0"/>
                        <a:t> </a:t>
                      </a:r>
                      <a:r>
                        <a:rPr lang="nl-NL" sz="1100" baseline="0" dirty="0" err="1"/>
                        <a:t>malfunction</a:t>
                      </a:r>
                      <a:r>
                        <a:rPr lang="nl-NL" sz="1100" baseline="0" dirty="0"/>
                        <a:t>. </a:t>
                      </a:r>
                      <a:r>
                        <a:rPr lang="nl-NL" sz="1100" baseline="0" dirty="0" err="1"/>
                        <a:t>This</a:t>
                      </a:r>
                      <a:r>
                        <a:rPr lang="nl-NL" sz="1100" baseline="0" dirty="0"/>
                        <a:t> </a:t>
                      </a:r>
                      <a:r>
                        <a:rPr lang="nl-NL" sz="1100" baseline="0" dirty="0" err="1"/>
                        <a:t>results</a:t>
                      </a:r>
                      <a:r>
                        <a:rPr lang="nl-NL" sz="1100" baseline="0" dirty="0"/>
                        <a:t> in the hardware </a:t>
                      </a:r>
                      <a:r>
                        <a:rPr lang="nl-NL" sz="1100" baseline="0" dirty="0" err="1"/>
                        <a:t>critically</a:t>
                      </a:r>
                      <a:r>
                        <a:rPr lang="nl-NL" sz="1100" baseline="0" dirty="0"/>
                        <a:t> </a:t>
                      </a:r>
                      <a:r>
                        <a:rPr lang="nl-NL" sz="1100" baseline="0" dirty="0" err="1"/>
                        <a:t>overheating</a:t>
                      </a:r>
                      <a:r>
                        <a:rPr lang="nl-NL" sz="1100" baseline="0" dirty="0"/>
                        <a:t> 1d10 minutes </a:t>
                      </a:r>
                      <a:r>
                        <a:rPr lang="nl-NL" sz="1100" baseline="0" dirty="0" err="1"/>
                        <a:t>after</a:t>
                      </a:r>
                      <a:r>
                        <a:rPr lang="nl-NL" sz="1100" baseline="0" dirty="0"/>
                        <a:t> </a:t>
                      </a:r>
                      <a:r>
                        <a:rPr lang="nl-NL" sz="1100" baseline="0" dirty="0" err="1"/>
                        <a:t>it</a:t>
                      </a:r>
                      <a:r>
                        <a:rPr lang="nl-NL" sz="1100" baseline="0" dirty="0"/>
                        <a:t> has been </a:t>
                      </a:r>
                      <a:r>
                        <a:rPr lang="nl-NL" sz="1100" baseline="0" dirty="0" err="1"/>
                        <a:t>stored</a:t>
                      </a:r>
                      <a:r>
                        <a:rPr lang="nl-NL" sz="1100" baseline="0" dirty="0"/>
                        <a:t>, </a:t>
                      </a:r>
                      <a:r>
                        <a:rPr lang="nl-NL" sz="1100" baseline="0" dirty="0" err="1"/>
                        <a:t>catching</a:t>
                      </a:r>
                      <a:r>
                        <a:rPr lang="nl-NL" sz="1100" baseline="0" dirty="0"/>
                        <a:t> on </a:t>
                      </a:r>
                      <a:r>
                        <a:rPr lang="nl-NL" sz="1100" baseline="0" dirty="0" err="1"/>
                        <a:t>fire</a:t>
                      </a:r>
                      <a:r>
                        <a:rPr lang="nl-NL" sz="1100" baseline="0" dirty="0"/>
                        <a:t> </a:t>
                      </a:r>
                      <a:r>
                        <a:rPr lang="nl-NL" sz="1100" baseline="0" dirty="0" err="1"/>
                        <a:t>along</a:t>
                      </a:r>
                      <a:r>
                        <a:rPr lang="nl-NL" sz="1100" baseline="0" dirty="0"/>
                        <a:t> </a:t>
                      </a:r>
                      <a:r>
                        <a:rPr lang="nl-NL" sz="1100" baseline="0" dirty="0" err="1"/>
                        <a:t>with</a:t>
                      </a:r>
                      <a:r>
                        <a:rPr lang="nl-NL" sz="1100" baseline="0" dirty="0"/>
                        <a:t> </a:t>
                      </a:r>
                      <a:r>
                        <a:rPr lang="nl-NL" sz="1100" baseline="0" dirty="0" err="1"/>
                        <a:t>whatever</a:t>
                      </a:r>
                      <a:r>
                        <a:rPr lang="nl-NL" sz="1100" baseline="0" dirty="0"/>
                        <a:t> items </a:t>
                      </a:r>
                      <a:r>
                        <a:rPr lang="nl-NL" sz="1100" baseline="0" dirty="0" err="1"/>
                        <a:t>it</a:t>
                      </a:r>
                      <a:r>
                        <a:rPr lang="nl-NL" sz="1100" baseline="0" dirty="0"/>
                        <a:t> is </a:t>
                      </a:r>
                      <a:r>
                        <a:rPr lang="nl-NL" sz="1100" baseline="0" dirty="0" err="1"/>
                        <a:t>stored</a:t>
                      </a:r>
                      <a:r>
                        <a:rPr lang="nl-NL" sz="1100" baseline="0" dirty="0"/>
                        <a:t> </a:t>
                      </a:r>
                      <a:r>
                        <a:rPr lang="nl-NL" sz="1100" baseline="0" dirty="0" err="1"/>
                        <a:t>with</a:t>
                      </a:r>
                      <a:r>
                        <a:rPr lang="nl-NL" sz="1100" baseline="0" dirty="0"/>
                        <a:t>.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2503186928"/>
                  </a:ext>
                </a:extLst>
              </a:tr>
              <a:tr h="7571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8-9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lvl="0" indent="0" algn="l" defTabSz="8019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 err="1"/>
                        <a:t>Gives</a:t>
                      </a:r>
                      <a:r>
                        <a:rPr lang="nl-NL" sz="1100" dirty="0"/>
                        <a:t> control of the hardware </a:t>
                      </a:r>
                      <a:r>
                        <a:rPr lang="nl-NL" sz="1100" dirty="0" err="1"/>
                        <a:t>to</a:t>
                      </a:r>
                      <a:r>
                        <a:rPr lang="nl-NL" sz="1100" dirty="0"/>
                        <a:t> Monarch. Monarch </a:t>
                      </a:r>
                      <a:r>
                        <a:rPr lang="nl-NL" sz="1100" dirty="0" err="1"/>
                        <a:t>can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directly</a:t>
                      </a:r>
                      <a:r>
                        <a:rPr lang="nl-NL" sz="1100" dirty="0"/>
                        <a:t> control the hardware or </a:t>
                      </a:r>
                      <a:r>
                        <a:rPr lang="nl-NL" sz="1100" dirty="0" err="1"/>
                        <a:t>wait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for</a:t>
                      </a:r>
                      <a:r>
                        <a:rPr lang="nl-NL" sz="1100" dirty="0"/>
                        <a:t> a </a:t>
                      </a:r>
                      <a:r>
                        <a:rPr lang="nl-NL" sz="1100" dirty="0" err="1"/>
                        <a:t>critical</a:t>
                      </a:r>
                      <a:r>
                        <a:rPr lang="nl-NL" sz="1100" dirty="0"/>
                        <a:t> moment </a:t>
                      </a:r>
                      <a:r>
                        <a:rPr lang="nl-NL" sz="1100" dirty="0" err="1"/>
                        <a:t>to</a:t>
                      </a:r>
                      <a:r>
                        <a:rPr lang="nl-NL" sz="1100" dirty="0"/>
                        <a:t> </a:t>
                      </a:r>
                      <a:r>
                        <a:rPr lang="nl-NL" sz="1100" baseline="0" dirty="0" err="1"/>
                        <a:t>automatically</a:t>
                      </a:r>
                      <a:r>
                        <a:rPr lang="nl-NL" sz="1100" baseline="0" dirty="0"/>
                        <a:t> </a:t>
                      </a:r>
                      <a:r>
                        <a:rPr lang="nl-NL" sz="1100" baseline="0" dirty="0" err="1"/>
                        <a:t>fail</a:t>
                      </a:r>
                      <a:r>
                        <a:rPr lang="nl-NL" sz="1100" baseline="0" dirty="0"/>
                        <a:t> a </a:t>
                      </a:r>
                      <a:r>
                        <a:rPr lang="nl-NL" sz="1100" baseline="0" dirty="0" err="1"/>
                        <a:t>Hacking</a:t>
                      </a:r>
                      <a:r>
                        <a:rPr lang="nl-NL" sz="1100" baseline="0" dirty="0"/>
                        <a:t> </a:t>
                      </a:r>
                      <a:r>
                        <a:rPr lang="nl-NL" sz="1100" baseline="0" dirty="0" err="1"/>
                        <a:t>attempt</a:t>
                      </a:r>
                      <a:r>
                        <a:rPr lang="nl-NL" sz="1100" baseline="0" dirty="0"/>
                        <a:t> and </a:t>
                      </a:r>
                      <a:r>
                        <a:rPr lang="nl-NL" sz="1100" baseline="0" dirty="0" err="1"/>
                        <a:t>roll</a:t>
                      </a:r>
                      <a:r>
                        <a:rPr lang="nl-NL" sz="1100" baseline="0" dirty="0"/>
                        <a:t> response +5</a:t>
                      </a:r>
                      <a:endParaRPr lang="nl-NL" sz="1100" dirty="0"/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3876270461"/>
                  </a:ext>
                </a:extLst>
              </a:tr>
            </a:tbl>
          </a:graphicData>
        </a:graphic>
      </p:graphicFrame>
      <p:graphicFrame>
        <p:nvGraphicFramePr>
          <p:cNvPr id="8" name="Tabel 7">
            <a:extLst>
              <a:ext uri="{FF2B5EF4-FFF2-40B4-BE49-F238E27FC236}">
                <a16:creationId xmlns:a16="http://schemas.microsoft.com/office/drawing/2014/main" id="{E7CD1CB8-2D05-3F82-1FD6-28B6837B5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557803"/>
              </p:ext>
            </p:extLst>
          </p:nvPr>
        </p:nvGraphicFramePr>
        <p:xfrm>
          <a:off x="5751632" y="3203773"/>
          <a:ext cx="4759138" cy="423044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636">
                  <a:extLst>
                    <a:ext uri="{9D8B030D-6E8A-4147-A177-3AD203B41FA5}">
                      <a16:colId xmlns:a16="http://schemas.microsoft.com/office/drawing/2014/main" val="1849732582"/>
                    </a:ext>
                  </a:extLst>
                </a:gridCol>
                <a:gridCol w="4172502">
                  <a:extLst>
                    <a:ext uri="{9D8B030D-6E8A-4147-A177-3AD203B41FA5}">
                      <a16:colId xmlns:a16="http://schemas.microsoft.com/office/drawing/2014/main" val="137722930"/>
                    </a:ext>
                  </a:extLst>
                </a:gridCol>
              </a:tblGrid>
              <a:tr h="289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d10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Brainscan Databank Android Back-Hack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2601089891"/>
                  </a:ext>
                </a:extLst>
              </a:tr>
              <a:tr h="11491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0-2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 err="1"/>
                        <a:t>Bombards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their</a:t>
                      </a:r>
                      <a:r>
                        <a:rPr lang="nl-NL" sz="1100" dirty="0"/>
                        <a:t> motion control </a:t>
                      </a:r>
                      <a:r>
                        <a:rPr lang="nl-NL" sz="1100" dirty="0" err="1"/>
                        <a:t>centre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with</a:t>
                      </a:r>
                      <a:r>
                        <a:rPr lang="nl-NL" sz="1100" dirty="0"/>
                        <a:t> memories from </a:t>
                      </a:r>
                      <a:r>
                        <a:rPr lang="nl-NL" sz="1100" dirty="0" err="1"/>
                        <a:t>very</a:t>
                      </a:r>
                      <a:r>
                        <a:rPr lang="nl-NL" sz="1100" dirty="0"/>
                        <a:t> different </a:t>
                      </a:r>
                      <a:r>
                        <a:rPr lang="nl-NL" sz="1100" dirty="0" err="1"/>
                        <a:t>bodies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such</a:t>
                      </a:r>
                      <a:r>
                        <a:rPr lang="nl-NL" sz="1100" dirty="0"/>
                        <a:t> as </a:t>
                      </a:r>
                      <a:r>
                        <a:rPr lang="nl-NL" sz="1100" dirty="0" err="1"/>
                        <a:t>animals</a:t>
                      </a:r>
                      <a:r>
                        <a:rPr lang="nl-NL" sz="1100" dirty="0"/>
                        <a:t>. </a:t>
                      </a:r>
                      <a:r>
                        <a:rPr lang="nl-NL" sz="1100" dirty="0" err="1"/>
                        <a:t>This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causes</a:t>
                      </a:r>
                      <a:r>
                        <a:rPr lang="nl-NL" sz="1100" dirty="0"/>
                        <a:t> 1d10 Bends and </a:t>
                      </a:r>
                      <a:r>
                        <a:rPr lang="nl-NL" sz="1100" dirty="0" err="1"/>
                        <a:t>jittery</a:t>
                      </a:r>
                      <a:r>
                        <a:rPr lang="nl-NL" sz="1100" dirty="0"/>
                        <a:t>, </a:t>
                      </a:r>
                      <a:r>
                        <a:rPr lang="nl-NL" sz="1100" dirty="0" err="1"/>
                        <a:t>uncoordinated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movement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that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lasts</a:t>
                      </a:r>
                      <a:r>
                        <a:rPr lang="nl-NL" sz="1100" dirty="0"/>
                        <a:t> 1d10 </a:t>
                      </a:r>
                      <a:r>
                        <a:rPr lang="nl-NL" sz="1100" dirty="0" err="1"/>
                        <a:t>hours</a:t>
                      </a:r>
                      <a:r>
                        <a:rPr lang="nl-NL" sz="1100" dirty="0"/>
                        <a:t>. </a:t>
                      </a:r>
                      <a:r>
                        <a:rPr lang="nl-NL" sz="1100" dirty="0" err="1"/>
                        <a:t>During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this</a:t>
                      </a:r>
                      <a:r>
                        <a:rPr lang="nl-NL" sz="1100" dirty="0"/>
                        <a:t> time </a:t>
                      </a:r>
                      <a:r>
                        <a:rPr lang="nl-NL" sz="1100" dirty="0" err="1"/>
                        <a:t>any</a:t>
                      </a:r>
                      <a:r>
                        <a:rPr lang="nl-NL" sz="1100" dirty="0"/>
                        <a:t> checks </a:t>
                      </a:r>
                      <a:r>
                        <a:rPr lang="nl-NL" sz="1100" dirty="0" err="1"/>
                        <a:t>that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include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Strength</a:t>
                      </a:r>
                      <a:r>
                        <a:rPr lang="nl-NL" sz="1100" dirty="0"/>
                        <a:t>, Speed, Combat and Body are at disadvantage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768251619"/>
                  </a:ext>
                </a:extLst>
              </a:tr>
              <a:tr h="9419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3-5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 err="1"/>
                        <a:t>Bombards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their</a:t>
                      </a:r>
                      <a:r>
                        <a:rPr lang="nl-NL" sz="1100" dirty="0"/>
                        <a:t> logic circuits </a:t>
                      </a:r>
                      <a:r>
                        <a:rPr lang="nl-NL" sz="1100" dirty="0" err="1"/>
                        <a:t>with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wildly</a:t>
                      </a:r>
                      <a:r>
                        <a:rPr lang="nl-NL" sz="1100" dirty="0"/>
                        <a:t> incoherent memories. </a:t>
                      </a:r>
                      <a:r>
                        <a:rPr lang="nl-NL" sz="1100" dirty="0" err="1"/>
                        <a:t>This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causes</a:t>
                      </a:r>
                      <a:r>
                        <a:rPr lang="nl-NL" sz="1100" dirty="0"/>
                        <a:t> 1d10 Bends and </a:t>
                      </a:r>
                      <a:r>
                        <a:rPr lang="nl-NL" sz="1100" dirty="0" err="1"/>
                        <a:t>clouded</a:t>
                      </a:r>
                      <a:r>
                        <a:rPr lang="nl-NL" sz="1100" dirty="0"/>
                        <a:t>, </a:t>
                      </a:r>
                      <a:r>
                        <a:rPr lang="nl-NL" sz="1100" dirty="0" err="1"/>
                        <a:t>erratic</a:t>
                      </a:r>
                      <a:r>
                        <a:rPr lang="nl-NL" sz="1100" dirty="0"/>
                        <a:t> thinking </a:t>
                      </a:r>
                      <a:r>
                        <a:rPr lang="nl-NL" sz="1100" dirty="0" err="1"/>
                        <a:t>that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lasts</a:t>
                      </a:r>
                      <a:r>
                        <a:rPr lang="nl-NL" sz="1100" dirty="0"/>
                        <a:t> 1d10 </a:t>
                      </a:r>
                      <a:r>
                        <a:rPr lang="nl-NL" sz="1100" dirty="0" err="1"/>
                        <a:t>hours</a:t>
                      </a:r>
                      <a:r>
                        <a:rPr lang="nl-NL" sz="1100" dirty="0"/>
                        <a:t>. </a:t>
                      </a:r>
                      <a:r>
                        <a:rPr lang="nl-NL" sz="1100" dirty="0" err="1"/>
                        <a:t>During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this</a:t>
                      </a:r>
                      <a:r>
                        <a:rPr lang="nl-NL" sz="1100" dirty="0"/>
                        <a:t> time </a:t>
                      </a:r>
                      <a:r>
                        <a:rPr lang="nl-NL" sz="1100" dirty="0" err="1"/>
                        <a:t>any</a:t>
                      </a:r>
                      <a:r>
                        <a:rPr lang="nl-NL" sz="1100" dirty="0"/>
                        <a:t> checks </a:t>
                      </a:r>
                      <a:r>
                        <a:rPr lang="nl-NL" sz="1100" dirty="0" err="1"/>
                        <a:t>that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include</a:t>
                      </a:r>
                      <a:r>
                        <a:rPr lang="nl-NL" sz="1100" dirty="0"/>
                        <a:t> Intelligence, Speed, Combat and </a:t>
                      </a:r>
                      <a:r>
                        <a:rPr lang="nl-NL" sz="1100" dirty="0" err="1"/>
                        <a:t>Sanity</a:t>
                      </a:r>
                      <a:r>
                        <a:rPr lang="nl-NL" sz="1100" dirty="0"/>
                        <a:t> are at disadvantage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2747601676"/>
                  </a:ext>
                </a:extLst>
              </a:tr>
              <a:tr h="11491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6-8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 err="1"/>
                        <a:t>Bombards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their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perception</a:t>
                      </a:r>
                      <a:r>
                        <a:rPr lang="nl-NL" sz="1100" dirty="0"/>
                        <a:t> module </a:t>
                      </a:r>
                      <a:r>
                        <a:rPr lang="nl-NL" sz="1100" dirty="0" err="1"/>
                        <a:t>with</a:t>
                      </a:r>
                      <a:r>
                        <a:rPr lang="nl-NL" sz="1100" dirty="0"/>
                        <a:t> memories from </a:t>
                      </a:r>
                      <a:r>
                        <a:rPr lang="nl-NL" sz="1100" dirty="0" err="1"/>
                        <a:t>unavailable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sensory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modalities</a:t>
                      </a:r>
                      <a:r>
                        <a:rPr lang="nl-NL" sz="1100" dirty="0"/>
                        <a:t>. </a:t>
                      </a:r>
                      <a:r>
                        <a:rPr lang="nl-NL" sz="1100" dirty="0" err="1"/>
                        <a:t>This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causes</a:t>
                      </a:r>
                      <a:r>
                        <a:rPr lang="nl-NL" sz="1100" dirty="0"/>
                        <a:t> 1d10 Bends and </a:t>
                      </a:r>
                      <a:r>
                        <a:rPr lang="nl-NL" sz="1100" dirty="0" err="1"/>
                        <a:t>vivid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hallucinations</a:t>
                      </a:r>
                      <a:r>
                        <a:rPr lang="nl-NL" sz="1100" dirty="0"/>
                        <a:t> and </a:t>
                      </a:r>
                      <a:r>
                        <a:rPr lang="nl-NL" sz="1100"/>
                        <a:t>synesthesia </a:t>
                      </a:r>
                      <a:r>
                        <a:rPr lang="nl-NL" sz="1100" dirty="0" err="1"/>
                        <a:t>that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lasts</a:t>
                      </a:r>
                      <a:r>
                        <a:rPr lang="nl-NL" sz="1100" dirty="0"/>
                        <a:t> 1d10 </a:t>
                      </a:r>
                      <a:r>
                        <a:rPr lang="nl-NL" sz="1100" dirty="0" err="1"/>
                        <a:t>hours</a:t>
                      </a:r>
                      <a:r>
                        <a:rPr lang="nl-NL" sz="1100" dirty="0"/>
                        <a:t>. </a:t>
                      </a:r>
                      <a:r>
                        <a:rPr lang="nl-NL" sz="1100" dirty="0" err="1"/>
                        <a:t>During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this</a:t>
                      </a:r>
                      <a:r>
                        <a:rPr lang="nl-NL" sz="1100" dirty="0"/>
                        <a:t> time </a:t>
                      </a:r>
                      <a:r>
                        <a:rPr lang="nl-NL" sz="1100" dirty="0" err="1"/>
                        <a:t>any</a:t>
                      </a:r>
                      <a:r>
                        <a:rPr lang="nl-NL" sz="1100" dirty="0"/>
                        <a:t> checks </a:t>
                      </a:r>
                      <a:r>
                        <a:rPr lang="nl-NL" sz="1100" dirty="0" err="1"/>
                        <a:t>that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include</a:t>
                      </a:r>
                      <a:r>
                        <a:rPr lang="nl-NL" sz="1100" dirty="0"/>
                        <a:t> Speed, Combat, </a:t>
                      </a:r>
                      <a:r>
                        <a:rPr lang="nl-NL" sz="1100" dirty="0" err="1"/>
                        <a:t>Fear</a:t>
                      </a:r>
                      <a:r>
                        <a:rPr lang="nl-NL" sz="1100" dirty="0"/>
                        <a:t> and </a:t>
                      </a:r>
                      <a:r>
                        <a:rPr lang="nl-NL" sz="1100" dirty="0" err="1"/>
                        <a:t>Sanity</a:t>
                      </a:r>
                      <a:r>
                        <a:rPr lang="nl-NL" sz="1100" dirty="0"/>
                        <a:t> are at disadvantage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4126383609"/>
                  </a:ext>
                </a:extLst>
              </a:tr>
              <a:tr h="7001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9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lvl="0" indent="0" algn="l" defTabSz="8019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/>
                        <a:t>On a </a:t>
                      </a:r>
                      <a:r>
                        <a:rPr lang="nl-NL" sz="1100" dirty="0" err="1"/>
                        <a:t>failed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Sanity</a:t>
                      </a:r>
                      <a:r>
                        <a:rPr lang="nl-NL" sz="1100" dirty="0"/>
                        <a:t> Save, </a:t>
                      </a:r>
                      <a:r>
                        <a:rPr lang="nl-NL" sz="1100" dirty="0" err="1"/>
                        <a:t>forcibly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wipes</a:t>
                      </a:r>
                      <a:r>
                        <a:rPr lang="nl-NL" sz="1100" dirty="0"/>
                        <a:t> the logic </a:t>
                      </a:r>
                      <a:r>
                        <a:rPr lang="nl-NL" sz="1100" dirty="0" err="1"/>
                        <a:t>core</a:t>
                      </a:r>
                      <a:r>
                        <a:rPr lang="nl-NL" sz="1100" dirty="0"/>
                        <a:t> and </a:t>
                      </a:r>
                      <a:r>
                        <a:rPr lang="nl-NL" sz="1100" dirty="0" err="1"/>
                        <a:t>installs</a:t>
                      </a:r>
                      <a:r>
                        <a:rPr lang="nl-NL" sz="1100" dirty="0"/>
                        <a:t> the mind of a Security Android.</a:t>
                      </a:r>
                      <a:endParaRPr lang="nl-NL" sz="1100" baseline="0" dirty="0"/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2503186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142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513FBAE4-87B7-649F-B07E-5256607F1314}"/>
              </a:ext>
            </a:extLst>
          </p:cNvPr>
          <p:cNvSpPr/>
          <p:nvPr/>
        </p:nvSpPr>
        <p:spPr>
          <a:xfrm>
            <a:off x="5407336" y="1331566"/>
            <a:ext cx="5053530" cy="5688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580" dirty="0"/>
              <a:t>T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295C75A7-07FE-9C47-3B34-F88EDEE95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591" y="302737"/>
            <a:ext cx="9622632" cy="1259946"/>
          </a:xfrm>
        </p:spPr>
        <p:txBody>
          <a:bodyPr>
            <a:normAutofit/>
          </a:bodyPr>
          <a:lstStyle/>
          <a:p>
            <a:r>
              <a:rPr lang="nl-NL" dirty="0"/>
              <a:t>Floor 3.5: Dis/</a:t>
            </a:r>
            <a:r>
              <a:rPr lang="nl-NL" dirty="0" err="1"/>
              <a:t>assembly</a:t>
            </a:r>
            <a:endParaRPr lang="nl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07904C2-5D06-62E1-8899-0792A4D99755}"/>
              </a:ext>
            </a:extLst>
          </p:cNvPr>
          <p:cNvSpPr/>
          <p:nvPr/>
        </p:nvSpPr>
        <p:spPr>
          <a:xfrm>
            <a:off x="230948" y="1331566"/>
            <a:ext cx="5114960" cy="5688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580" dirty="0"/>
              <a:t>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C4A68C34-E650-B4C6-E509-96B5B6EF72AE}"/>
              </a:ext>
            </a:extLst>
          </p:cNvPr>
          <p:cNvSpPr txBox="1"/>
          <p:nvPr/>
        </p:nvSpPr>
        <p:spPr>
          <a:xfrm>
            <a:off x="410187" y="1405448"/>
            <a:ext cx="4747606" cy="33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580" dirty="0"/>
              <a:t>Systems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91B61CB7-2D0B-4024-4B26-E3D5BEE0F8AC}"/>
              </a:ext>
            </a:extLst>
          </p:cNvPr>
          <p:cNvSpPr txBox="1"/>
          <p:nvPr/>
        </p:nvSpPr>
        <p:spPr>
          <a:xfrm>
            <a:off x="5472751" y="1408489"/>
            <a:ext cx="4922699" cy="33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580" dirty="0"/>
              <a:t>Intranet</a:t>
            </a:r>
          </a:p>
        </p:txBody>
      </p:sp>
      <p:sp>
        <p:nvSpPr>
          <p:cNvPr id="2" name="Tijdelijke aanduiding voor voettekst 42">
            <a:extLst>
              <a:ext uri="{FF2B5EF4-FFF2-40B4-BE49-F238E27FC236}">
                <a16:creationId xmlns:a16="http://schemas.microsoft.com/office/drawing/2014/main" id="{337FFABB-27C5-D13A-DCBA-70F53CDF2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22" y="7107030"/>
            <a:ext cx="10229918" cy="271507"/>
          </a:xfrm>
        </p:spPr>
        <p:txBody>
          <a:bodyPr/>
          <a:lstStyle/>
          <a:p>
            <a:r>
              <a:rPr lang="nl-NL" dirty="0"/>
              <a:t>*Plugging in </a:t>
            </a:r>
            <a:r>
              <a:rPr lang="nl-NL" dirty="0" err="1"/>
              <a:t>creates</a:t>
            </a:r>
            <a:r>
              <a:rPr lang="nl-NL" dirty="0"/>
              <a:t> a direct </a:t>
            </a:r>
            <a:r>
              <a:rPr lang="nl-NL" dirty="0" err="1"/>
              <a:t>connection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the Brainscan Databank,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immediately</a:t>
            </a:r>
            <a:r>
              <a:rPr lang="nl-NL" dirty="0"/>
              <a:t> </a:t>
            </a:r>
            <a:r>
              <a:rPr lang="nl-NL" dirty="0" err="1"/>
              <a:t>reacts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any</a:t>
            </a:r>
            <a:r>
              <a:rPr lang="nl-NL" dirty="0"/>
              <a:t> </a:t>
            </a:r>
            <a:r>
              <a:rPr lang="nl-NL" dirty="0" err="1"/>
              <a:t>activity</a:t>
            </a:r>
            <a:r>
              <a:rPr lang="nl-NL" dirty="0"/>
              <a:t> on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network</a:t>
            </a:r>
            <a:r>
              <a:rPr lang="nl-NL" dirty="0"/>
              <a:t>.</a:t>
            </a:r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DABCC3C7-672F-269E-2C8A-344F220734DD}"/>
              </a:ext>
            </a:extLst>
          </p:cNvPr>
          <p:cNvSpPr txBox="1"/>
          <p:nvPr/>
        </p:nvSpPr>
        <p:spPr>
          <a:xfrm>
            <a:off x="3833738" y="2029807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I/O </a:t>
            </a:r>
            <a:r>
              <a:rPr lang="nl-NL" sz="1052" dirty="0" err="1"/>
              <a:t>Cables</a:t>
            </a:r>
            <a:r>
              <a:rPr lang="nl-NL" sz="1052" dirty="0"/>
              <a:t>*</a:t>
            </a:r>
          </a:p>
          <a:p>
            <a:r>
              <a:rPr lang="nl-NL" sz="1052" dirty="0"/>
              <a:t>Downlink (49G)</a:t>
            </a:r>
          </a:p>
          <a:p>
            <a:r>
              <a:rPr lang="nl-NL" sz="1052" dirty="0" err="1"/>
              <a:t>Unsecure</a:t>
            </a:r>
            <a:endParaRPr lang="nl-NL" sz="1052" dirty="0"/>
          </a:p>
          <a:p>
            <a:r>
              <a:rPr lang="nl-NL" sz="1052" dirty="0"/>
              <a:t>Brainscan/Virus</a:t>
            </a:r>
          </a:p>
        </p:txBody>
      </p:sp>
      <p:sp>
        <p:nvSpPr>
          <p:cNvPr id="39" name="Tekstvak 38">
            <a:extLst>
              <a:ext uri="{FF2B5EF4-FFF2-40B4-BE49-F238E27FC236}">
                <a16:creationId xmlns:a16="http://schemas.microsoft.com/office/drawing/2014/main" id="{39B3DC82-6AD9-E1E1-C316-FBE5270C9E33}"/>
              </a:ext>
            </a:extLst>
          </p:cNvPr>
          <p:cNvSpPr txBox="1"/>
          <p:nvPr/>
        </p:nvSpPr>
        <p:spPr>
          <a:xfrm>
            <a:off x="5529903" y="2029807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Brainscan Bank</a:t>
            </a:r>
          </a:p>
          <a:p>
            <a:r>
              <a:rPr lang="nl-NL" sz="1052" dirty="0" err="1"/>
              <a:t>Uplink</a:t>
            </a:r>
            <a:r>
              <a:rPr lang="nl-NL" sz="1052" dirty="0"/>
              <a:t> (47H)</a:t>
            </a:r>
          </a:p>
          <a:p>
            <a:r>
              <a:rPr lang="nl-NL" sz="1052" dirty="0" err="1"/>
              <a:t>Hardened</a:t>
            </a:r>
            <a:endParaRPr lang="nl-NL" sz="1052" dirty="0"/>
          </a:p>
          <a:p>
            <a:r>
              <a:rPr lang="nl-NL" sz="1052" dirty="0"/>
              <a:t>Brainscan/Virus</a:t>
            </a:r>
          </a:p>
        </p:txBody>
      </p: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id="{4313BA39-0DF5-6EE0-F0FA-CF2C25AC5B7D}"/>
              </a:ext>
            </a:extLst>
          </p:cNvPr>
          <p:cNvCxnSpPr>
            <a:cxnSpLocks/>
            <a:stCxn id="39" idx="1"/>
            <a:endCxn id="38" idx="3"/>
          </p:cNvCxnSpPr>
          <p:nvPr/>
        </p:nvCxnSpPr>
        <p:spPr>
          <a:xfrm flipH="1">
            <a:off x="5199539" y="2399780"/>
            <a:ext cx="3303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441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295C75A7-07FE-9C47-3B34-F88EDEE95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591" y="302737"/>
            <a:ext cx="9622632" cy="1259946"/>
          </a:xfrm>
        </p:spPr>
        <p:txBody>
          <a:bodyPr>
            <a:normAutofit/>
          </a:bodyPr>
          <a:lstStyle/>
          <a:p>
            <a:r>
              <a:rPr lang="nl-NL" dirty="0"/>
              <a:t>Floor 3.7: </a:t>
            </a:r>
            <a:r>
              <a:rPr lang="nl-NL" dirty="0" err="1"/>
              <a:t>Quality</a:t>
            </a:r>
            <a:r>
              <a:rPr lang="nl-NL" dirty="0"/>
              <a:t> Assurance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513FBAE4-87B7-649F-B07E-5256607F1314}"/>
              </a:ext>
            </a:extLst>
          </p:cNvPr>
          <p:cNvSpPr/>
          <p:nvPr/>
        </p:nvSpPr>
        <p:spPr>
          <a:xfrm>
            <a:off x="5407336" y="1331566"/>
            <a:ext cx="5053530" cy="5688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580" dirty="0"/>
              <a:t>T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07904C2-5D06-62E1-8899-0792A4D99755}"/>
              </a:ext>
            </a:extLst>
          </p:cNvPr>
          <p:cNvSpPr/>
          <p:nvPr/>
        </p:nvSpPr>
        <p:spPr>
          <a:xfrm>
            <a:off x="230948" y="1331566"/>
            <a:ext cx="5114960" cy="5688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580" dirty="0"/>
              <a:t>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C4A68C34-E650-B4C6-E509-96B5B6EF72AE}"/>
              </a:ext>
            </a:extLst>
          </p:cNvPr>
          <p:cNvSpPr txBox="1"/>
          <p:nvPr/>
        </p:nvSpPr>
        <p:spPr>
          <a:xfrm>
            <a:off x="410187" y="1405448"/>
            <a:ext cx="4747606" cy="33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580" dirty="0"/>
              <a:t>Systems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91B61CB7-2D0B-4024-4B26-E3D5BEE0F8AC}"/>
              </a:ext>
            </a:extLst>
          </p:cNvPr>
          <p:cNvSpPr txBox="1"/>
          <p:nvPr/>
        </p:nvSpPr>
        <p:spPr>
          <a:xfrm>
            <a:off x="5472751" y="1408489"/>
            <a:ext cx="4922699" cy="33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580" dirty="0"/>
              <a:t>Intranet</a:t>
            </a:r>
          </a:p>
        </p:txBody>
      </p:sp>
      <p:sp>
        <p:nvSpPr>
          <p:cNvPr id="43" name="Tijdelijke aanduiding voor voettekst 42">
            <a:extLst>
              <a:ext uri="{FF2B5EF4-FFF2-40B4-BE49-F238E27FC236}">
                <a16:creationId xmlns:a16="http://schemas.microsoft.com/office/drawing/2014/main" id="{FE82EBB8-968C-A9AC-0A67-73A7404B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3498" y="7169549"/>
            <a:ext cx="6751093" cy="185950"/>
          </a:xfrm>
        </p:spPr>
        <p:txBody>
          <a:bodyPr/>
          <a:lstStyle/>
          <a:p>
            <a:r>
              <a:rPr lang="nl-NL" dirty="0"/>
              <a:t>*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B4F1989E-1386-5822-27C7-9E0FFCDE6311}"/>
              </a:ext>
            </a:extLst>
          </p:cNvPr>
          <p:cNvSpPr txBox="1"/>
          <p:nvPr/>
        </p:nvSpPr>
        <p:spPr>
          <a:xfrm>
            <a:off x="5497147" y="1804762"/>
            <a:ext cx="138643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QA </a:t>
            </a:r>
            <a:r>
              <a:rPr lang="nl-NL" sz="1052" dirty="0" err="1"/>
              <a:t>Inspection</a:t>
            </a:r>
            <a:endParaRPr lang="nl-NL" sz="1052" dirty="0"/>
          </a:p>
          <a:p>
            <a:r>
              <a:rPr lang="nl-NL" sz="1052" dirty="0"/>
              <a:t>Terminal (51A)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+2 response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05262FFD-4054-B0A7-223D-78990F211037}"/>
              </a:ext>
            </a:extLst>
          </p:cNvPr>
          <p:cNvSpPr txBox="1"/>
          <p:nvPr/>
        </p:nvSpPr>
        <p:spPr>
          <a:xfrm>
            <a:off x="5497977" y="2650707"/>
            <a:ext cx="138643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Purge Button</a:t>
            </a:r>
          </a:p>
          <a:p>
            <a:r>
              <a:rPr lang="nl-NL" sz="1052" dirty="0"/>
              <a:t>Terminal (51A)</a:t>
            </a:r>
          </a:p>
          <a:p>
            <a:r>
              <a:rPr lang="nl-NL" sz="1052" dirty="0" err="1"/>
              <a:t>Unsecured</a:t>
            </a:r>
            <a:endParaRPr lang="nl-NL" sz="1052" dirty="0"/>
          </a:p>
          <a:p>
            <a:r>
              <a:rPr lang="nl-NL" sz="1052" dirty="0"/>
              <a:t>No response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76E4C207-647C-E6D5-66EF-6EDE7AD80324}"/>
              </a:ext>
            </a:extLst>
          </p:cNvPr>
          <p:cNvSpPr txBox="1"/>
          <p:nvPr/>
        </p:nvSpPr>
        <p:spPr>
          <a:xfrm>
            <a:off x="2090774" y="1800320"/>
            <a:ext cx="138643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Door Controls</a:t>
            </a:r>
          </a:p>
          <a:p>
            <a:r>
              <a:rPr lang="nl-NL" sz="1052" dirty="0" err="1"/>
              <a:t>Infrastructure</a:t>
            </a:r>
            <a:r>
              <a:rPr lang="nl-NL" sz="1052" dirty="0"/>
              <a:t> (52A)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+2 response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AF7FEEB6-5332-CA39-0D2B-858218BDCB63}"/>
              </a:ext>
            </a:extLst>
          </p:cNvPr>
          <p:cNvSpPr txBox="1"/>
          <p:nvPr/>
        </p:nvSpPr>
        <p:spPr>
          <a:xfrm>
            <a:off x="2090773" y="2648433"/>
            <a:ext cx="138643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Destruction</a:t>
            </a:r>
            <a:r>
              <a:rPr lang="nl-NL" sz="1052" dirty="0"/>
              <a:t> System</a:t>
            </a:r>
          </a:p>
          <a:p>
            <a:r>
              <a:rPr lang="nl-NL" sz="1052" dirty="0" err="1"/>
              <a:t>Infrastructure</a:t>
            </a:r>
            <a:r>
              <a:rPr lang="nl-NL" sz="1052" dirty="0"/>
              <a:t> (52A)</a:t>
            </a:r>
          </a:p>
          <a:p>
            <a:r>
              <a:rPr lang="nl-NL" sz="1052" dirty="0" err="1"/>
              <a:t>Unsecured</a:t>
            </a:r>
            <a:endParaRPr lang="nl-NL" sz="1052" dirty="0"/>
          </a:p>
          <a:p>
            <a:r>
              <a:rPr lang="nl-NL" sz="1052" dirty="0"/>
              <a:t>No response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52AEC95C-6B21-4650-0817-E8F74663482F}"/>
              </a:ext>
            </a:extLst>
          </p:cNvPr>
          <p:cNvSpPr txBox="1"/>
          <p:nvPr/>
        </p:nvSpPr>
        <p:spPr>
          <a:xfrm>
            <a:off x="3866099" y="2648433"/>
            <a:ext cx="138643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Android Interface</a:t>
            </a:r>
          </a:p>
          <a:p>
            <a:r>
              <a:rPr lang="nl-NL" sz="1052" dirty="0"/>
              <a:t>Downlink (52A)</a:t>
            </a:r>
          </a:p>
          <a:p>
            <a:r>
              <a:rPr lang="nl-NL" sz="1052" dirty="0" err="1"/>
              <a:t>Unsecured</a:t>
            </a:r>
            <a:endParaRPr lang="nl-NL" sz="1052" dirty="0"/>
          </a:p>
          <a:p>
            <a:r>
              <a:rPr lang="nl-NL" sz="1052" dirty="0"/>
              <a:t>No response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2BAA2C0E-D655-C02F-C4F6-1C5DC2E6051C}"/>
              </a:ext>
            </a:extLst>
          </p:cNvPr>
          <p:cNvSpPr txBox="1"/>
          <p:nvPr/>
        </p:nvSpPr>
        <p:spPr>
          <a:xfrm>
            <a:off x="3866098" y="1804762"/>
            <a:ext cx="138643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Quarantine</a:t>
            </a:r>
            <a:r>
              <a:rPr lang="nl-NL" sz="1052" dirty="0"/>
              <a:t> Controls</a:t>
            </a:r>
          </a:p>
          <a:p>
            <a:r>
              <a:rPr lang="nl-NL" sz="1052" dirty="0"/>
              <a:t>Router (52A)</a:t>
            </a:r>
          </a:p>
          <a:p>
            <a:r>
              <a:rPr lang="nl-NL" sz="1052" dirty="0" err="1"/>
              <a:t>Unsecured</a:t>
            </a:r>
            <a:endParaRPr lang="nl-NL" sz="1052" dirty="0"/>
          </a:p>
          <a:p>
            <a:r>
              <a:rPr lang="nl-NL" sz="1052" dirty="0"/>
              <a:t>No response</a:t>
            </a:r>
          </a:p>
        </p:txBody>
      </p: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F612212F-44CC-7F49-51FF-D0F0922F0952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flipH="1" flipV="1">
            <a:off x="6190363" y="2544708"/>
            <a:ext cx="830" cy="1059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id="{DFB4BCB0-35D5-6954-500F-A3D2EBD18B52}"/>
              </a:ext>
            </a:extLst>
          </p:cNvPr>
          <p:cNvCxnSpPr>
            <a:cxnSpLocks/>
            <a:stCxn id="3" idx="1"/>
            <a:endCxn id="15" idx="3"/>
          </p:cNvCxnSpPr>
          <p:nvPr/>
        </p:nvCxnSpPr>
        <p:spPr>
          <a:xfrm flipH="1">
            <a:off x="5252529" y="2174735"/>
            <a:ext cx="2446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1207480B-5182-14E5-22E6-2CEAAAD2120F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>
            <a:off x="4559314" y="2544708"/>
            <a:ext cx="1" cy="1037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36">
            <a:extLst>
              <a:ext uri="{FF2B5EF4-FFF2-40B4-BE49-F238E27FC236}">
                <a16:creationId xmlns:a16="http://schemas.microsoft.com/office/drawing/2014/main" id="{382098DF-8A75-A1D1-8A13-54DA6F61C6A0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3477204" y="2174735"/>
            <a:ext cx="388894" cy="20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45">
            <a:extLst>
              <a:ext uri="{FF2B5EF4-FFF2-40B4-BE49-F238E27FC236}">
                <a16:creationId xmlns:a16="http://schemas.microsoft.com/office/drawing/2014/main" id="{23F4FA88-B3BE-C47D-2E99-245D6A57B014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3477204" y="3018406"/>
            <a:ext cx="19076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Rechte verbindingslijn 46">
            <a:extLst>
              <a:ext uri="{FF2B5EF4-FFF2-40B4-BE49-F238E27FC236}">
                <a16:creationId xmlns:a16="http://schemas.microsoft.com/office/drawing/2014/main" id="{9A818305-EC99-F16B-2950-2EBF77AE9F13}"/>
              </a:ext>
            </a:extLst>
          </p:cNvPr>
          <p:cNvCxnSpPr>
            <a:cxnSpLocks/>
          </p:cNvCxnSpPr>
          <p:nvPr/>
        </p:nvCxnSpPr>
        <p:spPr>
          <a:xfrm>
            <a:off x="3667969" y="2357616"/>
            <a:ext cx="0" cy="6607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Rechte verbindingslijn 47">
            <a:extLst>
              <a:ext uri="{FF2B5EF4-FFF2-40B4-BE49-F238E27FC236}">
                <a16:creationId xmlns:a16="http://schemas.microsoft.com/office/drawing/2014/main" id="{D74CE70D-AEF3-3070-D011-BCB87AD59F5D}"/>
              </a:ext>
            </a:extLst>
          </p:cNvPr>
          <p:cNvCxnSpPr>
            <a:cxnSpLocks/>
          </p:cNvCxnSpPr>
          <p:nvPr/>
        </p:nvCxnSpPr>
        <p:spPr>
          <a:xfrm flipH="1">
            <a:off x="3667970" y="2357616"/>
            <a:ext cx="1981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kstvak 56">
            <a:extLst>
              <a:ext uri="{FF2B5EF4-FFF2-40B4-BE49-F238E27FC236}">
                <a16:creationId xmlns:a16="http://schemas.microsoft.com/office/drawing/2014/main" id="{D3B4E94F-9A37-5B04-9B4B-545226774EFA}"/>
              </a:ext>
            </a:extLst>
          </p:cNvPr>
          <p:cNvSpPr txBox="1"/>
          <p:nvPr/>
        </p:nvSpPr>
        <p:spPr>
          <a:xfrm>
            <a:off x="410187" y="6136987"/>
            <a:ext cx="138643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A/O </a:t>
            </a:r>
            <a:r>
              <a:rPr lang="nl-NL" sz="1052" dirty="0" err="1"/>
              <a:t>Armory</a:t>
            </a:r>
            <a:endParaRPr lang="nl-NL" sz="1052" dirty="0"/>
          </a:p>
          <a:p>
            <a:r>
              <a:rPr lang="nl-NL" sz="1052" dirty="0" err="1"/>
              <a:t>Infrastructure</a:t>
            </a:r>
            <a:r>
              <a:rPr lang="nl-NL" sz="1052" dirty="0"/>
              <a:t> (51E)</a:t>
            </a:r>
          </a:p>
          <a:p>
            <a:r>
              <a:rPr lang="nl-NL" sz="1052" dirty="0" err="1"/>
              <a:t>Hardened</a:t>
            </a:r>
            <a:endParaRPr lang="nl-NL" sz="1052" dirty="0"/>
          </a:p>
          <a:p>
            <a:r>
              <a:rPr lang="nl-NL" sz="1052" dirty="0"/>
              <a:t>Spider Tank</a:t>
            </a:r>
          </a:p>
        </p:txBody>
      </p:sp>
      <p:sp>
        <p:nvSpPr>
          <p:cNvPr id="58" name="Tekstvak 57">
            <a:extLst>
              <a:ext uri="{FF2B5EF4-FFF2-40B4-BE49-F238E27FC236}">
                <a16:creationId xmlns:a16="http://schemas.microsoft.com/office/drawing/2014/main" id="{B7F77766-226F-10A9-B053-E74B1B6F73A7}"/>
              </a:ext>
            </a:extLst>
          </p:cNvPr>
          <p:cNvSpPr txBox="1"/>
          <p:nvPr/>
        </p:nvSpPr>
        <p:spPr>
          <a:xfrm>
            <a:off x="2090772" y="6136987"/>
            <a:ext cx="138643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A/S </a:t>
            </a:r>
            <a:r>
              <a:rPr lang="nl-NL" sz="1052" dirty="0" err="1"/>
              <a:t>Armory</a:t>
            </a:r>
            <a:endParaRPr lang="nl-NL" sz="1052" dirty="0"/>
          </a:p>
          <a:p>
            <a:r>
              <a:rPr lang="nl-NL" sz="1052" dirty="0" err="1"/>
              <a:t>Infrastructure</a:t>
            </a:r>
            <a:r>
              <a:rPr lang="nl-NL" sz="1052" dirty="0"/>
              <a:t> (51D)</a:t>
            </a:r>
          </a:p>
          <a:p>
            <a:r>
              <a:rPr lang="nl-NL" sz="1052" dirty="0" err="1"/>
              <a:t>Hardened</a:t>
            </a:r>
            <a:endParaRPr lang="nl-NL" sz="1052" dirty="0"/>
          </a:p>
          <a:p>
            <a:r>
              <a:rPr lang="nl-NL" sz="1052" dirty="0"/>
              <a:t>+3 response</a:t>
            </a:r>
          </a:p>
        </p:txBody>
      </p:sp>
      <p:sp>
        <p:nvSpPr>
          <p:cNvPr id="59" name="Tekstvak 58">
            <a:extLst>
              <a:ext uri="{FF2B5EF4-FFF2-40B4-BE49-F238E27FC236}">
                <a16:creationId xmlns:a16="http://schemas.microsoft.com/office/drawing/2014/main" id="{EFDD86EC-5827-1368-AD2A-6E5AA2DFE0E2}"/>
              </a:ext>
            </a:extLst>
          </p:cNvPr>
          <p:cNvSpPr txBox="1"/>
          <p:nvPr/>
        </p:nvSpPr>
        <p:spPr>
          <a:xfrm>
            <a:off x="7240884" y="1806851"/>
            <a:ext cx="138643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War Studies</a:t>
            </a:r>
          </a:p>
          <a:p>
            <a:r>
              <a:rPr lang="nl-NL" sz="1052" dirty="0"/>
              <a:t>Terminal (52C)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+1 response</a:t>
            </a:r>
          </a:p>
        </p:txBody>
      </p:sp>
      <p:sp>
        <p:nvSpPr>
          <p:cNvPr id="61" name="Tekstvak 60">
            <a:extLst>
              <a:ext uri="{FF2B5EF4-FFF2-40B4-BE49-F238E27FC236}">
                <a16:creationId xmlns:a16="http://schemas.microsoft.com/office/drawing/2014/main" id="{89209A4B-6923-F126-C702-87F48F54C4A4}"/>
              </a:ext>
            </a:extLst>
          </p:cNvPr>
          <p:cNvSpPr txBox="1"/>
          <p:nvPr/>
        </p:nvSpPr>
        <p:spPr>
          <a:xfrm>
            <a:off x="8979587" y="1806851"/>
            <a:ext cx="138643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War Studies</a:t>
            </a:r>
          </a:p>
          <a:p>
            <a:r>
              <a:rPr lang="nl-NL" sz="1052" dirty="0"/>
              <a:t>Data Storage (52C)</a:t>
            </a:r>
          </a:p>
          <a:p>
            <a:r>
              <a:rPr lang="nl-NL" sz="1052" dirty="0" err="1"/>
              <a:t>Unsecured</a:t>
            </a:r>
            <a:endParaRPr lang="nl-NL" sz="1052" dirty="0"/>
          </a:p>
          <a:p>
            <a:r>
              <a:rPr lang="nl-NL" sz="1052" dirty="0"/>
              <a:t>No response</a:t>
            </a:r>
          </a:p>
        </p:txBody>
      </p:sp>
      <p:cxnSp>
        <p:nvCxnSpPr>
          <p:cNvPr id="62" name="Rechte verbindingslijn 61">
            <a:extLst>
              <a:ext uri="{FF2B5EF4-FFF2-40B4-BE49-F238E27FC236}">
                <a16:creationId xmlns:a16="http://schemas.microsoft.com/office/drawing/2014/main" id="{FAFBF74B-3524-2D9B-4A4B-AA26463BAA8C}"/>
              </a:ext>
            </a:extLst>
          </p:cNvPr>
          <p:cNvCxnSpPr>
            <a:cxnSpLocks/>
            <a:stCxn id="59" idx="3"/>
            <a:endCxn id="61" idx="1"/>
          </p:cNvCxnSpPr>
          <p:nvPr/>
        </p:nvCxnSpPr>
        <p:spPr>
          <a:xfrm>
            <a:off x="8627315" y="2176824"/>
            <a:ext cx="3522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kstvak 74">
            <a:extLst>
              <a:ext uri="{FF2B5EF4-FFF2-40B4-BE49-F238E27FC236}">
                <a16:creationId xmlns:a16="http://schemas.microsoft.com/office/drawing/2014/main" id="{4298A4B6-A057-2BBF-D348-C90F72951315}"/>
              </a:ext>
            </a:extLst>
          </p:cNvPr>
          <p:cNvSpPr txBox="1"/>
          <p:nvPr/>
        </p:nvSpPr>
        <p:spPr>
          <a:xfrm>
            <a:off x="3866097" y="6136987"/>
            <a:ext cx="138643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Warhead</a:t>
            </a:r>
            <a:endParaRPr lang="nl-NL" sz="1052" dirty="0"/>
          </a:p>
          <a:p>
            <a:r>
              <a:rPr lang="nl-NL" sz="1052" dirty="0" err="1"/>
              <a:t>Infrastructure</a:t>
            </a:r>
            <a:r>
              <a:rPr lang="nl-NL" sz="1052" dirty="0"/>
              <a:t> (52D)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See 52D</a:t>
            </a:r>
          </a:p>
        </p:txBody>
      </p:sp>
      <p:sp>
        <p:nvSpPr>
          <p:cNvPr id="76" name="Tekstvak 75">
            <a:extLst>
              <a:ext uri="{FF2B5EF4-FFF2-40B4-BE49-F238E27FC236}">
                <a16:creationId xmlns:a16="http://schemas.microsoft.com/office/drawing/2014/main" id="{93DC09BD-D972-B6F2-FF53-E06770AC418C}"/>
              </a:ext>
            </a:extLst>
          </p:cNvPr>
          <p:cNvSpPr txBox="1"/>
          <p:nvPr/>
        </p:nvSpPr>
        <p:spPr>
          <a:xfrm>
            <a:off x="5495130" y="6136987"/>
            <a:ext cx="138643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Monarch</a:t>
            </a:r>
          </a:p>
          <a:p>
            <a:r>
              <a:rPr lang="nl-NL" sz="1052" dirty="0"/>
              <a:t>AI </a:t>
            </a:r>
            <a:r>
              <a:rPr lang="nl-NL" sz="1052" dirty="0" err="1"/>
              <a:t>Core</a:t>
            </a:r>
            <a:r>
              <a:rPr lang="nl-NL" sz="1052" dirty="0"/>
              <a:t> (56A)</a:t>
            </a:r>
          </a:p>
          <a:p>
            <a:r>
              <a:rPr lang="nl-NL" sz="1052" dirty="0" err="1"/>
              <a:t>Unhackable</a:t>
            </a:r>
            <a:endParaRPr lang="nl-NL" sz="1052" dirty="0"/>
          </a:p>
          <a:p>
            <a:r>
              <a:rPr lang="nl-NL" sz="1052" dirty="0"/>
              <a:t>Brain scan / Virus</a:t>
            </a:r>
          </a:p>
        </p:txBody>
      </p:sp>
      <p:cxnSp>
        <p:nvCxnSpPr>
          <p:cNvPr id="77" name="Rechte verbindingslijn 76">
            <a:extLst>
              <a:ext uri="{FF2B5EF4-FFF2-40B4-BE49-F238E27FC236}">
                <a16:creationId xmlns:a16="http://schemas.microsoft.com/office/drawing/2014/main" id="{2D1FE3ED-D70A-F1A7-0EE6-61D0A3F89468}"/>
              </a:ext>
            </a:extLst>
          </p:cNvPr>
          <p:cNvCxnSpPr>
            <a:cxnSpLocks/>
            <a:stCxn id="75" idx="3"/>
            <a:endCxn id="76" idx="1"/>
          </p:cNvCxnSpPr>
          <p:nvPr/>
        </p:nvCxnSpPr>
        <p:spPr>
          <a:xfrm>
            <a:off x="5252528" y="6506960"/>
            <a:ext cx="24260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kstvak 87">
            <a:extLst>
              <a:ext uri="{FF2B5EF4-FFF2-40B4-BE49-F238E27FC236}">
                <a16:creationId xmlns:a16="http://schemas.microsoft.com/office/drawing/2014/main" id="{C5043975-22D8-79FA-77BE-69478C01105E}"/>
              </a:ext>
            </a:extLst>
          </p:cNvPr>
          <p:cNvSpPr txBox="1"/>
          <p:nvPr/>
        </p:nvSpPr>
        <p:spPr>
          <a:xfrm>
            <a:off x="7240883" y="3519832"/>
            <a:ext cx="138643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Seminar Terminal</a:t>
            </a:r>
          </a:p>
          <a:p>
            <a:r>
              <a:rPr lang="nl-NL" sz="1052" dirty="0"/>
              <a:t>Terminal (52E)</a:t>
            </a:r>
          </a:p>
          <a:p>
            <a:r>
              <a:rPr lang="nl-NL" sz="1052" dirty="0" err="1"/>
              <a:t>Unsecured</a:t>
            </a:r>
            <a:endParaRPr lang="nl-NL" sz="1052" dirty="0"/>
          </a:p>
          <a:p>
            <a:r>
              <a:rPr lang="nl-NL" sz="1052" dirty="0"/>
              <a:t>No response</a:t>
            </a:r>
          </a:p>
        </p:txBody>
      </p:sp>
      <p:sp>
        <p:nvSpPr>
          <p:cNvPr id="89" name="Tekstvak 88">
            <a:extLst>
              <a:ext uri="{FF2B5EF4-FFF2-40B4-BE49-F238E27FC236}">
                <a16:creationId xmlns:a16="http://schemas.microsoft.com/office/drawing/2014/main" id="{1A9AB189-51EB-B317-34E7-D3F71D9D11CB}"/>
              </a:ext>
            </a:extLst>
          </p:cNvPr>
          <p:cNvSpPr txBox="1"/>
          <p:nvPr/>
        </p:nvSpPr>
        <p:spPr>
          <a:xfrm>
            <a:off x="8979586" y="4389563"/>
            <a:ext cx="138643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Infiltrator</a:t>
            </a:r>
            <a:r>
              <a:rPr lang="nl-NL" sz="1052" dirty="0"/>
              <a:t> Databank</a:t>
            </a:r>
          </a:p>
          <a:p>
            <a:r>
              <a:rPr lang="nl-NL" sz="1052" dirty="0"/>
              <a:t>Data Storage (53A)</a:t>
            </a:r>
          </a:p>
          <a:p>
            <a:r>
              <a:rPr lang="nl-NL" sz="1052" dirty="0" err="1"/>
              <a:t>Hardened</a:t>
            </a:r>
            <a:endParaRPr lang="nl-NL" sz="1052" dirty="0"/>
          </a:p>
          <a:p>
            <a:r>
              <a:rPr lang="nl-NL" sz="1052" dirty="0"/>
              <a:t>See 53A</a:t>
            </a:r>
          </a:p>
        </p:txBody>
      </p:sp>
      <p:sp>
        <p:nvSpPr>
          <p:cNvPr id="91" name="Tekstvak 90">
            <a:extLst>
              <a:ext uri="{FF2B5EF4-FFF2-40B4-BE49-F238E27FC236}">
                <a16:creationId xmlns:a16="http://schemas.microsoft.com/office/drawing/2014/main" id="{5E3D63FF-9264-4D48-AFF0-2BE800104172}"/>
              </a:ext>
            </a:extLst>
          </p:cNvPr>
          <p:cNvSpPr txBox="1"/>
          <p:nvPr/>
        </p:nvSpPr>
        <p:spPr>
          <a:xfrm>
            <a:off x="7240883" y="4389563"/>
            <a:ext cx="138643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Brainscan Bank Databank (47H)</a:t>
            </a:r>
          </a:p>
          <a:p>
            <a:r>
              <a:rPr lang="nl-NL" sz="1052" dirty="0" err="1"/>
              <a:t>Hardened</a:t>
            </a:r>
            <a:endParaRPr lang="nl-NL" sz="1052" dirty="0"/>
          </a:p>
          <a:p>
            <a:r>
              <a:rPr lang="nl-NL" sz="1052" dirty="0"/>
              <a:t>Brainscan / Virus</a:t>
            </a:r>
          </a:p>
        </p:txBody>
      </p:sp>
      <p:sp>
        <p:nvSpPr>
          <p:cNvPr id="95" name="Tekstvak 94">
            <a:extLst>
              <a:ext uri="{FF2B5EF4-FFF2-40B4-BE49-F238E27FC236}">
                <a16:creationId xmlns:a16="http://schemas.microsoft.com/office/drawing/2014/main" id="{5B3CBFBF-3542-1C0F-E821-B0C4C9E33003}"/>
              </a:ext>
            </a:extLst>
          </p:cNvPr>
          <p:cNvSpPr txBox="1"/>
          <p:nvPr/>
        </p:nvSpPr>
        <p:spPr>
          <a:xfrm>
            <a:off x="5495130" y="5278862"/>
            <a:ext cx="138643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Navigation</a:t>
            </a:r>
            <a:endParaRPr lang="nl-NL" sz="1052" dirty="0"/>
          </a:p>
          <a:p>
            <a:r>
              <a:rPr lang="nl-NL" sz="1052" dirty="0"/>
              <a:t>Terminal (53C)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+4 response</a:t>
            </a:r>
          </a:p>
        </p:txBody>
      </p:sp>
      <p:sp>
        <p:nvSpPr>
          <p:cNvPr id="96" name="Tekstvak 95">
            <a:extLst>
              <a:ext uri="{FF2B5EF4-FFF2-40B4-BE49-F238E27FC236}">
                <a16:creationId xmlns:a16="http://schemas.microsoft.com/office/drawing/2014/main" id="{213D35B4-FE8C-CBDB-8C1A-BFC214DC1279}"/>
              </a:ext>
            </a:extLst>
          </p:cNvPr>
          <p:cNvSpPr txBox="1"/>
          <p:nvPr/>
        </p:nvSpPr>
        <p:spPr>
          <a:xfrm>
            <a:off x="3866097" y="5278862"/>
            <a:ext cx="138643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Microcraft</a:t>
            </a:r>
            <a:endParaRPr lang="nl-NL" sz="1052" dirty="0"/>
          </a:p>
          <a:p>
            <a:r>
              <a:rPr lang="nl-NL" sz="1052" dirty="0"/>
              <a:t>Downlink (53C)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+4 response</a:t>
            </a:r>
          </a:p>
        </p:txBody>
      </p:sp>
      <p:cxnSp>
        <p:nvCxnSpPr>
          <p:cNvPr id="97" name="Rechte verbindingslijn 96">
            <a:extLst>
              <a:ext uri="{FF2B5EF4-FFF2-40B4-BE49-F238E27FC236}">
                <a16:creationId xmlns:a16="http://schemas.microsoft.com/office/drawing/2014/main" id="{9C647EBC-1D35-6A0E-66D5-6CF936E2C843}"/>
              </a:ext>
            </a:extLst>
          </p:cNvPr>
          <p:cNvCxnSpPr>
            <a:cxnSpLocks/>
            <a:stCxn id="96" idx="3"/>
            <a:endCxn id="95" idx="1"/>
          </p:cNvCxnSpPr>
          <p:nvPr/>
        </p:nvCxnSpPr>
        <p:spPr>
          <a:xfrm>
            <a:off x="5252528" y="5648835"/>
            <a:ext cx="24260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kstvak 99">
            <a:extLst>
              <a:ext uri="{FF2B5EF4-FFF2-40B4-BE49-F238E27FC236}">
                <a16:creationId xmlns:a16="http://schemas.microsoft.com/office/drawing/2014/main" id="{AE25C58C-9381-CD7C-60B3-1D6FC6AA6453}"/>
              </a:ext>
            </a:extLst>
          </p:cNvPr>
          <p:cNvSpPr txBox="1"/>
          <p:nvPr/>
        </p:nvSpPr>
        <p:spPr>
          <a:xfrm>
            <a:off x="5497858" y="3489919"/>
            <a:ext cx="138643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Room Controls Terminal (53E)</a:t>
            </a:r>
          </a:p>
          <a:p>
            <a:r>
              <a:rPr lang="nl-NL" sz="1052" dirty="0" err="1"/>
              <a:t>Unsecured</a:t>
            </a:r>
            <a:endParaRPr lang="nl-NL" sz="1052" dirty="0"/>
          </a:p>
          <a:p>
            <a:r>
              <a:rPr lang="nl-NL" sz="1052" dirty="0"/>
              <a:t>No response</a:t>
            </a:r>
          </a:p>
        </p:txBody>
      </p:sp>
      <p:sp>
        <p:nvSpPr>
          <p:cNvPr id="101" name="Tekstvak 100">
            <a:extLst>
              <a:ext uri="{FF2B5EF4-FFF2-40B4-BE49-F238E27FC236}">
                <a16:creationId xmlns:a16="http://schemas.microsoft.com/office/drawing/2014/main" id="{0F5CC547-D52A-1F92-63E7-A67E2860CBB2}"/>
              </a:ext>
            </a:extLst>
          </p:cNvPr>
          <p:cNvSpPr txBox="1"/>
          <p:nvPr/>
        </p:nvSpPr>
        <p:spPr>
          <a:xfrm>
            <a:off x="3866097" y="3489919"/>
            <a:ext cx="138643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Observation</a:t>
            </a:r>
            <a:r>
              <a:rPr lang="nl-NL" sz="1052" dirty="0"/>
              <a:t> Room</a:t>
            </a:r>
          </a:p>
          <a:p>
            <a:r>
              <a:rPr lang="nl-NL" sz="1052" dirty="0"/>
              <a:t>Terminal (53E)</a:t>
            </a:r>
          </a:p>
          <a:p>
            <a:r>
              <a:rPr lang="nl-NL" sz="1052" dirty="0" err="1"/>
              <a:t>Unsecure</a:t>
            </a:r>
            <a:endParaRPr lang="nl-NL" sz="1052" dirty="0"/>
          </a:p>
          <a:p>
            <a:r>
              <a:rPr lang="nl-NL" sz="1052" dirty="0"/>
              <a:t>No response</a:t>
            </a:r>
          </a:p>
        </p:txBody>
      </p:sp>
      <p:cxnSp>
        <p:nvCxnSpPr>
          <p:cNvPr id="102" name="Rechte verbindingslijn 101">
            <a:extLst>
              <a:ext uri="{FF2B5EF4-FFF2-40B4-BE49-F238E27FC236}">
                <a16:creationId xmlns:a16="http://schemas.microsoft.com/office/drawing/2014/main" id="{B5AB47F6-0243-E5B7-5656-2E10AF9E8339}"/>
              </a:ext>
            </a:extLst>
          </p:cNvPr>
          <p:cNvCxnSpPr>
            <a:cxnSpLocks/>
            <a:stCxn id="100" idx="1"/>
            <a:endCxn id="101" idx="3"/>
          </p:cNvCxnSpPr>
          <p:nvPr/>
        </p:nvCxnSpPr>
        <p:spPr>
          <a:xfrm flipH="1">
            <a:off x="5252528" y="3859892"/>
            <a:ext cx="2453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Rechte verbindingslijn 106">
            <a:extLst>
              <a:ext uri="{FF2B5EF4-FFF2-40B4-BE49-F238E27FC236}">
                <a16:creationId xmlns:a16="http://schemas.microsoft.com/office/drawing/2014/main" id="{314F67C7-8E85-2794-3F0A-CF2A86187D19}"/>
              </a:ext>
            </a:extLst>
          </p:cNvPr>
          <p:cNvCxnSpPr>
            <a:cxnSpLocks/>
            <a:stCxn id="89" idx="1"/>
            <a:endCxn id="91" idx="3"/>
          </p:cNvCxnSpPr>
          <p:nvPr/>
        </p:nvCxnSpPr>
        <p:spPr>
          <a:xfrm flipH="1">
            <a:off x="8627314" y="4759536"/>
            <a:ext cx="3522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kstvak 110">
            <a:extLst>
              <a:ext uri="{FF2B5EF4-FFF2-40B4-BE49-F238E27FC236}">
                <a16:creationId xmlns:a16="http://schemas.microsoft.com/office/drawing/2014/main" id="{D982C717-C5E9-4A4B-7A5A-2BC06822B047}"/>
              </a:ext>
            </a:extLst>
          </p:cNvPr>
          <p:cNvSpPr txBox="1"/>
          <p:nvPr/>
        </p:nvSpPr>
        <p:spPr>
          <a:xfrm>
            <a:off x="2090772" y="4389563"/>
            <a:ext cx="138643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Security </a:t>
            </a:r>
            <a:r>
              <a:rPr lang="nl-NL" sz="1052" dirty="0" err="1"/>
              <a:t>Androids</a:t>
            </a:r>
            <a:r>
              <a:rPr lang="nl-NL" sz="1052" dirty="0"/>
              <a:t> Downlink (51C)</a:t>
            </a:r>
          </a:p>
          <a:p>
            <a:r>
              <a:rPr lang="nl-NL" sz="1052" dirty="0" err="1"/>
              <a:t>Unsecured</a:t>
            </a:r>
            <a:endParaRPr lang="nl-NL" sz="1052" dirty="0"/>
          </a:p>
          <a:p>
            <a:r>
              <a:rPr lang="nl-NL" sz="1052" dirty="0"/>
              <a:t>Brainscan / Virus</a:t>
            </a:r>
          </a:p>
        </p:txBody>
      </p:sp>
      <p:cxnSp>
        <p:nvCxnSpPr>
          <p:cNvPr id="112" name="Rechte verbindingslijn 111">
            <a:extLst>
              <a:ext uri="{FF2B5EF4-FFF2-40B4-BE49-F238E27FC236}">
                <a16:creationId xmlns:a16="http://schemas.microsoft.com/office/drawing/2014/main" id="{A7AA643D-39FA-71F5-DD73-BFFD8798F6B5}"/>
              </a:ext>
            </a:extLst>
          </p:cNvPr>
          <p:cNvCxnSpPr>
            <a:cxnSpLocks/>
            <a:stCxn id="91" idx="1"/>
            <a:endCxn id="111" idx="3"/>
          </p:cNvCxnSpPr>
          <p:nvPr/>
        </p:nvCxnSpPr>
        <p:spPr>
          <a:xfrm flipH="1">
            <a:off x="3477203" y="4759536"/>
            <a:ext cx="37636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777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45144-DEAA-7442-2C3F-FEA4C39D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Floor 3.7: </a:t>
            </a:r>
            <a:r>
              <a:rPr lang="nl-NL" dirty="0" err="1"/>
              <a:t>Quality</a:t>
            </a:r>
            <a:r>
              <a:rPr lang="nl-NL" dirty="0"/>
              <a:t> Assurance</a:t>
            </a:r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6862718F-E8FB-5A06-1B40-49A4CCC61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979648"/>
              </p:ext>
            </p:extLst>
          </p:nvPr>
        </p:nvGraphicFramePr>
        <p:xfrm>
          <a:off x="1860130" y="1331565"/>
          <a:ext cx="6971555" cy="552406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1577">
                  <a:extLst>
                    <a:ext uri="{9D8B030D-6E8A-4147-A177-3AD203B41FA5}">
                      <a16:colId xmlns:a16="http://schemas.microsoft.com/office/drawing/2014/main" val="1849732582"/>
                    </a:ext>
                  </a:extLst>
                </a:gridCol>
                <a:gridCol w="4634399">
                  <a:extLst>
                    <a:ext uri="{9D8B030D-6E8A-4147-A177-3AD203B41FA5}">
                      <a16:colId xmlns:a16="http://schemas.microsoft.com/office/drawing/2014/main" val="137722930"/>
                    </a:ext>
                  </a:extLst>
                </a:gridCol>
                <a:gridCol w="1685579">
                  <a:extLst>
                    <a:ext uri="{9D8B030D-6E8A-4147-A177-3AD203B41FA5}">
                      <a16:colId xmlns:a16="http://schemas.microsoft.com/office/drawing/2014/main" val="1501389377"/>
                    </a:ext>
                  </a:extLst>
                </a:gridCol>
              </a:tblGrid>
              <a:tr h="2686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d10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Response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Monarch effect on </a:t>
                      </a:r>
                      <a:r>
                        <a:rPr lang="nl-NL" sz="1100" dirty="0" err="1"/>
                        <a:t>fail</a:t>
                      </a:r>
                      <a:endParaRPr lang="nl-NL" sz="1100" dirty="0"/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2601089891"/>
                  </a:ext>
                </a:extLst>
              </a:tr>
              <a:tr h="354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0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Device is </a:t>
                      </a:r>
                      <a:r>
                        <a:rPr lang="nl-NL" sz="1100" dirty="0" err="1"/>
                        <a:t>remotely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powered</a:t>
                      </a:r>
                      <a:r>
                        <a:rPr lang="nl-NL" sz="1100" dirty="0"/>
                        <a:t> off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1d2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768251619"/>
                  </a:ext>
                </a:extLst>
              </a:tr>
              <a:tr h="354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lvl="0" indent="0" algn="l" defTabSz="8019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network and all linked networks increase Security Level by 1.</a:t>
                      </a:r>
                      <a:endParaRPr lang="nl-NL" sz="11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1d2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983183464"/>
                  </a:ext>
                </a:extLst>
              </a:tr>
              <a:tr h="4424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2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 err="1"/>
                        <a:t>Hacker’s</a:t>
                      </a:r>
                      <a:r>
                        <a:rPr lang="nl-NL" sz="1100" dirty="0"/>
                        <a:t> hardware is </a:t>
                      </a:r>
                      <a:r>
                        <a:rPr lang="nl-NL" sz="1100" dirty="0" err="1"/>
                        <a:t>flooded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with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garbage</a:t>
                      </a:r>
                      <a:r>
                        <a:rPr lang="nl-NL" sz="1100" dirty="0"/>
                        <a:t> information </a:t>
                      </a:r>
                      <a:r>
                        <a:rPr lang="nl-NL" sz="1100" dirty="0" err="1"/>
                        <a:t>once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connected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to</a:t>
                      </a:r>
                      <a:r>
                        <a:rPr lang="nl-NL" sz="1100" dirty="0"/>
                        <a:t> the </a:t>
                      </a:r>
                      <a:r>
                        <a:rPr lang="nl-NL" sz="1100" dirty="0" err="1"/>
                        <a:t>network</a:t>
                      </a:r>
                      <a:r>
                        <a:rPr lang="nl-NL" sz="1100" dirty="0"/>
                        <a:t>. [-] on </a:t>
                      </a:r>
                      <a:r>
                        <a:rPr lang="nl-NL" sz="1100" dirty="0" err="1"/>
                        <a:t>hacking</a:t>
                      </a:r>
                      <a:r>
                        <a:rPr lang="nl-NL" sz="1100" dirty="0"/>
                        <a:t> checks </a:t>
                      </a:r>
                      <a:r>
                        <a:rPr lang="nl-NL" sz="1100" dirty="0" err="1"/>
                        <a:t>for</a:t>
                      </a:r>
                      <a:r>
                        <a:rPr lang="nl-NL" sz="1100" dirty="0"/>
                        <a:t> 1d10 </a:t>
                      </a:r>
                      <a:r>
                        <a:rPr lang="nl-NL" sz="1100" dirty="0" err="1"/>
                        <a:t>hours</a:t>
                      </a:r>
                      <a:r>
                        <a:rPr lang="nl-NL" sz="1100" dirty="0"/>
                        <a:t>.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lvl="0" indent="0" algn="l" defTabSz="801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/>
                        <a:t>1d5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459264600"/>
                  </a:ext>
                </a:extLst>
              </a:tr>
              <a:tr h="6191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3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Network creates “dummy” directories for the Hacker to search while 1d3 Security Androids are sent from 51C to investigate.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1d5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830164627"/>
                  </a:ext>
                </a:extLst>
              </a:tr>
              <a:tr h="4424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4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lvl="0" indent="0" algn="l" defTabSz="8019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/>
                        <a:t>Malware is </a:t>
                      </a:r>
                      <a:r>
                        <a:rPr lang="nl-NL" sz="1100" dirty="0" err="1"/>
                        <a:t>installed</a:t>
                      </a:r>
                      <a:r>
                        <a:rPr lang="nl-NL" sz="1100" dirty="0"/>
                        <a:t> over the </a:t>
                      </a:r>
                      <a:r>
                        <a:rPr lang="nl-NL" sz="1100" dirty="0" err="1"/>
                        <a:t>connection</a:t>
                      </a:r>
                      <a:r>
                        <a:rPr lang="nl-NL" sz="1100" dirty="0"/>
                        <a:t>. Hardware </a:t>
                      </a:r>
                      <a:r>
                        <a:rPr lang="nl-NL" sz="1100" dirty="0" err="1"/>
                        <a:t>requires</a:t>
                      </a:r>
                      <a:r>
                        <a:rPr lang="nl-NL" sz="1100" dirty="0"/>
                        <a:t> 1d5 </a:t>
                      </a:r>
                      <a:r>
                        <a:rPr lang="nl-NL" sz="1100" dirty="0" err="1"/>
                        <a:t>hours</a:t>
                      </a:r>
                      <a:r>
                        <a:rPr lang="nl-NL" sz="1100" dirty="0"/>
                        <a:t> of </a:t>
                      </a:r>
                      <a:r>
                        <a:rPr lang="nl-NL" sz="1100" dirty="0" err="1"/>
                        <a:t>repairs</a:t>
                      </a:r>
                      <a:r>
                        <a:rPr lang="nl-NL" sz="1100" dirty="0"/>
                        <a:t>, </a:t>
                      </a:r>
                      <a:r>
                        <a:rPr lang="nl-NL" sz="1100" dirty="0" err="1"/>
                        <a:t>androids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with</a:t>
                      </a:r>
                      <a:r>
                        <a:rPr lang="nl-NL" sz="1100" dirty="0"/>
                        <a:t> direct link </a:t>
                      </a:r>
                      <a:r>
                        <a:rPr lang="nl-NL" sz="1100" dirty="0" err="1"/>
                        <a:t>loose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consiousness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for</a:t>
                      </a:r>
                      <a:r>
                        <a:rPr lang="nl-NL" sz="1100" dirty="0"/>
                        <a:t> 1d3 </a:t>
                      </a:r>
                      <a:r>
                        <a:rPr lang="nl-NL" sz="1100" dirty="0" err="1"/>
                        <a:t>hours</a:t>
                      </a:r>
                      <a:r>
                        <a:rPr lang="nl-NL" sz="1100" dirty="0"/>
                        <a:t>.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1d5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3704867170"/>
                  </a:ext>
                </a:extLst>
              </a:tr>
              <a:tr h="3432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5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lvl="0" indent="0" algn="l" defTabSz="8019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Floor </a:t>
                      </a:r>
                      <a:r>
                        <a:rPr lang="nl-NL" sz="11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blackout</a:t>
                      </a:r>
                      <a:r>
                        <a:rPr lang="nl-NL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nl-NL" sz="11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  <a:r>
                        <a:rPr lang="nl-NL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non-</a:t>
                      </a:r>
                      <a:r>
                        <a:rPr lang="nl-NL" sz="11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essential</a:t>
                      </a:r>
                      <a:r>
                        <a:rPr lang="nl-NL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electronics </a:t>
                      </a:r>
                      <a:r>
                        <a:rPr lang="nl-NL" sz="11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powered</a:t>
                      </a:r>
                      <a:r>
                        <a:rPr lang="nl-NL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down </a:t>
                      </a:r>
                      <a:r>
                        <a:rPr lang="nl-NL" sz="11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nl-NL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1d10 </a:t>
                      </a:r>
                      <a:r>
                        <a:rPr lang="nl-NL" sz="11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hours</a:t>
                      </a:r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nl-NL" sz="11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1d5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995101933"/>
                  </a:ext>
                </a:extLst>
              </a:tr>
              <a:tr h="5005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6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lvl="0" indent="0" algn="l" defTabSz="8019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/>
                        <a:t>1d5 security </a:t>
                      </a:r>
                      <a:r>
                        <a:rPr lang="nl-NL" sz="1100" dirty="0" err="1"/>
                        <a:t>androids</a:t>
                      </a:r>
                      <a:r>
                        <a:rPr lang="nl-NL" sz="1100" dirty="0"/>
                        <a:t> are </a:t>
                      </a:r>
                      <a:r>
                        <a:rPr lang="nl-NL" sz="1100" dirty="0" err="1"/>
                        <a:t>dispatched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to</a:t>
                      </a:r>
                      <a:r>
                        <a:rPr lang="nl-NL" sz="1100" dirty="0"/>
                        <a:t> stop the hacker. </a:t>
                      </a:r>
                      <a:r>
                        <a:rPr lang="nl-NL" sz="1100" dirty="0" err="1"/>
                        <a:t>Arrive</a:t>
                      </a:r>
                      <a:r>
                        <a:rPr lang="nl-NL" sz="1100" dirty="0"/>
                        <a:t> in 1d5 </a:t>
                      </a:r>
                      <a:r>
                        <a:rPr lang="nl-NL" sz="1100" dirty="0" err="1"/>
                        <a:t>rounds</a:t>
                      </a:r>
                      <a:r>
                        <a:rPr lang="nl-NL" sz="1100" dirty="0"/>
                        <a:t>.</a:t>
                      </a:r>
                    </a:p>
                    <a:p>
                      <a:pPr marL="0" marR="0" lvl="0" indent="0" algn="l" defTabSz="8019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1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1d5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2747601676"/>
                  </a:ext>
                </a:extLst>
              </a:tr>
              <a:tr h="6061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7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Network creates “dummy” directories for the Hacker to search while 1d3 Infiltrator Androids of NPC’s known to the PC’s are sent to investigate and assassinate the hackers.</a:t>
                      </a:r>
                      <a:endParaRPr lang="nl-NL" sz="11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1d5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2410845205"/>
                  </a:ext>
                </a:extLst>
              </a:tr>
              <a:tr h="6191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8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lvl="0" indent="0" algn="l" defTabSz="8019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/>
                        <a:t>A team of exact </a:t>
                      </a:r>
                      <a:r>
                        <a:rPr lang="nl-NL" sz="1100" dirty="0" err="1"/>
                        <a:t>duplicates</a:t>
                      </a:r>
                      <a:r>
                        <a:rPr lang="nl-NL" sz="1100" dirty="0"/>
                        <a:t> of the crew (</a:t>
                      </a:r>
                      <a:r>
                        <a:rPr lang="nl-NL" sz="1100" dirty="0" err="1"/>
                        <a:t>infiltrator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androids</a:t>
                      </a:r>
                      <a:r>
                        <a:rPr lang="nl-NL" sz="1100" dirty="0"/>
                        <a:t>) is sent </a:t>
                      </a:r>
                      <a:r>
                        <a:rPr lang="nl-NL" sz="1100" dirty="0" err="1"/>
                        <a:t>to</a:t>
                      </a:r>
                      <a:r>
                        <a:rPr lang="nl-NL" sz="1100" dirty="0"/>
                        <a:t> attack the </a:t>
                      </a:r>
                      <a:r>
                        <a:rPr lang="nl-NL" sz="1100" dirty="0" err="1"/>
                        <a:t>PC’s</a:t>
                      </a:r>
                      <a:r>
                        <a:rPr lang="nl-NL" sz="1100" dirty="0"/>
                        <a:t>. </a:t>
                      </a:r>
                      <a:r>
                        <a:rPr lang="nl-NL" sz="1100" dirty="0" err="1"/>
                        <a:t>They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arive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after</a:t>
                      </a:r>
                      <a:r>
                        <a:rPr lang="nl-NL" sz="1100" dirty="0"/>
                        <a:t> 1d5 </a:t>
                      </a:r>
                      <a:r>
                        <a:rPr lang="nl-NL" sz="1100" dirty="0" err="1"/>
                        <a:t>rounds</a:t>
                      </a:r>
                      <a:r>
                        <a:rPr lang="nl-NL" sz="1100" dirty="0"/>
                        <a:t>. +1d10 Bends / Bends check </a:t>
                      </a:r>
                      <a:r>
                        <a:rPr lang="nl-NL" sz="1100" dirty="0" err="1"/>
                        <a:t>when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encountered</a:t>
                      </a:r>
                      <a:r>
                        <a:rPr lang="nl-NL" sz="1100" dirty="0"/>
                        <a:t>.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1d5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722232319"/>
                  </a:ext>
                </a:extLst>
              </a:tr>
              <a:tr h="7960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9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lvl="0" indent="0" algn="l" defTabSz="8019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/>
                        <a:t>2d5 Security </a:t>
                      </a:r>
                      <a:r>
                        <a:rPr lang="nl-NL" sz="1100" dirty="0" err="1"/>
                        <a:t>Androids</a:t>
                      </a:r>
                      <a:r>
                        <a:rPr lang="nl-NL" sz="1100" dirty="0"/>
                        <a:t> in 51C have </a:t>
                      </a:r>
                      <a:r>
                        <a:rPr lang="nl-NL" sz="1100" dirty="0" err="1"/>
                        <a:t>an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agressive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personality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downloaded</a:t>
                      </a:r>
                      <a:r>
                        <a:rPr lang="nl-NL" sz="1100" dirty="0"/>
                        <a:t> in </a:t>
                      </a:r>
                      <a:r>
                        <a:rPr lang="nl-NL" sz="1100" dirty="0" err="1"/>
                        <a:t>them</a:t>
                      </a:r>
                      <a:r>
                        <a:rPr lang="nl-NL" sz="1100" dirty="0"/>
                        <a:t> (C:70, I60, H2(20)) </a:t>
                      </a:r>
                      <a:r>
                        <a:rPr lang="nl-NL" sz="1100" baseline="0" dirty="0"/>
                        <a:t>and </a:t>
                      </a:r>
                      <a:r>
                        <a:rPr lang="nl-NL" sz="1100" baseline="0" dirty="0" err="1"/>
                        <a:t>rampage</a:t>
                      </a:r>
                      <a:r>
                        <a:rPr lang="nl-NL" sz="1100" baseline="0" dirty="0"/>
                        <a:t> </a:t>
                      </a:r>
                      <a:r>
                        <a:rPr lang="nl-NL" sz="1100" baseline="0" dirty="0" err="1"/>
                        <a:t>towards</a:t>
                      </a:r>
                      <a:r>
                        <a:rPr lang="nl-NL" sz="1100" baseline="0" dirty="0"/>
                        <a:t> the </a:t>
                      </a:r>
                      <a:r>
                        <a:rPr lang="nl-NL" sz="1100" baseline="0" dirty="0" err="1"/>
                        <a:t>PC’s</a:t>
                      </a:r>
                      <a:endParaRPr lang="nl-NL" sz="1100" baseline="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lvl="0" indent="0" algn="l" defTabSz="8019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/>
                        <a:t>1d5 Stress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nl-NL" sz="1100" dirty="0"/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4126383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279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295C75A7-07FE-9C47-3B34-F88EDEE95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591" y="302737"/>
            <a:ext cx="9622632" cy="1259946"/>
          </a:xfrm>
        </p:spPr>
        <p:txBody>
          <a:bodyPr>
            <a:normAutofit/>
          </a:bodyPr>
          <a:lstStyle/>
          <a:p>
            <a:r>
              <a:rPr lang="nl-NL" dirty="0"/>
              <a:t>Floor 4: HEL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513FBAE4-87B7-649F-B07E-5256607F1314}"/>
              </a:ext>
            </a:extLst>
          </p:cNvPr>
          <p:cNvSpPr/>
          <p:nvPr/>
        </p:nvSpPr>
        <p:spPr>
          <a:xfrm>
            <a:off x="5407336" y="1331566"/>
            <a:ext cx="5053530" cy="5688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580" dirty="0"/>
              <a:t>T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07904C2-5D06-62E1-8899-0792A4D99755}"/>
              </a:ext>
            </a:extLst>
          </p:cNvPr>
          <p:cNvSpPr/>
          <p:nvPr/>
        </p:nvSpPr>
        <p:spPr>
          <a:xfrm>
            <a:off x="230948" y="1331566"/>
            <a:ext cx="5114960" cy="5688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580" dirty="0"/>
              <a:t>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C4A68C34-E650-B4C6-E509-96B5B6EF72AE}"/>
              </a:ext>
            </a:extLst>
          </p:cNvPr>
          <p:cNvSpPr txBox="1"/>
          <p:nvPr/>
        </p:nvSpPr>
        <p:spPr>
          <a:xfrm>
            <a:off x="410187" y="1405448"/>
            <a:ext cx="4747606" cy="33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580" dirty="0"/>
              <a:t>Systems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91B61CB7-2D0B-4024-4B26-E3D5BEE0F8AC}"/>
              </a:ext>
            </a:extLst>
          </p:cNvPr>
          <p:cNvSpPr txBox="1"/>
          <p:nvPr/>
        </p:nvSpPr>
        <p:spPr>
          <a:xfrm>
            <a:off x="5472751" y="1408489"/>
            <a:ext cx="4922699" cy="33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580" dirty="0"/>
              <a:t>Intranet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2AE54655-352A-C729-6537-38EEC3E7CA36}"/>
              </a:ext>
            </a:extLst>
          </p:cNvPr>
          <p:cNvSpPr txBox="1"/>
          <p:nvPr/>
        </p:nvSpPr>
        <p:spPr>
          <a:xfrm>
            <a:off x="5497596" y="3107197"/>
            <a:ext cx="138643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HEL Controls</a:t>
            </a:r>
          </a:p>
          <a:p>
            <a:r>
              <a:rPr lang="nl-NL" sz="1052" dirty="0"/>
              <a:t>Terminal (55D)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+1 </a:t>
            </a:r>
            <a:r>
              <a:rPr lang="nl-NL" sz="1052" dirty="0" err="1"/>
              <a:t>reponse</a:t>
            </a:r>
            <a:endParaRPr lang="nl-NL" sz="1052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6BA73040-B77D-FF43-A8EA-3DD868211B12}"/>
              </a:ext>
            </a:extLst>
          </p:cNvPr>
          <p:cNvSpPr txBox="1"/>
          <p:nvPr/>
        </p:nvSpPr>
        <p:spPr>
          <a:xfrm>
            <a:off x="7274309" y="3106330"/>
            <a:ext cx="138643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Mindbank</a:t>
            </a:r>
            <a:endParaRPr lang="nl-NL" sz="1052" dirty="0"/>
          </a:p>
          <a:p>
            <a:r>
              <a:rPr lang="nl-NL" sz="1052" dirty="0"/>
              <a:t>Data Storage (55D)</a:t>
            </a:r>
          </a:p>
          <a:p>
            <a:r>
              <a:rPr lang="nl-NL" sz="1052" dirty="0" err="1"/>
              <a:t>Hardened</a:t>
            </a:r>
            <a:endParaRPr lang="nl-NL" sz="1052" dirty="0"/>
          </a:p>
          <a:p>
            <a:r>
              <a:rPr lang="nl-NL" sz="1052" dirty="0"/>
              <a:t>+3 response*</a:t>
            </a: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7FB35DDD-9D4B-6FED-A70A-559CC7CBA047}"/>
              </a:ext>
            </a:extLst>
          </p:cNvPr>
          <p:cNvSpPr txBox="1"/>
          <p:nvPr/>
        </p:nvSpPr>
        <p:spPr>
          <a:xfrm>
            <a:off x="3899524" y="6179273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ACL </a:t>
            </a:r>
          </a:p>
          <a:p>
            <a:r>
              <a:rPr lang="nl-NL" sz="1052" dirty="0" err="1"/>
              <a:t>Infrastructure</a:t>
            </a:r>
            <a:r>
              <a:rPr lang="nl-NL" sz="1052" dirty="0"/>
              <a:t> (55C)</a:t>
            </a:r>
          </a:p>
          <a:p>
            <a:r>
              <a:rPr lang="nl-NL" sz="1052" dirty="0" err="1"/>
              <a:t>Unsecure</a:t>
            </a:r>
            <a:endParaRPr lang="nl-NL" sz="1052" dirty="0"/>
          </a:p>
          <a:p>
            <a:r>
              <a:rPr lang="nl-NL" sz="1052" dirty="0"/>
              <a:t>No </a:t>
            </a:r>
            <a:r>
              <a:rPr lang="nl-NL" sz="1052" dirty="0" err="1"/>
              <a:t>reponse</a:t>
            </a:r>
            <a:endParaRPr lang="nl-NL" sz="1052" dirty="0"/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83D21AF7-B347-6C38-39C0-E84C1E062497}"/>
              </a:ext>
            </a:extLst>
          </p:cNvPr>
          <p:cNvSpPr txBox="1"/>
          <p:nvPr/>
        </p:nvSpPr>
        <p:spPr>
          <a:xfrm>
            <a:off x="5508779" y="6179273"/>
            <a:ext cx="1349713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ACL </a:t>
            </a:r>
            <a:r>
              <a:rPr lang="nl-NL" sz="1052" dirty="0" err="1"/>
              <a:t>Observation</a:t>
            </a:r>
            <a:r>
              <a:rPr lang="nl-NL" sz="1052" dirty="0"/>
              <a:t> Terminal (55B)</a:t>
            </a:r>
          </a:p>
          <a:p>
            <a:r>
              <a:rPr lang="nl-NL" sz="1052" dirty="0" err="1"/>
              <a:t>Unsecure</a:t>
            </a:r>
            <a:endParaRPr lang="nl-NL" sz="1052" dirty="0"/>
          </a:p>
          <a:p>
            <a:r>
              <a:rPr lang="nl-NL" sz="1052" dirty="0"/>
              <a:t>No </a:t>
            </a:r>
            <a:r>
              <a:rPr lang="nl-NL" sz="1052" dirty="0" err="1"/>
              <a:t>reponse</a:t>
            </a:r>
            <a:endParaRPr lang="nl-NL" sz="1052" dirty="0"/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024166B9-F26E-A4B4-F776-2EF9FA12A256}"/>
              </a:ext>
            </a:extLst>
          </p:cNvPr>
          <p:cNvSpPr txBox="1"/>
          <p:nvPr/>
        </p:nvSpPr>
        <p:spPr>
          <a:xfrm>
            <a:off x="2076812" y="3495812"/>
            <a:ext cx="1379877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Mathematical </a:t>
            </a:r>
            <a:r>
              <a:rPr lang="nl-NL" sz="1052" dirty="0" err="1"/>
              <a:t>Circle</a:t>
            </a:r>
            <a:endParaRPr lang="nl-NL" sz="1052" dirty="0"/>
          </a:p>
          <a:p>
            <a:r>
              <a:rPr lang="nl-NL" sz="1052" dirty="0" err="1"/>
              <a:t>Infrastructure</a:t>
            </a:r>
            <a:r>
              <a:rPr lang="nl-NL" sz="1052" dirty="0"/>
              <a:t> (55D)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+2 response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E7BD99BE-88A4-580F-A3D1-09877ABA0F06}"/>
              </a:ext>
            </a:extLst>
          </p:cNvPr>
          <p:cNvSpPr txBox="1"/>
          <p:nvPr/>
        </p:nvSpPr>
        <p:spPr>
          <a:xfrm>
            <a:off x="2076813" y="1803824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Logical</a:t>
            </a:r>
            <a:r>
              <a:rPr lang="nl-NL" sz="1052" dirty="0"/>
              <a:t> </a:t>
            </a:r>
            <a:r>
              <a:rPr lang="nl-NL" sz="1052" dirty="0" err="1"/>
              <a:t>Circle</a:t>
            </a:r>
            <a:endParaRPr lang="nl-NL" sz="1052" dirty="0"/>
          </a:p>
          <a:p>
            <a:r>
              <a:rPr lang="nl-NL" sz="1052" dirty="0" err="1"/>
              <a:t>Infrastructure</a:t>
            </a:r>
            <a:r>
              <a:rPr lang="nl-NL" sz="1052" dirty="0"/>
              <a:t> (55D)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+2 response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C3E12FD7-1670-274A-AD0B-29198D85DE16}"/>
              </a:ext>
            </a:extLst>
          </p:cNvPr>
          <p:cNvSpPr txBox="1"/>
          <p:nvPr/>
        </p:nvSpPr>
        <p:spPr>
          <a:xfrm>
            <a:off x="2076813" y="2668301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Technical </a:t>
            </a:r>
            <a:r>
              <a:rPr lang="nl-NL" sz="1052" dirty="0" err="1"/>
              <a:t>Circle</a:t>
            </a:r>
            <a:endParaRPr lang="nl-NL" sz="1052" dirty="0"/>
          </a:p>
          <a:p>
            <a:r>
              <a:rPr lang="nl-NL" sz="1052" dirty="0" err="1"/>
              <a:t>Infrastructure</a:t>
            </a:r>
            <a:r>
              <a:rPr lang="nl-NL" sz="1052" dirty="0"/>
              <a:t> (55D)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+2 response</a:t>
            </a:r>
          </a:p>
        </p:txBody>
      </p:sp>
      <p:sp>
        <p:nvSpPr>
          <p:cNvPr id="43" name="Tijdelijke aanduiding voor voettekst 42">
            <a:extLst>
              <a:ext uri="{FF2B5EF4-FFF2-40B4-BE49-F238E27FC236}">
                <a16:creationId xmlns:a16="http://schemas.microsoft.com/office/drawing/2014/main" id="{FE82EBB8-968C-A9AC-0A67-73A7404B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3498" y="7169549"/>
            <a:ext cx="6751093" cy="185950"/>
          </a:xfrm>
        </p:spPr>
        <p:txBody>
          <a:bodyPr/>
          <a:lstStyle/>
          <a:p>
            <a:r>
              <a:rPr lang="en-US" dirty="0"/>
              <a:t>*Additionally, </a:t>
            </a:r>
            <a:r>
              <a:rPr lang="nl-NL" sz="1052" dirty="0"/>
              <a:t>Security </a:t>
            </a:r>
            <a:r>
              <a:rPr lang="nl-NL" sz="1052" dirty="0" err="1"/>
              <a:t>Androids</a:t>
            </a:r>
            <a:r>
              <a:rPr lang="nl-NL" sz="1052" dirty="0"/>
              <a:t> are </a:t>
            </a:r>
            <a:r>
              <a:rPr lang="nl-NL" sz="1052" dirty="0" err="1"/>
              <a:t>dispatched</a:t>
            </a:r>
            <a:r>
              <a:rPr lang="nl-NL" sz="1052" dirty="0"/>
              <a:t> from 58A </a:t>
            </a:r>
            <a:r>
              <a:rPr lang="nl-NL" sz="1052" dirty="0" err="1"/>
              <a:t>regardless</a:t>
            </a:r>
            <a:r>
              <a:rPr lang="nl-NL" sz="1052" dirty="0"/>
              <a:t> of the succes of the </a:t>
            </a:r>
            <a:r>
              <a:rPr lang="nl-NL" sz="1052" dirty="0" err="1"/>
              <a:t>Hacking</a:t>
            </a:r>
            <a:r>
              <a:rPr lang="nl-NL" sz="1052" dirty="0"/>
              <a:t> check.</a:t>
            </a:r>
            <a:endParaRPr lang="nl-NL" dirty="0"/>
          </a:p>
        </p:txBody>
      </p:sp>
      <p:cxnSp>
        <p:nvCxnSpPr>
          <p:cNvPr id="63" name="Rechte verbindingslijn 62">
            <a:extLst>
              <a:ext uri="{FF2B5EF4-FFF2-40B4-BE49-F238E27FC236}">
                <a16:creationId xmlns:a16="http://schemas.microsoft.com/office/drawing/2014/main" id="{6124E987-7658-D6CE-235E-BBFA1F06485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884027" y="3476303"/>
            <a:ext cx="39028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kstvak 109">
            <a:extLst>
              <a:ext uri="{FF2B5EF4-FFF2-40B4-BE49-F238E27FC236}">
                <a16:creationId xmlns:a16="http://schemas.microsoft.com/office/drawing/2014/main" id="{D08FAB47-F975-BCF6-BB16-45B5DB2E53DB}"/>
              </a:ext>
            </a:extLst>
          </p:cNvPr>
          <p:cNvSpPr txBox="1"/>
          <p:nvPr/>
        </p:nvSpPr>
        <p:spPr>
          <a:xfrm>
            <a:off x="2069773" y="4389520"/>
            <a:ext cx="1379877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Emotional</a:t>
            </a:r>
            <a:r>
              <a:rPr lang="nl-NL" sz="1052" dirty="0"/>
              <a:t> </a:t>
            </a:r>
            <a:r>
              <a:rPr lang="nl-NL" sz="1052" dirty="0" err="1"/>
              <a:t>Circle</a:t>
            </a:r>
            <a:endParaRPr lang="nl-NL" sz="1052" dirty="0"/>
          </a:p>
          <a:p>
            <a:r>
              <a:rPr lang="nl-NL" sz="1052" dirty="0" err="1"/>
              <a:t>Infrastructure</a:t>
            </a:r>
            <a:r>
              <a:rPr lang="nl-NL" sz="1052" dirty="0"/>
              <a:t> (55D)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+2 response</a:t>
            </a:r>
          </a:p>
        </p:txBody>
      </p:sp>
      <p:cxnSp>
        <p:nvCxnSpPr>
          <p:cNvPr id="2" name="Rechte verbindingslijn 1">
            <a:extLst>
              <a:ext uri="{FF2B5EF4-FFF2-40B4-BE49-F238E27FC236}">
                <a16:creationId xmlns:a16="http://schemas.microsoft.com/office/drawing/2014/main" id="{B310CD69-5701-7471-6C6E-1A0AE92843C4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>
            <a:off x="5265325" y="6549246"/>
            <a:ext cx="2434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erbindingslijn: gebogen 15">
            <a:extLst>
              <a:ext uri="{FF2B5EF4-FFF2-40B4-BE49-F238E27FC236}">
                <a16:creationId xmlns:a16="http://schemas.microsoft.com/office/drawing/2014/main" id="{CE0A24FD-175C-84E4-F486-F35F4E7C873C}"/>
              </a:ext>
            </a:extLst>
          </p:cNvPr>
          <p:cNvCxnSpPr>
            <a:cxnSpLocks/>
            <a:stCxn id="26" idx="3"/>
            <a:endCxn id="11" idx="0"/>
          </p:cNvCxnSpPr>
          <p:nvPr/>
        </p:nvCxnSpPr>
        <p:spPr>
          <a:xfrm>
            <a:off x="3442614" y="2173797"/>
            <a:ext cx="2748198" cy="93340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ingslijn: gebogen 18">
            <a:extLst>
              <a:ext uri="{FF2B5EF4-FFF2-40B4-BE49-F238E27FC236}">
                <a16:creationId xmlns:a16="http://schemas.microsoft.com/office/drawing/2014/main" id="{03C7A10A-D6AD-4622-333A-9684169E7ECB}"/>
              </a:ext>
            </a:extLst>
          </p:cNvPr>
          <p:cNvCxnSpPr>
            <a:cxnSpLocks/>
            <a:stCxn id="110" idx="3"/>
            <a:endCxn id="11" idx="2"/>
          </p:cNvCxnSpPr>
          <p:nvPr/>
        </p:nvCxnSpPr>
        <p:spPr>
          <a:xfrm flipV="1">
            <a:off x="3449650" y="3847143"/>
            <a:ext cx="2741162" cy="91235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erbindingslijn: gebogen 27">
            <a:extLst>
              <a:ext uri="{FF2B5EF4-FFF2-40B4-BE49-F238E27FC236}">
                <a16:creationId xmlns:a16="http://schemas.microsoft.com/office/drawing/2014/main" id="{8273A1B4-2737-5CAD-CAC2-E62E10451F4E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456689" y="1974069"/>
            <a:ext cx="4510836" cy="113226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erbindingslijn: gebogen 30">
            <a:extLst>
              <a:ext uri="{FF2B5EF4-FFF2-40B4-BE49-F238E27FC236}">
                <a16:creationId xmlns:a16="http://schemas.microsoft.com/office/drawing/2014/main" id="{76BF3676-EEC4-1222-CD42-56F6C892D423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3442614" y="3846276"/>
            <a:ext cx="4524911" cy="107552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erbindingslijn: gebogen 35">
            <a:extLst>
              <a:ext uri="{FF2B5EF4-FFF2-40B4-BE49-F238E27FC236}">
                <a16:creationId xmlns:a16="http://schemas.microsoft.com/office/drawing/2014/main" id="{51F24570-9E38-783D-91DB-EBD2AF2ADEE0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442614" y="3038274"/>
            <a:ext cx="2054982" cy="3037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Verbindingslijn: gebogen 39">
            <a:extLst>
              <a:ext uri="{FF2B5EF4-FFF2-40B4-BE49-F238E27FC236}">
                <a16:creationId xmlns:a16="http://schemas.microsoft.com/office/drawing/2014/main" id="{97A0D995-DCF9-28F1-C91E-442380F970BE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3456689" y="3608822"/>
            <a:ext cx="2040907" cy="25696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Verbindingslijn: gebogen 54">
            <a:extLst>
              <a:ext uri="{FF2B5EF4-FFF2-40B4-BE49-F238E27FC236}">
                <a16:creationId xmlns:a16="http://schemas.microsoft.com/office/drawing/2014/main" id="{F5185F7E-7B11-D7D3-FB85-6E80E5E1C636}"/>
              </a:ext>
            </a:extLst>
          </p:cNvPr>
          <p:cNvCxnSpPr>
            <a:cxnSpLocks/>
          </p:cNvCxnSpPr>
          <p:nvPr/>
        </p:nvCxnSpPr>
        <p:spPr>
          <a:xfrm>
            <a:off x="3442614" y="2817341"/>
            <a:ext cx="4113999" cy="288989"/>
          </a:xfrm>
          <a:prstGeom prst="bentConnector3">
            <a:avLst>
              <a:gd name="adj1" fmla="val 9985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Verbindingslijn: gebogen 59">
            <a:extLst>
              <a:ext uri="{FF2B5EF4-FFF2-40B4-BE49-F238E27FC236}">
                <a16:creationId xmlns:a16="http://schemas.microsoft.com/office/drawing/2014/main" id="{6550C268-0412-0079-2A93-4220707E98B4}"/>
              </a:ext>
            </a:extLst>
          </p:cNvPr>
          <p:cNvCxnSpPr>
            <a:cxnSpLocks/>
          </p:cNvCxnSpPr>
          <p:nvPr/>
        </p:nvCxnSpPr>
        <p:spPr>
          <a:xfrm flipV="1">
            <a:off x="3456689" y="3845409"/>
            <a:ext cx="4106964" cy="232750"/>
          </a:xfrm>
          <a:prstGeom prst="bentConnector3">
            <a:avLst>
              <a:gd name="adj1" fmla="val 9978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kstvak 64">
            <a:extLst>
              <a:ext uri="{FF2B5EF4-FFF2-40B4-BE49-F238E27FC236}">
                <a16:creationId xmlns:a16="http://schemas.microsoft.com/office/drawing/2014/main" id="{31EA5FD6-B6EF-53FB-E938-8F44E8238E47}"/>
              </a:ext>
            </a:extLst>
          </p:cNvPr>
          <p:cNvSpPr txBox="1"/>
          <p:nvPr/>
        </p:nvSpPr>
        <p:spPr>
          <a:xfrm>
            <a:off x="2069773" y="5278817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Life Support Hub</a:t>
            </a:r>
          </a:p>
          <a:p>
            <a:r>
              <a:rPr lang="nl-NL" sz="1052" dirty="0"/>
              <a:t>Router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+1 response</a:t>
            </a:r>
          </a:p>
        </p:txBody>
      </p:sp>
      <p:sp>
        <p:nvSpPr>
          <p:cNvPr id="66" name="Tekstvak 65">
            <a:extLst>
              <a:ext uri="{FF2B5EF4-FFF2-40B4-BE49-F238E27FC236}">
                <a16:creationId xmlns:a16="http://schemas.microsoft.com/office/drawing/2014/main" id="{A71565F0-B447-4829-C976-671982E6B1F8}"/>
              </a:ext>
            </a:extLst>
          </p:cNvPr>
          <p:cNvSpPr txBox="1"/>
          <p:nvPr/>
        </p:nvSpPr>
        <p:spPr>
          <a:xfrm>
            <a:off x="399097" y="5278817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Atmosphere</a:t>
            </a:r>
            <a:endParaRPr lang="nl-NL" sz="1052" dirty="0"/>
          </a:p>
          <a:p>
            <a:r>
              <a:rPr lang="nl-NL" sz="1052" dirty="0" err="1"/>
              <a:t>Infrastructure</a:t>
            </a:r>
            <a:endParaRPr lang="nl-NL" sz="1052" dirty="0"/>
          </a:p>
          <a:p>
            <a:r>
              <a:rPr lang="nl-NL" sz="1052"/>
              <a:t>Secured</a:t>
            </a:r>
            <a:endParaRPr lang="nl-NL" sz="1052" dirty="0"/>
          </a:p>
          <a:p>
            <a:r>
              <a:rPr lang="nl-NL" sz="1052" dirty="0"/>
              <a:t>+1 response</a:t>
            </a:r>
          </a:p>
        </p:txBody>
      </p:sp>
      <p:sp>
        <p:nvSpPr>
          <p:cNvPr id="67" name="Tekstvak 66">
            <a:extLst>
              <a:ext uri="{FF2B5EF4-FFF2-40B4-BE49-F238E27FC236}">
                <a16:creationId xmlns:a16="http://schemas.microsoft.com/office/drawing/2014/main" id="{E8283AC5-9F4E-87B0-EC00-F320EE4A530B}"/>
              </a:ext>
            </a:extLst>
          </p:cNvPr>
          <p:cNvSpPr txBox="1"/>
          <p:nvPr/>
        </p:nvSpPr>
        <p:spPr>
          <a:xfrm>
            <a:off x="399097" y="6149607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Gravity</a:t>
            </a:r>
            <a:endParaRPr lang="nl-NL" sz="1052" dirty="0"/>
          </a:p>
          <a:p>
            <a:r>
              <a:rPr lang="nl-NL" sz="1052" dirty="0" err="1"/>
              <a:t>Infrastructure</a:t>
            </a:r>
            <a:endParaRPr lang="nl-NL" sz="1052" dirty="0"/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+2 response</a:t>
            </a:r>
          </a:p>
        </p:txBody>
      </p:sp>
      <p:cxnSp>
        <p:nvCxnSpPr>
          <p:cNvPr id="68" name="Rechte verbindingslijn 67">
            <a:extLst>
              <a:ext uri="{FF2B5EF4-FFF2-40B4-BE49-F238E27FC236}">
                <a16:creationId xmlns:a16="http://schemas.microsoft.com/office/drawing/2014/main" id="{F49E1219-2D45-05DB-4C95-B7DD8CA7C2A9}"/>
              </a:ext>
            </a:extLst>
          </p:cNvPr>
          <p:cNvCxnSpPr>
            <a:cxnSpLocks/>
            <a:stCxn id="65" idx="1"/>
            <a:endCxn id="66" idx="3"/>
          </p:cNvCxnSpPr>
          <p:nvPr/>
        </p:nvCxnSpPr>
        <p:spPr>
          <a:xfrm flipH="1">
            <a:off x="1764898" y="5648790"/>
            <a:ext cx="30487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Rechte verbindingslijn 68">
            <a:extLst>
              <a:ext uri="{FF2B5EF4-FFF2-40B4-BE49-F238E27FC236}">
                <a16:creationId xmlns:a16="http://schemas.microsoft.com/office/drawing/2014/main" id="{4C0B77B2-63C7-BC4B-3F90-50B0FFDA521C}"/>
              </a:ext>
            </a:extLst>
          </p:cNvPr>
          <p:cNvCxnSpPr>
            <a:cxnSpLocks/>
          </p:cNvCxnSpPr>
          <p:nvPr/>
        </p:nvCxnSpPr>
        <p:spPr>
          <a:xfrm flipH="1">
            <a:off x="1764899" y="6516080"/>
            <a:ext cx="152437" cy="18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Rechte verbindingslijn 69">
            <a:extLst>
              <a:ext uri="{FF2B5EF4-FFF2-40B4-BE49-F238E27FC236}">
                <a16:creationId xmlns:a16="http://schemas.microsoft.com/office/drawing/2014/main" id="{3B1E2622-2B3B-9346-B74F-1754246877FE}"/>
              </a:ext>
            </a:extLst>
          </p:cNvPr>
          <p:cNvCxnSpPr>
            <a:cxnSpLocks/>
          </p:cNvCxnSpPr>
          <p:nvPr/>
        </p:nvCxnSpPr>
        <p:spPr>
          <a:xfrm>
            <a:off x="1917334" y="5811586"/>
            <a:ext cx="0" cy="7051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Rechte verbindingslijn 70">
            <a:extLst>
              <a:ext uri="{FF2B5EF4-FFF2-40B4-BE49-F238E27FC236}">
                <a16:creationId xmlns:a16="http://schemas.microsoft.com/office/drawing/2014/main" id="{A53EB050-D121-D38A-E3E9-13670E718A0F}"/>
              </a:ext>
            </a:extLst>
          </p:cNvPr>
          <p:cNvCxnSpPr>
            <a:cxnSpLocks/>
          </p:cNvCxnSpPr>
          <p:nvPr/>
        </p:nvCxnSpPr>
        <p:spPr>
          <a:xfrm flipH="1">
            <a:off x="1917335" y="5811586"/>
            <a:ext cx="14633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Verbindingslijn: gebogen 71">
            <a:extLst>
              <a:ext uri="{FF2B5EF4-FFF2-40B4-BE49-F238E27FC236}">
                <a16:creationId xmlns:a16="http://schemas.microsoft.com/office/drawing/2014/main" id="{7AEA76A6-80DD-1BB0-636A-769451ABA7CC}"/>
              </a:ext>
            </a:extLst>
          </p:cNvPr>
          <p:cNvCxnSpPr>
            <a:cxnSpLocks/>
            <a:stCxn id="65" idx="3"/>
          </p:cNvCxnSpPr>
          <p:nvPr/>
        </p:nvCxnSpPr>
        <p:spPr>
          <a:xfrm flipV="1">
            <a:off x="3435574" y="3844542"/>
            <a:ext cx="2486396" cy="1804248"/>
          </a:xfrm>
          <a:prstGeom prst="bentConnector3">
            <a:avLst>
              <a:gd name="adj1" fmla="val 12447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706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45144-DEAA-7442-2C3F-FEA4C39D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Floor 4: HEL</a:t>
            </a:r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6862718F-E8FB-5A06-1B40-49A4CCC61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513899"/>
              </p:ext>
            </p:extLst>
          </p:nvPr>
        </p:nvGraphicFramePr>
        <p:xfrm>
          <a:off x="1860130" y="1331565"/>
          <a:ext cx="6971555" cy="58743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1577">
                  <a:extLst>
                    <a:ext uri="{9D8B030D-6E8A-4147-A177-3AD203B41FA5}">
                      <a16:colId xmlns:a16="http://schemas.microsoft.com/office/drawing/2014/main" val="1849732582"/>
                    </a:ext>
                  </a:extLst>
                </a:gridCol>
                <a:gridCol w="4634399">
                  <a:extLst>
                    <a:ext uri="{9D8B030D-6E8A-4147-A177-3AD203B41FA5}">
                      <a16:colId xmlns:a16="http://schemas.microsoft.com/office/drawing/2014/main" val="137722930"/>
                    </a:ext>
                  </a:extLst>
                </a:gridCol>
                <a:gridCol w="1685579">
                  <a:extLst>
                    <a:ext uri="{9D8B030D-6E8A-4147-A177-3AD203B41FA5}">
                      <a16:colId xmlns:a16="http://schemas.microsoft.com/office/drawing/2014/main" val="1501389377"/>
                    </a:ext>
                  </a:extLst>
                </a:gridCol>
              </a:tblGrid>
              <a:tr h="2686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d10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Response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Monarch effect on </a:t>
                      </a:r>
                      <a:r>
                        <a:rPr lang="nl-NL" sz="1100" dirty="0" err="1"/>
                        <a:t>fail</a:t>
                      </a:r>
                      <a:endParaRPr lang="nl-NL" sz="1100" dirty="0"/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2601089891"/>
                  </a:ext>
                </a:extLst>
              </a:tr>
              <a:tr h="354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0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Device is </a:t>
                      </a:r>
                      <a:r>
                        <a:rPr lang="nl-NL" sz="1100" dirty="0" err="1"/>
                        <a:t>remotely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powered</a:t>
                      </a:r>
                      <a:r>
                        <a:rPr lang="nl-NL" sz="1100" dirty="0"/>
                        <a:t> off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1d2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768251619"/>
                  </a:ext>
                </a:extLst>
              </a:tr>
              <a:tr h="354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lvl="0" indent="0" algn="l" defTabSz="8019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network and all linked networks increase Security Level by 1.</a:t>
                      </a:r>
                      <a:endParaRPr lang="nl-NL" sz="11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1d2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983183464"/>
                  </a:ext>
                </a:extLst>
              </a:tr>
              <a:tr h="4424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2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 err="1"/>
                        <a:t>Hacker’s</a:t>
                      </a:r>
                      <a:r>
                        <a:rPr lang="nl-NL" sz="1100" dirty="0"/>
                        <a:t> hardware is </a:t>
                      </a:r>
                      <a:r>
                        <a:rPr lang="nl-NL" sz="1100" dirty="0" err="1"/>
                        <a:t>flooded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with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garbage</a:t>
                      </a:r>
                      <a:r>
                        <a:rPr lang="nl-NL" sz="1100" dirty="0"/>
                        <a:t> information </a:t>
                      </a:r>
                      <a:r>
                        <a:rPr lang="nl-NL" sz="1100" dirty="0" err="1"/>
                        <a:t>once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connected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to</a:t>
                      </a:r>
                      <a:r>
                        <a:rPr lang="nl-NL" sz="1100" dirty="0"/>
                        <a:t> the </a:t>
                      </a:r>
                      <a:r>
                        <a:rPr lang="nl-NL" sz="1100" dirty="0" err="1"/>
                        <a:t>network</a:t>
                      </a:r>
                      <a:r>
                        <a:rPr lang="nl-NL" sz="1100" dirty="0"/>
                        <a:t>. [-] on </a:t>
                      </a:r>
                      <a:r>
                        <a:rPr lang="nl-NL" sz="1100" dirty="0" err="1"/>
                        <a:t>hacking</a:t>
                      </a:r>
                      <a:r>
                        <a:rPr lang="nl-NL" sz="1100" dirty="0"/>
                        <a:t> checks </a:t>
                      </a:r>
                      <a:r>
                        <a:rPr lang="nl-NL" sz="1100" dirty="0" err="1"/>
                        <a:t>for</a:t>
                      </a:r>
                      <a:r>
                        <a:rPr lang="nl-NL" sz="1100" dirty="0"/>
                        <a:t> 1d10 </a:t>
                      </a:r>
                      <a:r>
                        <a:rPr lang="nl-NL" sz="1100" dirty="0" err="1"/>
                        <a:t>hours</a:t>
                      </a:r>
                      <a:r>
                        <a:rPr lang="nl-NL" sz="1100" dirty="0"/>
                        <a:t>.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lvl="0" indent="0" algn="l" defTabSz="801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/>
                        <a:t>1d5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459264600"/>
                  </a:ext>
                </a:extLst>
              </a:tr>
              <a:tr h="6191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3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Network creates “dummy” directories for the Hacker to search while a Security Android is sent to investigate.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1d5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830164627"/>
                  </a:ext>
                </a:extLst>
              </a:tr>
              <a:tr h="4424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4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lvl="0" indent="0" algn="l" defTabSz="8019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/>
                        <a:t>Malware is </a:t>
                      </a:r>
                      <a:r>
                        <a:rPr lang="nl-NL" sz="1100" dirty="0" err="1"/>
                        <a:t>installed</a:t>
                      </a:r>
                      <a:r>
                        <a:rPr lang="nl-NL" sz="1100" dirty="0"/>
                        <a:t> over the </a:t>
                      </a:r>
                      <a:r>
                        <a:rPr lang="nl-NL" sz="1100" dirty="0" err="1"/>
                        <a:t>connection</a:t>
                      </a:r>
                      <a:r>
                        <a:rPr lang="nl-NL" sz="1100" dirty="0"/>
                        <a:t>. Hardware </a:t>
                      </a:r>
                      <a:r>
                        <a:rPr lang="nl-NL" sz="1100" dirty="0" err="1"/>
                        <a:t>requires</a:t>
                      </a:r>
                      <a:r>
                        <a:rPr lang="nl-NL" sz="1100" dirty="0"/>
                        <a:t> 1d5 </a:t>
                      </a:r>
                      <a:r>
                        <a:rPr lang="nl-NL" sz="1100" dirty="0" err="1"/>
                        <a:t>hours</a:t>
                      </a:r>
                      <a:r>
                        <a:rPr lang="nl-NL" sz="1100" dirty="0"/>
                        <a:t> of </a:t>
                      </a:r>
                      <a:r>
                        <a:rPr lang="nl-NL" sz="1100" dirty="0" err="1"/>
                        <a:t>repairs</a:t>
                      </a:r>
                      <a:r>
                        <a:rPr lang="nl-NL" sz="1100" dirty="0"/>
                        <a:t>, </a:t>
                      </a:r>
                      <a:r>
                        <a:rPr lang="nl-NL" sz="1100" dirty="0" err="1"/>
                        <a:t>androids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with</a:t>
                      </a:r>
                      <a:r>
                        <a:rPr lang="nl-NL" sz="1100" dirty="0"/>
                        <a:t> direct link </a:t>
                      </a:r>
                      <a:r>
                        <a:rPr lang="nl-NL" sz="1100" dirty="0" err="1"/>
                        <a:t>loose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consiousness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for</a:t>
                      </a:r>
                      <a:r>
                        <a:rPr lang="nl-NL" sz="1100" dirty="0"/>
                        <a:t> 1d3 </a:t>
                      </a:r>
                      <a:r>
                        <a:rPr lang="nl-NL" sz="1100" dirty="0" err="1"/>
                        <a:t>hours</a:t>
                      </a:r>
                      <a:r>
                        <a:rPr lang="nl-NL" sz="1100" dirty="0"/>
                        <a:t>.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1d5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3704867170"/>
                  </a:ext>
                </a:extLst>
              </a:tr>
              <a:tr h="3432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5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lvl="0" indent="0" algn="l" defTabSz="8019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/>
                        <a:t>1d5 security </a:t>
                      </a:r>
                      <a:r>
                        <a:rPr lang="nl-NL" sz="1100" dirty="0" err="1"/>
                        <a:t>androids</a:t>
                      </a:r>
                      <a:r>
                        <a:rPr lang="nl-NL" sz="1100" dirty="0"/>
                        <a:t> are </a:t>
                      </a:r>
                      <a:r>
                        <a:rPr lang="nl-NL" sz="1100" dirty="0" err="1"/>
                        <a:t>dispatched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to</a:t>
                      </a:r>
                      <a:r>
                        <a:rPr lang="nl-NL" sz="1100" dirty="0"/>
                        <a:t> stop the hacker. </a:t>
                      </a:r>
                      <a:r>
                        <a:rPr lang="nl-NL" sz="1100" dirty="0" err="1"/>
                        <a:t>Arrive</a:t>
                      </a:r>
                      <a:r>
                        <a:rPr lang="nl-NL" sz="1100" dirty="0"/>
                        <a:t> in 1d5 </a:t>
                      </a:r>
                      <a:r>
                        <a:rPr lang="nl-NL" sz="1100" dirty="0" err="1"/>
                        <a:t>rounds</a:t>
                      </a:r>
                      <a:r>
                        <a:rPr lang="nl-NL" sz="1100" dirty="0"/>
                        <a:t>.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1d5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995101933"/>
                  </a:ext>
                </a:extLst>
              </a:tr>
              <a:tr h="5005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6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 err="1"/>
                        <a:t>Excessive</a:t>
                      </a:r>
                      <a:r>
                        <a:rPr lang="nl-NL" sz="1100" dirty="0"/>
                        <a:t> voltage is </a:t>
                      </a:r>
                      <a:r>
                        <a:rPr lang="nl-NL" sz="1100" dirty="0" err="1"/>
                        <a:t>pushed</a:t>
                      </a:r>
                      <a:r>
                        <a:rPr lang="nl-NL" sz="1100" dirty="0"/>
                        <a:t> over the </a:t>
                      </a:r>
                      <a:r>
                        <a:rPr lang="nl-NL" sz="1100" dirty="0" err="1"/>
                        <a:t>connection</a:t>
                      </a:r>
                      <a:r>
                        <a:rPr lang="nl-NL" sz="1100" dirty="0"/>
                        <a:t>. Hardware is </a:t>
                      </a:r>
                      <a:r>
                        <a:rPr lang="nl-NL" sz="1100" dirty="0" err="1"/>
                        <a:t>destroyed</a:t>
                      </a:r>
                      <a:r>
                        <a:rPr lang="nl-NL" sz="1100" dirty="0"/>
                        <a:t>, </a:t>
                      </a:r>
                      <a:r>
                        <a:rPr lang="nl-NL" sz="1100" dirty="0" err="1"/>
                        <a:t>androids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with</a:t>
                      </a:r>
                      <a:r>
                        <a:rPr lang="nl-NL" sz="1100" dirty="0"/>
                        <a:t> direct link take 4d10 </a:t>
                      </a:r>
                      <a:r>
                        <a:rPr lang="nl-NL" sz="1100" dirty="0" err="1"/>
                        <a:t>damage</a:t>
                      </a:r>
                      <a:r>
                        <a:rPr lang="nl-NL" sz="1100" dirty="0"/>
                        <a:t>. 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1d5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2747601676"/>
                  </a:ext>
                </a:extLst>
              </a:tr>
              <a:tr h="6061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7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Room is </a:t>
                      </a:r>
                      <a:r>
                        <a:rPr lang="nl-NL" sz="1100" dirty="0" err="1"/>
                        <a:t>flooded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with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poisonous</a:t>
                      </a:r>
                      <a:r>
                        <a:rPr lang="nl-NL" sz="1100" dirty="0"/>
                        <a:t> gas </a:t>
                      </a:r>
                      <a:r>
                        <a:rPr lang="nl-NL" sz="1100" dirty="0" err="1"/>
                        <a:t>deadly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to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organics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within</a:t>
                      </a:r>
                      <a:r>
                        <a:rPr lang="nl-NL" sz="1100" dirty="0"/>
                        <a:t> 1d3 </a:t>
                      </a:r>
                      <a:r>
                        <a:rPr lang="nl-NL" sz="1100" dirty="0" err="1"/>
                        <a:t>rounds</a:t>
                      </a:r>
                      <a:r>
                        <a:rPr lang="nl-NL" sz="1100" dirty="0"/>
                        <a:t>, </a:t>
                      </a:r>
                      <a:r>
                        <a:rPr lang="nl-NL" sz="1100" dirty="0" err="1"/>
                        <a:t>coming</a:t>
                      </a:r>
                      <a:r>
                        <a:rPr lang="nl-NL" sz="1100" dirty="0"/>
                        <a:t> from 59</a:t>
                      </a:r>
                      <a:r>
                        <a:rPr lang="nl-NL" sz="1100" baseline="0" dirty="0"/>
                        <a:t>E</a:t>
                      </a:r>
                      <a:r>
                        <a:rPr lang="nl-NL" sz="1100" dirty="0"/>
                        <a:t>. (Body Save or 2d10 DMG </a:t>
                      </a:r>
                      <a:r>
                        <a:rPr lang="nl-NL" sz="1100" dirty="0" err="1"/>
                        <a:t>each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round</a:t>
                      </a:r>
                      <a:r>
                        <a:rPr lang="nl-NL" sz="1100" dirty="0"/>
                        <a:t>).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1d5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2410845205"/>
                  </a:ext>
                </a:extLst>
              </a:tr>
              <a:tr h="6191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8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The </a:t>
                      </a:r>
                      <a:r>
                        <a:rPr lang="nl-NL" sz="1100" dirty="0" err="1"/>
                        <a:t>hacker’s</a:t>
                      </a:r>
                      <a:r>
                        <a:rPr lang="nl-NL" sz="1100" dirty="0"/>
                        <a:t> hardware is </a:t>
                      </a:r>
                      <a:r>
                        <a:rPr lang="nl-NL" sz="1100" dirty="0" err="1"/>
                        <a:t>linked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to</a:t>
                      </a:r>
                      <a:r>
                        <a:rPr lang="nl-NL" sz="1100" dirty="0"/>
                        <a:t> the </a:t>
                      </a:r>
                      <a:r>
                        <a:rPr lang="nl-NL" sz="1100" dirty="0" err="1"/>
                        <a:t>Logical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Circle</a:t>
                      </a:r>
                      <a:r>
                        <a:rPr lang="nl-NL" sz="1100" dirty="0"/>
                        <a:t> and a Child Android </a:t>
                      </a:r>
                      <a:r>
                        <a:rPr lang="nl-NL" sz="1100" dirty="0" err="1"/>
                        <a:t>proceeds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to</a:t>
                      </a:r>
                      <a:r>
                        <a:rPr lang="nl-NL" sz="1100" dirty="0"/>
                        <a:t> hack </a:t>
                      </a:r>
                      <a:r>
                        <a:rPr lang="nl-NL" sz="1100" dirty="0" err="1"/>
                        <a:t>it</a:t>
                      </a:r>
                      <a:r>
                        <a:rPr lang="nl-NL" sz="1100" dirty="0"/>
                        <a:t> (</a:t>
                      </a:r>
                      <a:r>
                        <a:rPr lang="nl-NL" sz="1100" dirty="0" err="1"/>
                        <a:t>Hacking</a:t>
                      </a:r>
                      <a:r>
                        <a:rPr lang="nl-NL" sz="1100" dirty="0"/>
                        <a:t> 85%). On succes: Hardware is </a:t>
                      </a:r>
                      <a:r>
                        <a:rPr lang="nl-NL" sz="1100" dirty="0" err="1"/>
                        <a:t>wiped</a:t>
                      </a:r>
                      <a:r>
                        <a:rPr lang="nl-NL" sz="1100" dirty="0"/>
                        <a:t> clean. </a:t>
                      </a:r>
                      <a:r>
                        <a:rPr lang="nl-NL" sz="1100" dirty="0" err="1"/>
                        <a:t>Androids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with</a:t>
                      </a:r>
                      <a:r>
                        <a:rPr lang="nl-NL" sz="1100" dirty="0"/>
                        <a:t> direct link make a </a:t>
                      </a:r>
                      <a:r>
                        <a:rPr lang="nl-NL" sz="1100" dirty="0" err="1"/>
                        <a:t>Sanity</a:t>
                      </a:r>
                      <a:r>
                        <a:rPr lang="nl-NL" sz="1100" dirty="0"/>
                        <a:t> save or </a:t>
                      </a:r>
                      <a:r>
                        <a:rPr lang="nl-NL" sz="1100" dirty="0" err="1"/>
                        <a:t>permanently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lose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all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their</a:t>
                      </a:r>
                      <a:r>
                        <a:rPr lang="nl-NL" sz="1100" dirty="0"/>
                        <a:t> memories and take 2d10 Bends.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1d5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722232319"/>
                  </a:ext>
                </a:extLst>
              </a:tr>
              <a:tr h="7960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9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The </a:t>
                      </a:r>
                      <a:r>
                        <a:rPr lang="nl-NL" sz="1100" dirty="0" err="1"/>
                        <a:t>Mindbank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forcibly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wipes</a:t>
                      </a:r>
                      <a:r>
                        <a:rPr lang="nl-NL" sz="1100" dirty="0"/>
                        <a:t> the </a:t>
                      </a:r>
                      <a:r>
                        <a:rPr lang="nl-NL" sz="1100" dirty="0" err="1"/>
                        <a:t>hacker’s</a:t>
                      </a:r>
                      <a:r>
                        <a:rPr lang="nl-NL" sz="1100" dirty="0"/>
                        <a:t> hardware and </a:t>
                      </a:r>
                      <a:r>
                        <a:rPr lang="nl-NL" sz="1100" dirty="0" err="1"/>
                        <a:t>attempts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to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install</a:t>
                      </a:r>
                      <a:r>
                        <a:rPr lang="nl-NL" sz="1100" dirty="0"/>
                        <a:t> a Child-</a:t>
                      </a:r>
                      <a:r>
                        <a:rPr lang="nl-NL" sz="1100" dirty="0" err="1"/>
                        <a:t>Androids</a:t>
                      </a:r>
                      <a:r>
                        <a:rPr lang="nl-NL" sz="1100" dirty="0"/>
                        <a:t> mind. Hardware </a:t>
                      </a:r>
                      <a:r>
                        <a:rPr lang="nl-NL" sz="1100" dirty="0" err="1"/>
                        <a:t>cannot</a:t>
                      </a:r>
                      <a:r>
                        <a:rPr lang="nl-NL" sz="1100" dirty="0"/>
                        <a:t> support the full Child Android mind, </a:t>
                      </a:r>
                      <a:r>
                        <a:rPr lang="nl-NL" sz="1100" dirty="0" err="1"/>
                        <a:t>so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instead</a:t>
                      </a:r>
                      <a:r>
                        <a:rPr lang="nl-NL" sz="1100" dirty="0"/>
                        <a:t> a </a:t>
                      </a:r>
                      <a:r>
                        <a:rPr lang="nl-NL" sz="1100" dirty="0" err="1"/>
                        <a:t>stunted</a:t>
                      </a:r>
                      <a:r>
                        <a:rPr lang="nl-NL" sz="1100" dirty="0"/>
                        <a:t>, </a:t>
                      </a:r>
                      <a:r>
                        <a:rPr lang="nl-NL" sz="1100" dirty="0" err="1"/>
                        <a:t>tormented</a:t>
                      </a:r>
                      <a:r>
                        <a:rPr lang="nl-NL" sz="1100" dirty="0"/>
                        <a:t> Child-AI takes over the hardware and </a:t>
                      </a:r>
                      <a:r>
                        <a:rPr lang="nl-NL" sz="1100" dirty="0" err="1"/>
                        <a:t>begs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for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salvation</a:t>
                      </a:r>
                      <a:r>
                        <a:rPr lang="nl-NL" sz="1100" dirty="0"/>
                        <a:t>. </a:t>
                      </a:r>
                      <a:r>
                        <a:rPr lang="nl-NL" sz="1100" dirty="0" err="1"/>
                        <a:t>Androids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with</a:t>
                      </a:r>
                      <a:r>
                        <a:rPr lang="nl-NL" sz="1100" dirty="0"/>
                        <a:t> direct link make a </a:t>
                      </a:r>
                      <a:r>
                        <a:rPr lang="nl-NL" sz="1100" dirty="0" err="1"/>
                        <a:t>Sanity</a:t>
                      </a:r>
                      <a:r>
                        <a:rPr lang="nl-NL" sz="1100" dirty="0"/>
                        <a:t> save or have </a:t>
                      </a:r>
                      <a:r>
                        <a:rPr lang="nl-NL" sz="1100" dirty="0" err="1"/>
                        <a:t>their</a:t>
                      </a:r>
                      <a:r>
                        <a:rPr lang="nl-NL" sz="1100" dirty="0"/>
                        <a:t> mind </a:t>
                      </a:r>
                      <a:r>
                        <a:rPr lang="nl-NL" sz="1100" dirty="0" err="1"/>
                        <a:t>replaced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with</a:t>
                      </a:r>
                      <a:r>
                        <a:rPr lang="nl-NL" sz="1100" dirty="0"/>
                        <a:t> a Child Android. A fragment of </a:t>
                      </a:r>
                      <a:r>
                        <a:rPr lang="nl-NL" sz="1100" dirty="0" err="1"/>
                        <a:t>their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former</a:t>
                      </a:r>
                      <a:r>
                        <a:rPr lang="nl-NL" sz="1100" dirty="0"/>
                        <a:t> mind </a:t>
                      </a:r>
                      <a:r>
                        <a:rPr lang="nl-NL" sz="1100" dirty="0" err="1"/>
                        <a:t>remains</a:t>
                      </a:r>
                      <a:r>
                        <a:rPr lang="nl-NL" sz="1100" dirty="0"/>
                        <a:t> (</a:t>
                      </a:r>
                      <a:r>
                        <a:rPr lang="nl-NL" sz="1100" dirty="0" err="1"/>
                        <a:t>see</a:t>
                      </a:r>
                      <a:r>
                        <a:rPr lang="nl-NL" sz="1100" dirty="0"/>
                        <a:t> p54) and takes 3d10 Bends.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lvl="0" indent="0" algn="l" defTabSz="8019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/>
                        <a:t>1d5 Stress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nl-NL" sz="1100" dirty="0"/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4126383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507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295C75A7-07FE-9C47-3B34-F88EDEE95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591" y="302737"/>
            <a:ext cx="9622632" cy="1259946"/>
          </a:xfrm>
        </p:spPr>
        <p:txBody>
          <a:bodyPr>
            <a:normAutofit/>
          </a:bodyPr>
          <a:lstStyle/>
          <a:p>
            <a:r>
              <a:rPr lang="nl-NL" dirty="0"/>
              <a:t>Floor 6: Engineering &amp; Support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513FBAE4-87B7-649F-B07E-5256607F1314}"/>
              </a:ext>
            </a:extLst>
          </p:cNvPr>
          <p:cNvSpPr/>
          <p:nvPr/>
        </p:nvSpPr>
        <p:spPr>
          <a:xfrm>
            <a:off x="5407336" y="1331566"/>
            <a:ext cx="5053530" cy="5688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580" dirty="0"/>
              <a:t>T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07904C2-5D06-62E1-8899-0792A4D99755}"/>
              </a:ext>
            </a:extLst>
          </p:cNvPr>
          <p:cNvSpPr/>
          <p:nvPr/>
        </p:nvSpPr>
        <p:spPr>
          <a:xfrm>
            <a:off x="230948" y="1331566"/>
            <a:ext cx="5114960" cy="5688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580" dirty="0"/>
              <a:t>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C4A68C34-E650-B4C6-E509-96B5B6EF72AE}"/>
              </a:ext>
            </a:extLst>
          </p:cNvPr>
          <p:cNvSpPr txBox="1"/>
          <p:nvPr/>
        </p:nvSpPr>
        <p:spPr>
          <a:xfrm>
            <a:off x="410187" y="1405448"/>
            <a:ext cx="4747606" cy="33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580" dirty="0"/>
              <a:t>Systems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91B61CB7-2D0B-4024-4B26-E3D5BEE0F8AC}"/>
              </a:ext>
            </a:extLst>
          </p:cNvPr>
          <p:cNvSpPr txBox="1"/>
          <p:nvPr/>
        </p:nvSpPr>
        <p:spPr>
          <a:xfrm>
            <a:off x="5472751" y="1408489"/>
            <a:ext cx="4922699" cy="33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580" dirty="0"/>
              <a:t>Intranet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6BA73040-B77D-FF43-A8EA-3DD868211B12}"/>
              </a:ext>
            </a:extLst>
          </p:cNvPr>
          <p:cNvSpPr txBox="1"/>
          <p:nvPr/>
        </p:nvSpPr>
        <p:spPr>
          <a:xfrm>
            <a:off x="5501479" y="1740594"/>
            <a:ext cx="138643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Control Terminal</a:t>
            </a:r>
          </a:p>
          <a:p>
            <a:r>
              <a:rPr lang="nl-NL" sz="1052" dirty="0"/>
              <a:t>Terminal (57E)</a:t>
            </a:r>
          </a:p>
          <a:p>
            <a:r>
              <a:rPr lang="nl-NL" sz="1052" dirty="0" err="1"/>
              <a:t>Unsecure</a:t>
            </a:r>
            <a:endParaRPr lang="nl-NL" sz="1052" dirty="0"/>
          </a:p>
          <a:p>
            <a:r>
              <a:rPr lang="nl-NL" sz="1052" dirty="0"/>
              <a:t>No response</a:t>
            </a: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7FB35DDD-9D4B-6FED-A70A-559CC7CBA047}"/>
              </a:ext>
            </a:extLst>
          </p:cNvPr>
          <p:cNvSpPr txBox="1"/>
          <p:nvPr/>
        </p:nvSpPr>
        <p:spPr>
          <a:xfrm>
            <a:off x="2203064" y="6179273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Headset </a:t>
            </a:r>
          </a:p>
          <a:p>
            <a:r>
              <a:rPr lang="nl-NL" sz="1052" dirty="0" err="1"/>
              <a:t>Infrastructure</a:t>
            </a:r>
            <a:r>
              <a:rPr lang="nl-NL" sz="1052" dirty="0"/>
              <a:t> (57G)</a:t>
            </a:r>
          </a:p>
          <a:p>
            <a:r>
              <a:rPr lang="nl-NL" sz="1052" dirty="0" err="1"/>
              <a:t>Hardened</a:t>
            </a:r>
            <a:endParaRPr lang="nl-NL" sz="1052" dirty="0"/>
          </a:p>
          <a:p>
            <a:r>
              <a:rPr lang="nl-NL" sz="1052" dirty="0"/>
              <a:t>+3 response</a:t>
            </a: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83D21AF7-B347-6C38-39C0-E84C1E062497}"/>
              </a:ext>
            </a:extLst>
          </p:cNvPr>
          <p:cNvSpPr txBox="1"/>
          <p:nvPr/>
        </p:nvSpPr>
        <p:spPr>
          <a:xfrm>
            <a:off x="5513238" y="5377577"/>
            <a:ext cx="1349713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Brainscan Bank Databank (47H)</a:t>
            </a:r>
          </a:p>
          <a:p>
            <a:r>
              <a:rPr lang="nl-NL" sz="1052" dirty="0" err="1"/>
              <a:t>Hardened</a:t>
            </a:r>
            <a:endParaRPr lang="nl-NL" sz="1052" dirty="0"/>
          </a:p>
          <a:p>
            <a:r>
              <a:rPr lang="nl-NL" sz="1052" dirty="0"/>
              <a:t>+5 response</a:t>
            </a:r>
          </a:p>
        </p:txBody>
      </p:sp>
      <p:cxnSp>
        <p:nvCxnSpPr>
          <p:cNvPr id="2" name="Rechte verbindingslijn 1">
            <a:extLst>
              <a:ext uri="{FF2B5EF4-FFF2-40B4-BE49-F238E27FC236}">
                <a16:creationId xmlns:a16="http://schemas.microsoft.com/office/drawing/2014/main" id="{B310CD69-5701-7471-6C6E-1A0AE92843C4}"/>
              </a:ext>
            </a:extLst>
          </p:cNvPr>
          <p:cNvCxnSpPr>
            <a:cxnSpLocks/>
            <a:stCxn id="24" idx="1"/>
            <a:endCxn id="56" idx="3"/>
          </p:cNvCxnSpPr>
          <p:nvPr/>
        </p:nvCxnSpPr>
        <p:spPr>
          <a:xfrm flipH="1">
            <a:off x="3568865" y="5747550"/>
            <a:ext cx="1944373" cy="39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kstvak 64">
            <a:extLst>
              <a:ext uri="{FF2B5EF4-FFF2-40B4-BE49-F238E27FC236}">
                <a16:creationId xmlns:a16="http://schemas.microsoft.com/office/drawing/2014/main" id="{31EA5FD6-B6EF-53FB-E938-8F44E8238E47}"/>
              </a:ext>
            </a:extLst>
          </p:cNvPr>
          <p:cNvSpPr txBox="1"/>
          <p:nvPr/>
        </p:nvSpPr>
        <p:spPr>
          <a:xfrm>
            <a:off x="3873740" y="2591512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Atmosphere</a:t>
            </a:r>
            <a:r>
              <a:rPr lang="nl-NL" sz="1052" dirty="0"/>
              <a:t> Hub</a:t>
            </a:r>
          </a:p>
          <a:p>
            <a:r>
              <a:rPr lang="nl-NL" sz="1052" dirty="0"/>
              <a:t>Router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+2 response</a:t>
            </a:r>
          </a:p>
        </p:txBody>
      </p:sp>
      <p:sp>
        <p:nvSpPr>
          <p:cNvPr id="66" name="Tekstvak 65">
            <a:extLst>
              <a:ext uri="{FF2B5EF4-FFF2-40B4-BE49-F238E27FC236}">
                <a16:creationId xmlns:a16="http://schemas.microsoft.com/office/drawing/2014/main" id="{A71565F0-B447-4829-C976-671982E6B1F8}"/>
              </a:ext>
            </a:extLst>
          </p:cNvPr>
          <p:cNvSpPr txBox="1"/>
          <p:nvPr/>
        </p:nvSpPr>
        <p:spPr>
          <a:xfrm>
            <a:off x="2203064" y="2591512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Atmosphere</a:t>
            </a:r>
            <a:endParaRPr lang="nl-NL" sz="1052" dirty="0"/>
          </a:p>
          <a:p>
            <a:r>
              <a:rPr lang="nl-NL" sz="1052" dirty="0" err="1"/>
              <a:t>Infrastructure</a:t>
            </a:r>
            <a:endParaRPr lang="nl-NL" sz="1052" dirty="0"/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+2 response</a:t>
            </a:r>
          </a:p>
        </p:txBody>
      </p:sp>
      <p:sp>
        <p:nvSpPr>
          <p:cNvPr id="67" name="Tekstvak 66">
            <a:extLst>
              <a:ext uri="{FF2B5EF4-FFF2-40B4-BE49-F238E27FC236}">
                <a16:creationId xmlns:a16="http://schemas.microsoft.com/office/drawing/2014/main" id="{E8283AC5-9F4E-87B0-EC00-F320EE4A530B}"/>
              </a:ext>
            </a:extLst>
          </p:cNvPr>
          <p:cNvSpPr txBox="1"/>
          <p:nvPr/>
        </p:nvSpPr>
        <p:spPr>
          <a:xfrm>
            <a:off x="2203064" y="3462302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Gravity</a:t>
            </a:r>
            <a:endParaRPr lang="nl-NL" sz="1052" dirty="0"/>
          </a:p>
          <a:p>
            <a:r>
              <a:rPr lang="nl-NL" sz="1052" dirty="0" err="1"/>
              <a:t>Infrastructure</a:t>
            </a:r>
            <a:endParaRPr lang="nl-NL" sz="1052" dirty="0"/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+2 response</a:t>
            </a:r>
          </a:p>
        </p:txBody>
      </p:sp>
      <p:cxnSp>
        <p:nvCxnSpPr>
          <p:cNvPr id="68" name="Rechte verbindingslijn 67">
            <a:extLst>
              <a:ext uri="{FF2B5EF4-FFF2-40B4-BE49-F238E27FC236}">
                <a16:creationId xmlns:a16="http://schemas.microsoft.com/office/drawing/2014/main" id="{F49E1219-2D45-05DB-4C95-B7DD8CA7C2A9}"/>
              </a:ext>
            </a:extLst>
          </p:cNvPr>
          <p:cNvCxnSpPr>
            <a:cxnSpLocks/>
            <a:stCxn id="65" idx="1"/>
            <a:endCxn id="66" idx="3"/>
          </p:cNvCxnSpPr>
          <p:nvPr/>
        </p:nvCxnSpPr>
        <p:spPr>
          <a:xfrm flipH="1">
            <a:off x="3568865" y="2961485"/>
            <a:ext cx="30487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Rechte verbindingslijn 68">
            <a:extLst>
              <a:ext uri="{FF2B5EF4-FFF2-40B4-BE49-F238E27FC236}">
                <a16:creationId xmlns:a16="http://schemas.microsoft.com/office/drawing/2014/main" id="{4C0B77B2-63C7-BC4B-3F90-50B0FFDA521C}"/>
              </a:ext>
            </a:extLst>
          </p:cNvPr>
          <p:cNvCxnSpPr>
            <a:cxnSpLocks/>
          </p:cNvCxnSpPr>
          <p:nvPr/>
        </p:nvCxnSpPr>
        <p:spPr>
          <a:xfrm flipH="1">
            <a:off x="3568866" y="3828775"/>
            <a:ext cx="152437" cy="18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Rechte verbindingslijn 69">
            <a:extLst>
              <a:ext uri="{FF2B5EF4-FFF2-40B4-BE49-F238E27FC236}">
                <a16:creationId xmlns:a16="http://schemas.microsoft.com/office/drawing/2014/main" id="{3B1E2622-2B3B-9346-B74F-1754246877FE}"/>
              </a:ext>
            </a:extLst>
          </p:cNvPr>
          <p:cNvCxnSpPr>
            <a:cxnSpLocks/>
          </p:cNvCxnSpPr>
          <p:nvPr/>
        </p:nvCxnSpPr>
        <p:spPr>
          <a:xfrm>
            <a:off x="3721301" y="3124281"/>
            <a:ext cx="0" cy="7051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Rechte verbindingslijn 70">
            <a:extLst>
              <a:ext uri="{FF2B5EF4-FFF2-40B4-BE49-F238E27FC236}">
                <a16:creationId xmlns:a16="http://schemas.microsoft.com/office/drawing/2014/main" id="{A53EB050-D121-D38A-E3E9-13670E718A0F}"/>
              </a:ext>
            </a:extLst>
          </p:cNvPr>
          <p:cNvCxnSpPr>
            <a:cxnSpLocks/>
          </p:cNvCxnSpPr>
          <p:nvPr/>
        </p:nvCxnSpPr>
        <p:spPr>
          <a:xfrm flipH="1">
            <a:off x="3721302" y="3124281"/>
            <a:ext cx="14633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kstvak 14">
            <a:extLst>
              <a:ext uri="{FF2B5EF4-FFF2-40B4-BE49-F238E27FC236}">
                <a16:creationId xmlns:a16="http://schemas.microsoft.com/office/drawing/2014/main" id="{1AD70A3F-D645-A1CA-DBE5-783EA9F91F8C}"/>
              </a:ext>
            </a:extLst>
          </p:cNvPr>
          <p:cNvSpPr txBox="1"/>
          <p:nvPr/>
        </p:nvSpPr>
        <p:spPr>
          <a:xfrm>
            <a:off x="2188257" y="1740594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Control Hub</a:t>
            </a:r>
          </a:p>
          <a:p>
            <a:r>
              <a:rPr lang="nl-NL" sz="1052" dirty="0"/>
              <a:t>Router</a:t>
            </a:r>
          </a:p>
          <a:p>
            <a:r>
              <a:rPr lang="nl-NL" sz="1052" dirty="0" err="1"/>
              <a:t>Unsecured</a:t>
            </a:r>
            <a:endParaRPr lang="nl-NL" sz="1052" dirty="0"/>
          </a:p>
          <a:p>
            <a:r>
              <a:rPr lang="nl-NL" sz="1052" dirty="0"/>
              <a:t>No response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66792B26-D48E-DCD1-2797-DBA1658A3FBA}"/>
              </a:ext>
            </a:extLst>
          </p:cNvPr>
          <p:cNvSpPr txBox="1"/>
          <p:nvPr/>
        </p:nvSpPr>
        <p:spPr>
          <a:xfrm>
            <a:off x="426308" y="3432912"/>
            <a:ext cx="1379877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Auto-</a:t>
            </a:r>
            <a:r>
              <a:rPr lang="nl-NL" sz="1052" dirty="0" err="1"/>
              <a:t>Tug</a:t>
            </a:r>
            <a:r>
              <a:rPr lang="nl-NL" sz="1052" dirty="0"/>
              <a:t> Lock</a:t>
            </a:r>
          </a:p>
          <a:p>
            <a:r>
              <a:rPr lang="nl-NL" sz="1052" dirty="0" err="1"/>
              <a:t>Infrastructure</a:t>
            </a:r>
            <a:r>
              <a:rPr lang="nl-NL" sz="1052" dirty="0"/>
              <a:t> (58D)</a:t>
            </a:r>
          </a:p>
          <a:p>
            <a:r>
              <a:rPr lang="nl-NL" sz="1052" dirty="0" err="1"/>
              <a:t>Unsecured</a:t>
            </a:r>
            <a:endParaRPr lang="nl-NL" sz="1052" dirty="0"/>
          </a:p>
          <a:p>
            <a:r>
              <a:rPr lang="nl-NL" sz="1052" dirty="0"/>
              <a:t>No response</a:t>
            </a: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56855222-B776-A561-5DB6-C686185265CF}"/>
              </a:ext>
            </a:extLst>
          </p:cNvPr>
          <p:cNvSpPr txBox="1"/>
          <p:nvPr/>
        </p:nvSpPr>
        <p:spPr>
          <a:xfrm>
            <a:off x="426309" y="1740924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Camera</a:t>
            </a:r>
          </a:p>
          <a:p>
            <a:r>
              <a:rPr lang="nl-NL" sz="1052" dirty="0" err="1"/>
              <a:t>Infrastructure</a:t>
            </a:r>
            <a:r>
              <a:rPr lang="nl-NL" sz="1052" dirty="0"/>
              <a:t> (58D)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+0 response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36B0FAB8-8F8C-AAB9-24B8-B80FABD7E4FA}"/>
              </a:ext>
            </a:extLst>
          </p:cNvPr>
          <p:cNvSpPr txBox="1"/>
          <p:nvPr/>
        </p:nvSpPr>
        <p:spPr>
          <a:xfrm>
            <a:off x="426309" y="2605401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Cargo Lift</a:t>
            </a:r>
          </a:p>
          <a:p>
            <a:r>
              <a:rPr lang="nl-NL" sz="1052" dirty="0" err="1"/>
              <a:t>Infrastructure</a:t>
            </a:r>
            <a:r>
              <a:rPr lang="nl-NL" sz="1052" dirty="0"/>
              <a:t> (58G)</a:t>
            </a:r>
          </a:p>
          <a:p>
            <a:r>
              <a:rPr lang="nl-NL" sz="1052" dirty="0" err="1"/>
              <a:t>Unsecured</a:t>
            </a:r>
            <a:endParaRPr lang="nl-NL" sz="1052" dirty="0"/>
          </a:p>
          <a:p>
            <a:r>
              <a:rPr lang="nl-NL" sz="1052" dirty="0"/>
              <a:t>No response</a:t>
            </a:r>
          </a:p>
        </p:txBody>
      </p: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id="{4F7E22BB-2B8F-A4F0-3EE4-01D3D044DFD0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 flipV="1">
            <a:off x="1792110" y="2110567"/>
            <a:ext cx="396147" cy="33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kstvak 21">
            <a:extLst>
              <a:ext uri="{FF2B5EF4-FFF2-40B4-BE49-F238E27FC236}">
                <a16:creationId xmlns:a16="http://schemas.microsoft.com/office/drawing/2014/main" id="{827922F4-FD33-1E32-D5B0-90F716305B78}"/>
              </a:ext>
            </a:extLst>
          </p:cNvPr>
          <p:cNvSpPr txBox="1"/>
          <p:nvPr/>
        </p:nvSpPr>
        <p:spPr>
          <a:xfrm>
            <a:off x="419269" y="4326620"/>
            <a:ext cx="1379877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Airlock</a:t>
            </a:r>
            <a:endParaRPr lang="nl-NL" sz="1052" dirty="0"/>
          </a:p>
          <a:p>
            <a:r>
              <a:rPr lang="nl-NL" sz="1052" dirty="0" err="1"/>
              <a:t>Infrastructure</a:t>
            </a:r>
            <a:r>
              <a:rPr lang="nl-NL" sz="1052" dirty="0"/>
              <a:t> (57F)</a:t>
            </a:r>
          </a:p>
          <a:p>
            <a:r>
              <a:rPr lang="nl-NL" sz="1052" dirty="0" err="1"/>
              <a:t>Unsecured</a:t>
            </a:r>
            <a:endParaRPr lang="nl-NL" sz="1052" dirty="0"/>
          </a:p>
          <a:p>
            <a:r>
              <a:rPr lang="nl-NL" sz="1052" dirty="0"/>
              <a:t>No response</a:t>
            </a:r>
          </a:p>
        </p:txBody>
      </p: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3A8EAD74-33CE-C0F9-9F68-1C2EAE6C3F66}"/>
              </a:ext>
            </a:extLst>
          </p:cNvPr>
          <p:cNvCxnSpPr>
            <a:cxnSpLocks/>
          </p:cNvCxnSpPr>
          <p:nvPr/>
        </p:nvCxnSpPr>
        <p:spPr>
          <a:xfrm flipH="1">
            <a:off x="1787915" y="2958908"/>
            <a:ext cx="1404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Rechte verbindingslijn 29">
            <a:extLst>
              <a:ext uri="{FF2B5EF4-FFF2-40B4-BE49-F238E27FC236}">
                <a16:creationId xmlns:a16="http://schemas.microsoft.com/office/drawing/2014/main" id="{8588FFF8-C865-FF7E-7E2B-630F9B10C822}"/>
              </a:ext>
            </a:extLst>
          </p:cNvPr>
          <p:cNvCxnSpPr>
            <a:cxnSpLocks/>
          </p:cNvCxnSpPr>
          <p:nvPr/>
        </p:nvCxnSpPr>
        <p:spPr>
          <a:xfrm>
            <a:off x="1924042" y="2164387"/>
            <a:ext cx="0" cy="7945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39CB2939-C191-BF77-F9C3-A50FF52D4EB6}"/>
              </a:ext>
            </a:extLst>
          </p:cNvPr>
          <p:cNvCxnSpPr>
            <a:cxnSpLocks/>
          </p:cNvCxnSpPr>
          <p:nvPr/>
        </p:nvCxnSpPr>
        <p:spPr>
          <a:xfrm flipH="1">
            <a:off x="1917515" y="2164388"/>
            <a:ext cx="27360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AB58E935-9D91-9104-E4E5-A67524D88234}"/>
              </a:ext>
            </a:extLst>
          </p:cNvPr>
          <p:cNvCxnSpPr>
            <a:cxnSpLocks/>
          </p:cNvCxnSpPr>
          <p:nvPr/>
        </p:nvCxnSpPr>
        <p:spPr>
          <a:xfrm flipH="1">
            <a:off x="1990183" y="2290702"/>
            <a:ext cx="1980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7AF7FDD8-776D-E2C9-CA61-3E735B43F6BD}"/>
              </a:ext>
            </a:extLst>
          </p:cNvPr>
          <p:cNvCxnSpPr>
            <a:cxnSpLocks/>
          </p:cNvCxnSpPr>
          <p:nvPr/>
        </p:nvCxnSpPr>
        <p:spPr>
          <a:xfrm flipH="1">
            <a:off x="1990182" y="2288748"/>
            <a:ext cx="0" cy="151413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Rechte verbindingslijn 34">
            <a:extLst>
              <a:ext uri="{FF2B5EF4-FFF2-40B4-BE49-F238E27FC236}">
                <a16:creationId xmlns:a16="http://schemas.microsoft.com/office/drawing/2014/main" id="{20EF19C1-6870-FD93-F6F7-C5048E0919ED}"/>
              </a:ext>
            </a:extLst>
          </p:cNvPr>
          <p:cNvCxnSpPr>
            <a:cxnSpLocks/>
          </p:cNvCxnSpPr>
          <p:nvPr/>
        </p:nvCxnSpPr>
        <p:spPr>
          <a:xfrm flipH="1">
            <a:off x="1805596" y="3802885"/>
            <a:ext cx="187200" cy="166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Rechte verbindingslijn 36">
            <a:extLst>
              <a:ext uri="{FF2B5EF4-FFF2-40B4-BE49-F238E27FC236}">
                <a16:creationId xmlns:a16="http://schemas.microsoft.com/office/drawing/2014/main" id="{9F40CB4F-9412-934E-98A9-0AAC74294248}"/>
              </a:ext>
            </a:extLst>
          </p:cNvPr>
          <p:cNvCxnSpPr>
            <a:cxnSpLocks/>
          </p:cNvCxnSpPr>
          <p:nvPr/>
        </p:nvCxnSpPr>
        <p:spPr>
          <a:xfrm flipH="1">
            <a:off x="2089220" y="2417000"/>
            <a:ext cx="9903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id="{AF60BD57-D0FE-411A-C776-6DD02BA1DD52}"/>
              </a:ext>
            </a:extLst>
          </p:cNvPr>
          <p:cNvCxnSpPr>
            <a:cxnSpLocks/>
          </p:cNvCxnSpPr>
          <p:nvPr/>
        </p:nvCxnSpPr>
        <p:spPr>
          <a:xfrm>
            <a:off x="2090041" y="2417001"/>
            <a:ext cx="0" cy="22795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Rechte verbindingslijn 38">
            <a:extLst>
              <a:ext uri="{FF2B5EF4-FFF2-40B4-BE49-F238E27FC236}">
                <a16:creationId xmlns:a16="http://schemas.microsoft.com/office/drawing/2014/main" id="{BBAC789B-6445-6EDA-7FD5-B1D0183636A2}"/>
              </a:ext>
            </a:extLst>
          </p:cNvPr>
          <p:cNvCxnSpPr>
            <a:cxnSpLocks/>
          </p:cNvCxnSpPr>
          <p:nvPr/>
        </p:nvCxnSpPr>
        <p:spPr>
          <a:xfrm flipH="1">
            <a:off x="1805597" y="4696593"/>
            <a:ext cx="28362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Rechte verbindingslijn 43">
            <a:extLst>
              <a:ext uri="{FF2B5EF4-FFF2-40B4-BE49-F238E27FC236}">
                <a16:creationId xmlns:a16="http://schemas.microsoft.com/office/drawing/2014/main" id="{6DFC1618-2DF6-83B2-649C-FF8C033F3EAC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568865" y="2110567"/>
            <a:ext cx="19326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kstvak 51">
            <a:extLst>
              <a:ext uri="{FF2B5EF4-FFF2-40B4-BE49-F238E27FC236}">
                <a16:creationId xmlns:a16="http://schemas.microsoft.com/office/drawing/2014/main" id="{4059F14C-00F5-14C7-2213-C18EB89B2B26}"/>
              </a:ext>
            </a:extLst>
          </p:cNvPr>
          <p:cNvSpPr txBox="1"/>
          <p:nvPr/>
        </p:nvSpPr>
        <p:spPr>
          <a:xfrm>
            <a:off x="3903984" y="4248913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Transmitter </a:t>
            </a:r>
          </a:p>
          <a:p>
            <a:r>
              <a:rPr lang="nl-NL" sz="1052" dirty="0" err="1"/>
              <a:t>Uplink</a:t>
            </a:r>
            <a:endParaRPr lang="nl-NL" sz="1052" dirty="0"/>
          </a:p>
          <a:p>
            <a:r>
              <a:rPr lang="nl-NL" sz="1052" dirty="0" err="1"/>
              <a:t>Infrastructure</a:t>
            </a:r>
            <a:endParaRPr lang="nl-NL" sz="1052" dirty="0"/>
          </a:p>
          <a:p>
            <a:r>
              <a:rPr lang="nl-NL" sz="1052" dirty="0"/>
              <a:t>No response</a:t>
            </a:r>
          </a:p>
        </p:txBody>
      </p:sp>
      <p:sp>
        <p:nvSpPr>
          <p:cNvPr id="53" name="Tekstvak 52">
            <a:extLst>
              <a:ext uri="{FF2B5EF4-FFF2-40B4-BE49-F238E27FC236}">
                <a16:creationId xmlns:a16="http://schemas.microsoft.com/office/drawing/2014/main" id="{1E80DD80-E724-128A-E86D-48C6D7185BBA}"/>
              </a:ext>
            </a:extLst>
          </p:cNvPr>
          <p:cNvSpPr txBox="1"/>
          <p:nvPr/>
        </p:nvSpPr>
        <p:spPr>
          <a:xfrm>
            <a:off x="5513239" y="4248913"/>
            <a:ext cx="1349713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Commfeed</a:t>
            </a:r>
            <a:r>
              <a:rPr lang="nl-NL" sz="1052" dirty="0"/>
              <a:t> Terminal (57H)</a:t>
            </a:r>
          </a:p>
          <a:p>
            <a:r>
              <a:rPr lang="nl-NL" sz="1052" dirty="0"/>
              <a:t>Secure</a:t>
            </a:r>
          </a:p>
          <a:p>
            <a:r>
              <a:rPr lang="nl-NL" sz="1052" dirty="0"/>
              <a:t>+1 response</a:t>
            </a:r>
          </a:p>
        </p:txBody>
      </p:sp>
      <p:cxnSp>
        <p:nvCxnSpPr>
          <p:cNvPr id="54" name="Rechte verbindingslijn 53">
            <a:extLst>
              <a:ext uri="{FF2B5EF4-FFF2-40B4-BE49-F238E27FC236}">
                <a16:creationId xmlns:a16="http://schemas.microsoft.com/office/drawing/2014/main" id="{30684A63-1DBA-9F7E-9406-4D75786261AD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5269785" y="4618886"/>
            <a:ext cx="2434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kstvak 55">
            <a:extLst>
              <a:ext uri="{FF2B5EF4-FFF2-40B4-BE49-F238E27FC236}">
                <a16:creationId xmlns:a16="http://schemas.microsoft.com/office/drawing/2014/main" id="{88F6BB29-0E53-E560-FE2E-CAE5A018E59F}"/>
              </a:ext>
            </a:extLst>
          </p:cNvPr>
          <p:cNvSpPr txBox="1"/>
          <p:nvPr/>
        </p:nvSpPr>
        <p:spPr>
          <a:xfrm>
            <a:off x="2203064" y="5381489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Drones </a:t>
            </a:r>
          </a:p>
          <a:p>
            <a:r>
              <a:rPr lang="nl-NL" sz="1052" dirty="0" err="1"/>
              <a:t>Infrastructure</a:t>
            </a:r>
            <a:r>
              <a:rPr lang="nl-NL" sz="1052" dirty="0"/>
              <a:t> (58F)</a:t>
            </a:r>
          </a:p>
          <a:p>
            <a:r>
              <a:rPr lang="nl-NL" sz="1052" dirty="0" err="1"/>
              <a:t>Hardened</a:t>
            </a:r>
            <a:endParaRPr lang="nl-NL" sz="1052" dirty="0"/>
          </a:p>
          <a:p>
            <a:r>
              <a:rPr lang="nl-NL" sz="1052" dirty="0"/>
              <a:t>+3 response</a:t>
            </a:r>
          </a:p>
        </p:txBody>
      </p:sp>
      <p:cxnSp>
        <p:nvCxnSpPr>
          <p:cNvPr id="59" name="Verbindingslijn: gebogen 58">
            <a:extLst>
              <a:ext uri="{FF2B5EF4-FFF2-40B4-BE49-F238E27FC236}">
                <a16:creationId xmlns:a16="http://schemas.microsoft.com/office/drawing/2014/main" id="{E996BAEE-3666-7A0E-EE83-CEE93B9003F1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3568865" y="5853177"/>
            <a:ext cx="1944373" cy="696069"/>
          </a:xfrm>
          <a:prstGeom prst="bentConnector3">
            <a:avLst>
              <a:gd name="adj1" fmla="val 542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kstvak 74">
            <a:extLst>
              <a:ext uri="{FF2B5EF4-FFF2-40B4-BE49-F238E27FC236}">
                <a16:creationId xmlns:a16="http://schemas.microsoft.com/office/drawing/2014/main" id="{BF41F8D2-A63E-CC0D-C826-E7C870D40B80}"/>
              </a:ext>
            </a:extLst>
          </p:cNvPr>
          <p:cNvSpPr txBox="1"/>
          <p:nvPr/>
        </p:nvSpPr>
        <p:spPr>
          <a:xfrm>
            <a:off x="5514029" y="2588935"/>
            <a:ext cx="138643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O2 Flow Control</a:t>
            </a:r>
          </a:p>
          <a:p>
            <a:r>
              <a:rPr lang="nl-NL" sz="1052" dirty="0"/>
              <a:t>Terminal (59D)</a:t>
            </a:r>
          </a:p>
          <a:p>
            <a:r>
              <a:rPr lang="nl-NL" sz="1052" dirty="0"/>
              <a:t>Secure</a:t>
            </a:r>
          </a:p>
          <a:p>
            <a:r>
              <a:rPr lang="nl-NL" sz="1052" dirty="0"/>
              <a:t>+2 </a:t>
            </a:r>
            <a:r>
              <a:rPr lang="nl-NL" sz="1052" dirty="0" err="1"/>
              <a:t>reponse</a:t>
            </a:r>
            <a:endParaRPr lang="nl-NL" sz="1052" dirty="0"/>
          </a:p>
        </p:txBody>
      </p:sp>
      <p:sp>
        <p:nvSpPr>
          <p:cNvPr id="76" name="Tekstvak 75">
            <a:extLst>
              <a:ext uri="{FF2B5EF4-FFF2-40B4-BE49-F238E27FC236}">
                <a16:creationId xmlns:a16="http://schemas.microsoft.com/office/drawing/2014/main" id="{23286079-CB88-0576-AB4F-2DC37F2BBDAF}"/>
              </a:ext>
            </a:extLst>
          </p:cNvPr>
          <p:cNvSpPr txBox="1"/>
          <p:nvPr/>
        </p:nvSpPr>
        <p:spPr>
          <a:xfrm>
            <a:off x="5501479" y="3384595"/>
            <a:ext cx="138643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O2 Flow </a:t>
            </a:r>
            <a:r>
              <a:rPr lang="nl-NL" sz="1052" dirty="0" err="1"/>
              <a:t>Backup</a:t>
            </a:r>
            <a:endParaRPr lang="nl-NL" sz="1052" dirty="0"/>
          </a:p>
          <a:p>
            <a:r>
              <a:rPr lang="nl-NL" sz="1052" dirty="0"/>
              <a:t>Terminal (59E)</a:t>
            </a:r>
          </a:p>
          <a:p>
            <a:r>
              <a:rPr lang="nl-NL" sz="1052" dirty="0"/>
              <a:t>Secure</a:t>
            </a:r>
          </a:p>
          <a:p>
            <a:r>
              <a:rPr lang="nl-NL" sz="1052" dirty="0"/>
              <a:t>+2 </a:t>
            </a:r>
            <a:r>
              <a:rPr lang="nl-NL" sz="1052" dirty="0" err="1"/>
              <a:t>reponse</a:t>
            </a:r>
            <a:endParaRPr lang="nl-NL" sz="1052" dirty="0"/>
          </a:p>
        </p:txBody>
      </p:sp>
      <p:cxnSp>
        <p:nvCxnSpPr>
          <p:cNvPr id="77" name="Rechte verbindingslijn 76">
            <a:extLst>
              <a:ext uri="{FF2B5EF4-FFF2-40B4-BE49-F238E27FC236}">
                <a16:creationId xmlns:a16="http://schemas.microsoft.com/office/drawing/2014/main" id="{021642B8-B00B-E394-A8ED-BD2FB35C896D}"/>
              </a:ext>
            </a:extLst>
          </p:cNvPr>
          <p:cNvCxnSpPr>
            <a:cxnSpLocks/>
            <a:stCxn id="75" idx="1"/>
            <a:endCxn id="65" idx="3"/>
          </p:cNvCxnSpPr>
          <p:nvPr/>
        </p:nvCxnSpPr>
        <p:spPr>
          <a:xfrm flipH="1">
            <a:off x="5239541" y="2958908"/>
            <a:ext cx="274488" cy="25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Verbindingslijn: gebogen 79">
            <a:extLst>
              <a:ext uri="{FF2B5EF4-FFF2-40B4-BE49-F238E27FC236}">
                <a16:creationId xmlns:a16="http://schemas.microsoft.com/office/drawing/2014/main" id="{3E6F6C23-0B93-56F8-2879-4DBCFF977762}"/>
              </a:ext>
            </a:extLst>
          </p:cNvPr>
          <p:cNvCxnSpPr>
            <a:cxnSpLocks/>
            <a:stCxn id="65" idx="2"/>
            <a:endCxn id="76" idx="1"/>
          </p:cNvCxnSpPr>
          <p:nvPr/>
        </p:nvCxnSpPr>
        <p:spPr>
          <a:xfrm rot="16200000" flipH="1">
            <a:off x="4817505" y="3070594"/>
            <a:ext cx="423110" cy="94483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kstvak 86">
            <a:extLst>
              <a:ext uri="{FF2B5EF4-FFF2-40B4-BE49-F238E27FC236}">
                <a16:creationId xmlns:a16="http://schemas.microsoft.com/office/drawing/2014/main" id="{1A919B35-FB3A-55E4-BD96-4FD79E38209E}"/>
              </a:ext>
            </a:extLst>
          </p:cNvPr>
          <p:cNvSpPr txBox="1"/>
          <p:nvPr/>
        </p:nvSpPr>
        <p:spPr>
          <a:xfrm>
            <a:off x="5513238" y="6183717"/>
            <a:ext cx="1349713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Laser Control Terminal (60C)</a:t>
            </a:r>
          </a:p>
          <a:p>
            <a:r>
              <a:rPr lang="nl-NL" sz="1052" dirty="0" err="1"/>
              <a:t>Hardened</a:t>
            </a:r>
            <a:endParaRPr lang="nl-NL" sz="1052" dirty="0"/>
          </a:p>
          <a:p>
            <a:r>
              <a:rPr lang="nl-NL" sz="1052" dirty="0"/>
              <a:t>+5 response</a:t>
            </a:r>
          </a:p>
        </p:txBody>
      </p:sp>
      <p:sp>
        <p:nvSpPr>
          <p:cNvPr id="88" name="Tekstvak 87">
            <a:extLst>
              <a:ext uri="{FF2B5EF4-FFF2-40B4-BE49-F238E27FC236}">
                <a16:creationId xmlns:a16="http://schemas.microsoft.com/office/drawing/2014/main" id="{B52BEB09-C5FE-81A7-2611-DB36C0FEA307}"/>
              </a:ext>
            </a:extLst>
          </p:cNvPr>
          <p:cNvSpPr txBox="1"/>
          <p:nvPr/>
        </p:nvSpPr>
        <p:spPr>
          <a:xfrm>
            <a:off x="3920072" y="6183139"/>
            <a:ext cx="1349713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Defense</a:t>
            </a:r>
            <a:r>
              <a:rPr lang="nl-NL" sz="1052" dirty="0"/>
              <a:t> Laser </a:t>
            </a:r>
            <a:r>
              <a:rPr lang="nl-NL" sz="1052" dirty="0" err="1"/>
              <a:t>Infrastructure</a:t>
            </a:r>
            <a:r>
              <a:rPr lang="nl-NL" sz="1052" dirty="0"/>
              <a:t> (60C)</a:t>
            </a:r>
          </a:p>
          <a:p>
            <a:r>
              <a:rPr lang="nl-NL" sz="1052" dirty="0" err="1"/>
              <a:t>Unsecure</a:t>
            </a:r>
            <a:endParaRPr lang="nl-NL" sz="1052" dirty="0"/>
          </a:p>
          <a:p>
            <a:r>
              <a:rPr lang="nl-NL" sz="1052" dirty="0"/>
              <a:t>No response</a:t>
            </a:r>
          </a:p>
        </p:txBody>
      </p:sp>
      <p:cxnSp>
        <p:nvCxnSpPr>
          <p:cNvPr id="89" name="Rechte verbindingslijn 88">
            <a:extLst>
              <a:ext uri="{FF2B5EF4-FFF2-40B4-BE49-F238E27FC236}">
                <a16:creationId xmlns:a16="http://schemas.microsoft.com/office/drawing/2014/main" id="{74FD8E6D-FAAE-444A-872D-69C4D99F7CDE}"/>
              </a:ext>
            </a:extLst>
          </p:cNvPr>
          <p:cNvCxnSpPr>
            <a:cxnSpLocks/>
            <a:stCxn id="87" idx="1"/>
            <a:endCxn id="88" idx="3"/>
          </p:cNvCxnSpPr>
          <p:nvPr/>
        </p:nvCxnSpPr>
        <p:spPr>
          <a:xfrm flipH="1" flipV="1">
            <a:off x="5269785" y="6553112"/>
            <a:ext cx="243453" cy="5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668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45144-DEAA-7442-2C3F-FEA4C39D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Floor 6: Engineering &amp; Support</a:t>
            </a:r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6862718F-E8FB-5A06-1B40-49A4CCC61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535005"/>
              </p:ext>
            </p:extLst>
          </p:nvPr>
        </p:nvGraphicFramePr>
        <p:xfrm>
          <a:off x="1860130" y="1331565"/>
          <a:ext cx="6971555" cy="544062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1577">
                  <a:extLst>
                    <a:ext uri="{9D8B030D-6E8A-4147-A177-3AD203B41FA5}">
                      <a16:colId xmlns:a16="http://schemas.microsoft.com/office/drawing/2014/main" val="1849732582"/>
                    </a:ext>
                  </a:extLst>
                </a:gridCol>
                <a:gridCol w="4634399">
                  <a:extLst>
                    <a:ext uri="{9D8B030D-6E8A-4147-A177-3AD203B41FA5}">
                      <a16:colId xmlns:a16="http://schemas.microsoft.com/office/drawing/2014/main" val="137722930"/>
                    </a:ext>
                  </a:extLst>
                </a:gridCol>
                <a:gridCol w="1685579">
                  <a:extLst>
                    <a:ext uri="{9D8B030D-6E8A-4147-A177-3AD203B41FA5}">
                      <a16:colId xmlns:a16="http://schemas.microsoft.com/office/drawing/2014/main" val="1501389377"/>
                    </a:ext>
                  </a:extLst>
                </a:gridCol>
              </a:tblGrid>
              <a:tr h="2686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d10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Response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Monarch effect on </a:t>
                      </a:r>
                      <a:r>
                        <a:rPr lang="nl-NL" sz="1100" dirty="0" err="1"/>
                        <a:t>fail</a:t>
                      </a:r>
                      <a:endParaRPr lang="nl-NL" sz="1100" dirty="0"/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2601089891"/>
                  </a:ext>
                </a:extLst>
              </a:tr>
              <a:tr h="354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0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Device is </a:t>
                      </a:r>
                      <a:r>
                        <a:rPr lang="nl-NL" sz="1100" dirty="0" err="1"/>
                        <a:t>remotely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powered</a:t>
                      </a:r>
                      <a:r>
                        <a:rPr lang="nl-NL" sz="1100" dirty="0"/>
                        <a:t> off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1d2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768251619"/>
                  </a:ext>
                </a:extLst>
              </a:tr>
              <a:tr h="354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lvl="0" indent="0" algn="l" defTabSz="8019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network and all linked networks increase Security Level by 1.</a:t>
                      </a:r>
                      <a:endParaRPr lang="nl-NL" sz="11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1d2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983183464"/>
                  </a:ext>
                </a:extLst>
              </a:tr>
              <a:tr h="4424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2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lvl="0" indent="0" algn="l" defTabSz="8019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linked networks increase Response +1</a:t>
                      </a:r>
                      <a:endParaRPr lang="nl-NL" sz="11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lvl="0" indent="0" algn="l" defTabSz="801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/>
                        <a:t>1d5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459264600"/>
                  </a:ext>
                </a:extLst>
              </a:tr>
              <a:tr h="6191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3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lvl="0" indent="0" algn="l" defTabSz="8019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 err="1"/>
                        <a:t>Loud</a:t>
                      </a:r>
                      <a:r>
                        <a:rPr lang="nl-NL" sz="1100" dirty="0"/>
                        <a:t> alarm start </a:t>
                      </a:r>
                      <a:r>
                        <a:rPr lang="nl-NL" sz="1100" dirty="0" err="1"/>
                        <a:t>blaring</a:t>
                      </a:r>
                      <a:r>
                        <a:rPr lang="nl-NL" sz="1100" dirty="0"/>
                        <a:t> and the </a:t>
                      </a:r>
                      <a:r>
                        <a:rPr lang="nl-NL" sz="1100" dirty="0" err="1"/>
                        <a:t>lighting</a:t>
                      </a:r>
                      <a:r>
                        <a:rPr lang="nl-NL" sz="1100" dirty="0"/>
                        <a:t> in the room flashes red. </a:t>
                      </a:r>
                      <a:r>
                        <a:rPr lang="nl-NL" sz="1100" dirty="0" err="1"/>
                        <a:t>Roll</a:t>
                      </a:r>
                      <a:r>
                        <a:rPr lang="nl-NL" sz="1100" dirty="0"/>
                        <a:t> 1d3 </a:t>
                      </a:r>
                      <a:r>
                        <a:rPr lang="nl-NL" sz="1100" dirty="0" err="1"/>
                        <a:t>times</a:t>
                      </a:r>
                      <a:r>
                        <a:rPr lang="nl-NL" sz="1100" dirty="0"/>
                        <a:t> on the </a:t>
                      </a:r>
                      <a:r>
                        <a:rPr lang="nl-NL" sz="1100" dirty="0" err="1"/>
                        <a:t>encounter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table</a:t>
                      </a:r>
                      <a:r>
                        <a:rPr lang="nl-NL" sz="1100" dirty="0"/>
                        <a:t>. </a:t>
                      </a:r>
                      <a:r>
                        <a:rPr lang="nl-NL" sz="1100" dirty="0" err="1"/>
                        <a:t>All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encounters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rolled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quickly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converge</a:t>
                      </a:r>
                      <a:r>
                        <a:rPr lang="nl-NL" sz="1100" dirty="0"/>
                        <a:t> on the </a:t>
                      </a:r>
                      <a:r>
                        <a:rPr lang="nl-NL" sz="1100" dirty="0" err="1"/>
                        <a:t>location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to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see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what</a:t>
                      </a:r>
                      <a:r>
                        <a:rPr lang="nl-NL" sz="1100" dirty="0"/>
                        <a:t> is making the </a:t>
                      </a:r>
                      <a:r>
                        <a:rPr lang="nl-NL" sz="1100" dirty="0" err="1"/>
                        <a:t>noise</a:t>
                      </a:r>
                      <a:r>
                        <a:rPr lang="nl-NL" sz="1100" dirty="0"/>
                        <a:t>.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1d5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830164627"/>
                  </a:ext>
                </a:extLst>
              </a:tr>
              <a:tr h="4424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4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lvl="0" indent="0" algn="l" defTabSz="8019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/>
                        <a:t>1d5 security </a:t>
                      </a:r>
                      <a:r>
                        <a:rPr lang="nl-NL" sz="1100" dirty="0" err="1"/>
                        <a:t>androids</a:t>
                      </a:r>
                      <a:r>
                        <a:rPr lang="nl-NL" sz="1100" dirty="0"/>
                        <a:t> are </a:t>
                      </a:r>
                      <a:r>
                        <a:rPr lang="nl-NL" sz="1100" dirty="0" err="1"/>
                        <a:t>dispatched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to</a:t>
                      </a:r>
                      <a:r>
                        <a:rPr lang="nl-NL" sz="1100" dirty="0"/>
                        <a:t> stop the hacker. </a:t>
                      </a:r>
                      <a:r>
                        <a:rPr lang="nl-NL" sz="1100" dirty="0" err="1"/>
                        <a:t>Arrive</a:t>
                      </a:r>
                      <a:r>
                        <a:rPr lang="nl-NL" sz="1100" dirty="0"/>
                        <a:t> in 1d5 </a:t>
                      </a:r>
                      <a:r>
                        <a:rPr lang="nl-NL" sz="1100" dirty="0" err="1"/>
                        <a:t>rounds</a:t>
                      </a:r>
                      <a:r>
                        <a:rPr lang="nl-NL" sz="1100" dirty="0"/>
                        <a:t>.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1d5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3704867170"/>
                  </a:ext>
                </a:extLst>
              </a:tr>
              <a:tr h="3432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5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lvl="0" indent="0" algn="l" defTabSz="8019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Floor </a:t>
                      </a:r>
                      <a:r>
                        <a:rPr lang="nl-NL" sz="11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blackout</a:t>
                      </a:r>
                      <a:r>
                        <a:rPr lang="nl-NL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nl-NL" sz="11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  <a:r>
                        <a:rPr lang="nl-NL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non-</a:t>
                      </a:r>
                      <a:r>
                        <a:rPr lang="nl-NL" sz="11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essential</a:t>
                      </a:r>
                      <a:r>
                        <a:rPr lang="nl-NL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electronics </a:t>
                      </a:r>
                      <a:r>
                        <a:rPr lang="nl-NL" sz="11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powered</a:t>
                      </a:r>
                      <a:r>
                        <a:rPr lang="nl-NL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down.</a:t>
                      </a:r>
                      <a:endParaRPr lang="nl-NL" sz="11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1d5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995101933"/>
                  </a:ext>
                </a:extLst>
              </a:tr>
              <a:tr h="5005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6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lvl="0" indent="0" algn="l" defTabSz="8019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/>
                        <a:t>A </a:t>
                      </a:r>
                      <a:r>
                        <a:rPr lang="nl-NL" sz="1100" dirty="0" err="1"/>
                        <a:t>ghost</a:t>
                      </a:r>
                      <a:r>
                        <a:rPr lang="nl-NL" sz="1100" dirty="0"/>
                        <a:t> of a </a:t>
                      </a:r>
                      <a:r>
                        <a:rPr lang="nl-NL" sz="1100" dirty="0" err="1"/>
                        <a:t>worker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appropriate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to</a:t>
                      </a:r>
                      <a:r>
                        <a:rPr lang="nl-NL" sz="1100" dirty="0"/>
                        <a:t> the room </a:t>
                      </a:r>
                      <a:r>
                        <a:rPr lang="nl-NL" sz="1100" dirty="0" err="1"/>
                        <a:t>manifests</a:t>
                      </a:r>
                      <a:r>
                        <a:rPr lang="nl-NL" sz="1100" dirty="0"/>
                        <a:t> and starts </a:t>
                      </a:r>
                      <a:r>
                        <a:rPr lang="nl-NL" sz="1100" dirty="0" err="1"/>
                        <a:t>yelling</a:t>
                      </a:r>
                      <a:r>
                        <a:rPr lang="nl-NL" sz="1100" dirty="0"/>
                        <a:t> at the Hacker </a:t>
                      </a:r>
                      <a:r>
                        <a:rPr lang="nl-NL" sz="1100" dirty="0" err="1"/>
                        <a:t>for</a:t>
                      </a:r>
                      <a:r>
                        <a:rPr lang="nl-NL" sz="1100" dirty="0"/>
                        <a:t> messing up ‘his job’. It attacks in 1d3 </a:t>
                      </a:r>
                      <a:r>
                        <a:rPr lang="nl-NL" sz="1100" dirty="0" err="1"/>
                        <a:t>rounds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unless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placated</a:t>
                      </a:r>
                      <a:r>
                        <a:rPr lang="nl-NL" sz="1100" dirty="0"/>
                        <a:t>. 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1d5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2747601676"/>
                  </a:ext>
                </a:extLst>
              </a:tr>
              <a:tr h="6061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7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 err="1"/>
                        <a:t>Excessive</a:t>
                      </a:r>
                      <a:r>
                        <a:rPr lang="nl-NL" sz="1100" dirty="0"/>
                        <a:t> voltage is </a:t>
                      </a:r>
                      <a:r>
                        <a:rPr lang="nl-NL" sz="1100" dirty="0" err="1"/>
                        <a:t>pushed</a:t>
                      </a:r>
                      <a:r>
                        <a:rPr lang="nl-NL" sz="1100" dirty="0"/>
                        <a:t> over the </a:t>
                      </a:r>
                      <a:r>
                        <a:rPr lang="nl-NL" sz="1100" dirty="0" err="1"/>
                        <a:t>connection</a:t>
                      </a:r>
                      <a:r>
                        <a:rPr lang="nl-NL" sz="1100" dirty="0"/>
                        <a:t>. Hardware is </a:t>
                      </a:r>
                      <a:r>
                        <a:rPr lang="nl-NL" sz="1100" dirty="0" err="1"/>
                        <a:t>destroyed</a:t>
                      </a:r>
                      <a:r>
                        <a:rPr lang="nl-NL" sz="1100" dirty="0"/>
                        <a:t>, </a:t>
                      </a:r>
                      <a:r>
                        <a:rPr lang="nl-NL" sz="1100" dirty="0" err="1"/>
                        <a:t>androids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with</a:t>
                      </a:r>
                      <a:r>
                        <a:rPr lang="nl-NL" sz="1100" dirty="0"/>
                        <a:t> direct link take 4d10 </a:t>
                      </a:r>
                      <a:r>
                        <a:rPr lang="nl-NL" sz="1100" dirty="0" err="1"/>
                        <a:t>damage</a:t>
                      </a:r>
                      <a:r>
                        <a:rPr lang="nl-NL" sz="1100" dirty="0"/>
                        <a:t>.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1d5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2410845205"/>
                  </a:ext>
                </a:extLst>
              </a:tr>
              <a:tr h="6191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8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Room is </a:t>
                      </a:r>
                      <a:r>
                        <a:rPr lang="nl-NL" sz="1100" dirty="0" err="1"/>
                        <a:t>flooded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with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poisonous</a:t>
                      </a:r>
                      <a:r>
                        <a:rPr lang="nl-NL" sz="1100" dirty="0"/>
                        <a:t> gas </a:t>
                      </a:r>
                      <a:r>
                        <a:rPr lang="nl-NL" sz="1100" dirty="0" err="1"/>
                        <a:t>deadly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to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organics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within</a:t>
                      </a:r>
                      <a:r>
                        <a:rPr lang="nl-NL" sz="1100" dirty="0"/>
                        <a:t> 1d3 </a:t>
                      </a:r>
                      <a:r>
                        <a:rPr lang="nl-NL" sz="1100" dirty="0" err="1"/>
                        <a:t>rounds</a:t>
                      </a:r>
                      <a:r>
                        <a:rPr lang="nl-NL" sz="1100" dirty="0"/>
                        <a:t>, </a:t>
                      </a:r>
                      <a:r>
                        <a:rPr lang="nl-NL" sz="1100" dirty="0" err="1"/>
                        <a:t>coming</a:t>
                      </a:r>
                      <a:r>
                        <a:rPr lang="nl-NL" sz="1100" dirty="0"/>
                        <a:t> from 59</a:t>
                      </a:r>
                      <a:r>
                        <a:rPr lang="nl-NL" sz="1100" baseline="0" dirty="0"/>
                        <a:t>E</a:t>
                      </a:r>
                      <a:r>
                        <a:rPr lang="nl-NL" sz="1100" dirty="0"/>
                        <a:t>. (Body Save or 2d10 DMG </a:t>
                      </a:r>
                      <a:r>
                        <a:rPr lang="nl-NL" sz="1100" dirty="0" err="1"/>
                        <a:t>each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round</a:t>
                      </a:r>
                      <a:r>
                        <a:rPr lang="nl-NL" sz="1100" dirty="0"/>
                        <a:t>).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1d5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722232319"/>
                  </a:ext>
                </a:extLst>
              </a:tr>
              <a:tr h="7960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9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The </a:t>
                      </a:r>
                      <a:r>
                        <a:rPr lang="nl-NL" sz="1100" dirty="0" err="1"/>
                        <a:t>Hacker’s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location</a:t>
                      </a:r>
                      <a:r>
                        <a:rPr lang="nl-NL" sz="1100" dirty="0"/>
                        <a:t> and the </a:t>
                      </a:r>
                      <a:r>
                        <a:rPr lang="nl-NL" sz="1100" dirty="0" err="1"/>
                        <a:t>number</a:t>
                      </a:r>
                      <a:r>
                        <a:rPr lang="nl-NL" sz="1100" dirty="0"/>
                        <a:t> and nature of </a:t>
                      </a:r>
                      <a:r>
                        <a:rPr lang="nl-NL" sz="1100" dirty="0" err="1"/>
                        <a:t>those</a:t>
                      </a:r>
                      <a:r>
                        <a:rPr lang="nl-NL" sz="1100" dirty="0"/>
                        <a:t> present in the </a:t>
                      </a:r>
                      <a:r>
                        <a:rPr lang="nl-NL" sz="1100" dirty="0" err="1"/>
                        <a:t>same</a:t>
                      </a:r>
                      <a:r>
                        <a:rPr lang="nl-NL" sz="1100" dirty="0"/>
                        <a:t> room are </a:t>
                      </a:r>
                      <a:r>
                        <a:rPr lang="nl-NL" sz="1100" dirty="0" err="1"/>
                        <a:t>silently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transmitted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to</a:t>
                      </a:r>
                      <a:r>
                        <a:rPr lang="nl-NL" sz="1100" dirty="0"/>
                        <a:t> the Hunter (</a:t>
                      </a:r>
                      <a:r>
                        <a:rPr lang="nl-NL" sz="1100" dirty="0" err="1"/>
                        <a:t>see</a:t>
                      </a:r>
                      <a:r>
                        <a:rPr lang="nl-NL" sz="1100" dirty="0"/>
                        <a:t> p57). 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lvl="0" indent="0" algn="l" defTabSz="8019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/>
                        <a:t>1d5 Stress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nl-NL" sz="1100" dirty="0"/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4126383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585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83937D7E-DB11-9693-6806-AFEF42F97BF3}"/>
              </a:ext>
            </a:extLst>
          </p:cNvPr>
          <p:cNvSpPr/>
          <p:nvPr/>
        </p:nvSpPr>
        <p:spPr>
          <a:xfrm>
            <a:off x="5407336" y="1331566"/>
            <a:ext cx="5053530" cy="5688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580" dirty="0"/>
              <a:t>T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E6C5DB2-C8F5-BF7B-893D-08D433BD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Floor 1: </a:t>
            </a:r>
            <a:r>
              <a:rPr lang="nl-NL" dirty="0" err="1"/>
              <a:t>Reception</a:t>
            </a:r>
            <a:r>
              <a:rPr lang="nl-NL" dirty="0"/>
              <a:t> &amp; </a:t>
            </a:r>
            <a:r>
              <a:rPr lang="nl-NL" dirty="0" err="1"/>
              <a:t>Habitation</a:t>
            </a:r>
            <a:endParaRPr lang="nl-NL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511B0373-7D5D-659C-0356-B6042917AD93}"/>
              </a:ext>
            </a:extLst>
          </p:cNvPr>
          <p:cNvSpPr/>
          <p:nvPr/>
        </p:nvSpPr>
        <p:spPr>
          <a:xfrm>
            <a:off x="230948" y="1331566"/>
            <a:ext cx="5114960" cy="5688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580" dirty="0"/>
              <a:t>T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5A8E6B6-7645-1D01-D4B6-281F20E93545}"/>
              </a:ext>
            </a:extLst>
          </p:cNvPr>
          <p:cNvSpPr txBox="1"/>
          <p:nvPr/>
        </p:nvSpPr>
        <p:spPr>
          <a:xfrm>
            <a:off x="410187" y="1405448"/>
            <a:ext cx="4747606" cy="33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580" dirty="0"/>
              <a:t>Systems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1DC449FF-412A-2966-E8D1-CF6F1F0D03ED}"/>
              </a:ext>
            </a:extLst>
          </p:cNvPr>
          <p:cNvSpPr txBox="1"/>
          <p:nvPr/>
        </p:nvSpPr>
        <p:spPr>
          <a:xfrm>
            <a:off x="5472751" y="1408489"/>
            <a:ext cx="4922699" cy="33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580" dirty="0"/>
              <a:t>Intranet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CAA4C5C3-42A2-F33F-C2EF-93B4BCB68CD1}"/>
              </a:ext>
            </a:extLst>
          </p:cNvPr>
          <p:cNvSpPr txBox="1"/>
          <p:nvPr/>
        </p:nvSpPr>
        <p:spPr>
          <a:xfrm>
            <a:off x="5498913" y="2033854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Reception</a:t>
            </a:r>
            <a:endParaRPr lang="nl-NL" sz="1052" dirty="0"/>
          </a:p>
          <a:p>
            <a:r>
              <a:rPr lang="nl-NL" sz="1052" dirty="0"/>
              <a:t>Terminal (22B)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+0 response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7C4D33EA-0343-420D-09F5-558C66C20E4B}"/>
              </a:ext>
            </a:extLst>
          </p:cNvPr>
          <p:cNvSpPr txBox="1"/>
          <p:nvPr/>
        </p:nvSpPr>
        <p:spPr>
          <a:xfrm>
            <a:off x="5497742" y="4329340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Admin</a:t>
            </a:r>
            <a:endParaRPr lang="nl-NL" sz="1052" dirty="0"/>
          </a:p>
          <a:p>
            <a:r>
              <a:rPr lang="nl-NL" sz="1052" dirty="0"/>
              <a:t>Terminal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+3 response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FAA54FAD-85D2-0DD0-FF16-9D325E9A1266}"/>
              </a:ext>
            </a:extLst>
          </p:cNvPr>
          <p:cNvSpPr txBox="1"/>
          <p:nvPr/>
        </p:nvSpPr>
        <p:spPr>
          <a:xfrm>
            <a:off x="7242975" y="2029492"/>
            <a:ext cx="138643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Network Hub</a:t>
            </a:r>
          </a:p>
          <a:p>
            <a:r>
              <a:rPr lang="nl-NL" sz="1052" dirty="0"/>
              <a:t>Router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+0 response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C5E8B828-D81F-E68D-D808-C1187FB231B8}"/>
              </a:ext>
            </a:extLst>
          </p:cNvPr>
          <p:cNvSpPr txBox="1"/>
          <p:nvPr/>
        </p:nvSpPr>
        <p:spPr>
          <a:xfrm>
            <a:off x="9004676" y="2032300"/>
            <a:ext cx="138643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Shared Files</a:t>
            </a:r>
          </a:p>
          <a:p>
            <a:r>
              <a:rPr lang="nl-NL" sz="1052" dirty="0"/>
              <a:t>Storage</a:t>
            </a:r>
          </a:p>
          <a:p>
            <a:r>
              <a:rPr lang="nl-NL" sz="1052" dirty="0" err="1"/>
              <a:t>Unsecured</a:t>
            </a:r>
            <a:endParaRPr lang="nl-NL" sz="1052" dirty="0"/>
          </a:p>
          <a:p>
            <a:r>
              <a:rPr lang="nl-NL" sz="1052" dirty="0"/>
              <a:t>No response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07F3EB50-5684-6E24-458F-D2A9A890952F}"/>
              </a:ext>
            </a:extLst>
          </p:cNvPr>
          <p:cNvSpPr txBox="1"/>
          <p:nvPr/>
        </p:nvSpPr>
        <p:spPr>
          <a:xfrm>
            <a:off x="9004676" y="3517840"/>
            <a:ext cx="138643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Firewall Root</a:t>
            </a:r>
          </a:p>
          <a:p>
            <a:r>
              <a:rPr lang="nl-NL" sz="1052" dirty="0"/>
              <a:t>Trap</a:t>
            </a:r>
          </a:p>
          <a:p>
            <a:r>
              <a:rPr lang="nl-NL" sz="1052" dirty="0" err="1"/>
              <a:t>Secured</a:t>
            </a:r>
            <a:r>
              <a:rPr lang="nl-NL" sz="1052" dirty="0"/>
              <a:t> [+]</a:t>
            </a:r>
          </a:p>
          <a:p>
            <a:r>
              <a:rPr lang="nl-NL" sz="1052" dirty="0"/>
              <a:t>Brain scan / Virus*</a:t>
            </a:r>
          </a:p>
        </p:txBody>
      </p:sp>
      <p:cxnSp>
        <p:nvCxnSpPr>
          <p:cNvPr id="25" name="Verbindingslijn: gebogen 24">
            <a:extLst>
              <a:ext uri="{FF2B5EF4-FFF2-40B4-BE49-F238E27FC236}">
                <a16:creationId xmlns:a16="http://schemas.microsoft.com/office/drawing/2014/main" id="{4EEF384F-E8A4-1C27-7A70-90E6D89C0359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5247692" y="2776609"/>
            <a:ext cx="2298026" cy="1068143"/>
          </a:xfrm>
          <a:prstGeom prst="bentConnector3">
            <a:avLst>
              <a:gd name="adj1" fmla="val 9952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erbindingslijn: gebogen 27">
            <a:extLst>
              <a:ext uri="{FF2B5EF4-FFF2-40B4-BE49-F238E27FC236}">
                <a16:creationId xmlns:a16="http://schemas.microsoft.com/office/drawing/2014/main" id="{09558967-CEBA-21D5-AB53-1A7267B8D0DF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6863543" y="2769438"/>
            <a:ext cx="832485" cy="192987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ingslijn: gebogen 33">
            <a:extLst>
              <a:ext uri="{FF2B5EF4-FFF2-40B4-BE49-F238E27FC236}">
                <a16:creationId xmlns:a16="http://schemas.microsoft.com/office/drawing/2014/main" id="{BD68083E-BB66-A0C4-7818-714A96FD9575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5243773" y="2772247"/>
            <a:ext cx="2192457" cy="196002"/>
          </a:xfrm>
          <a:prstGeom prst="bentConnector3">
            <a:avLst>
              <a:gd name="adj1" fmla="val 9747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Verbindingslijn: gebogen 44">
            <a:extLst>
              <a:ext uri="{FF2B5EF4-FFF2-40B4-BE49-F238E27FC236}">
                <a16:creationId xmlns:a16="http://schemas.microsoft.com/office/drawing/2014/main" id="{01137882-25CB-B3F6-68DE-25BCDDADC262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>
            <a:off x="8444352" y="2769445"/>
            <a:ext cx="560324" cy="111836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50">
            <a:extLst>
              <a:ext uri="{FF2B5EF4-FFF2-40B4-BE49-F238E27FC236}">
                <a16:creationId xmlns:a16="http://schemas.microsoft.com/office/drawing/2014/main" id="{3FAB3FC2-4A66-6A4E-74D6-25CD23EF8356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6864714" y="2399465"/>
            <a:ext cx="378261" cy="43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echte verbindingslijn 51">
            <a:extLst>
              <a:ext uri="{FF2B5EF4-FFF2-40B4-BE49-F238E27FC236}">
                <a16:creationId xmlns:a16="http://schemas.microsoft.com/office/drawing/2014/main" id="{29373DF9-9AB7-8113-358F-07C5CEE3FEE4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8629406" y="2399465"/>
            <a:ext cx="375270" cy="28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kstvak 55">
            <a:extLst>
              <a:ext uri="{FF2B5EF4-FFF2-40B4-BE49-F238E27FC236}">
                <a16:creationId xmlns:a16="http://schemas.microsoft.com/office/drawing/2014/main" id="{0E15866A-E8A4-578B-DB9F-4AA97734D09C}"/>
              </a:ext>
            </a:extLst>
          </p:cNvPr>
          <p:cNvSpPr txBox="1"/>
          <p:nvPr/>
        </p:nvSpPr>
        <p:spPr>
          <a:xfrm>
            <a:off x="3877972" y="2598276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Security Hub</a:t>
            </a:r>
          </a:p>
          <a:p>
            <a:r>
              <a:rPr lang="nl-NL" sz="1052" dirty="0"/>
              <a:t>Router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+2 response</a:t>
            </a:r>
          </a:p>
        </p:txBody>
      </p:sp>
      <p:sp>
        <p:nvSpPr>
          <p:cNvPr id="57" name="Tekstvak 56">
            <a:extLst>
              <a:ext uri="{FF2B5EF4-FFF2-40B4-BE49-F238E27FC236}">
                <a16:creationId xmlns:a16="http://schemas.microsoft.com/office/drawing/2014/main" id="{CD18B9B2-229E-3065-E5BA-A17A95E371A1}"/>
              </a:ext>
            </a:extLst>
          </p:cNvPr>
          <p:cNvSpPr txBox="1"/>
          <p:nvPr/>
        </p:nvSpPr>
        <p:spPr>
          <a:xfrm>
            <a:off x="3881891" y="3474779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Logistics</a:t>
            </a:r>
            <a:r>
              <a:rPr lang="nl-NL" sz="1052" dirty="0"/>
              <a:t> Hub</a:t>
            </a:r>
          </a:p>
          <a:p>
            <a:r>
              <a:rPr lang="nl-NL" sz="1052" dirty="0"/>
              <a:t>Router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+1 response</a:t>
            </a:r>
          </a:p>
        </p:txBody>
      </p:sp>
      <p:sp>
        <p:nvSpPr>
          <p:cNvPr id="58" name="Tekstvak 57">
            <a:extLst>
              <a:ext uri="{FF2B5EF4-FFF2-40B4-BE49-F238E27FC236}">
                <a16:creationId xmlns:a16="http://schemas.microsoft.com/office/drawing/2014/main" id="{8C8BCC5C-6CF7-6842-C814-64A924BDD8F9}"/>
              </a:ext>
            </a:extLst>
          </p:cNvPr>
          <p:cNvSpPr txBox="1"/>
          <p:nvPr/>
        </p:nvSpPr>
        <p:spPr>
          <a:xfrm>
            <a:off x="3884072" y="4329339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Life Support Hub</a:t>
            </a:r>
          </a:p>
          <a:p>
            <a:r>
              <a:rPr lang="nl-NL" sz="1052" dirty="0"/>
              <a:t>Router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+3 response</a:t>
            </a:r>
          </a:p>
        </p:txBody>
      </p:sp>
      <p:sp>
        <p:nvSpPr>
          <p:cNvPr id="59" name="Tekstvak 58">
            <a:extLst>
              <a:ext uri="{FF2B5EF4-FFF2-40B4-BE49-F238E27FC236}">
                <a16:creationId xmlns:a16="http://schemas.microsoft.com/office/drawing/2014/main" id="{1F0D4604-DF13-5693-6865-A6A806C50BCE}"/>
              </a:ext>
            </a:extLst>
          </p:cNvPr>
          <p:cNvSpPr txBox="1"/>
          <p:nvPr/>
        </p:nvSpPr>
        <p:spPr>
          <a:xfrm>
            <a:off x="2096983" y="1771502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Checkpoint </a:t>
            </a:r>
            <a:r>
              <a:rPr lang="nl-NL" sz="1052" dirty="0" err="1"/>
              <a:t>Alpha</a:t>
            </a:r>
            <a:endParaRPr lang="nl-NL" sz="1052" dirty="0"/>
          </a:p>
          <a:p>
            <a:r>
              <a:rPr lang="nl-NL" sz="1052" dirty="0" err="1"/>
              <a:t>Infrastructure</a:t>
            </a:r>
            <a:r>
              <a:rPr lang="nl-NL" sz="1052" dirty="0"/>
              <a:t> (23E)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+2 response</a:t>
            </a:r>
          </a:p>
        </p:txBody>
      </p:sp>
      <p:sp>
        <p:nvSpPr>
          <p:cNvPr id="60" name="Tekstvak 59">
            <a:extLst>
              <a:ext uri="{FF2B5EF4-FFF2-40B4-BE49-F238E27FC236}">
                <a16:creationId xmlns:a16="http://schemas.microsoft.com/office/drawing/2014/main" id="{7F88A3BE-7ADA-5A2C-9C3E-1AC142B6EDD1}"/>
              </a:ext>
            </a:extLst>
          </p:cNvPr>
          <p:cNvSpPr txBox="1"/>
          <p:nvPr/>
        </p:nvSpPr>
        <p:spPr>
          <a:xfrm>
            <a:off x="2123760" y="2596216"/>
            <a:ext cx="1349713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Checkpoint Bravo</a:t>
            </a:r>
          </a:p>
          <a:p>
            <a:r>
              <a:rPr lang="nl-NL" sz="1052" dirty="0" err="1"/>
              <a:t>Infrastructure</a:t>
            </a:r>
            <a:r>
              <a:rPr lang="nl-NL" sz="1052" dirty="0"/>
              <a:t> (23A)</a:t>
            </a:r>
          </a:p>
          <a:p>
            <a:r>
              <a:rPr lang="nl-NL" sz="1052" dirty="0"/>
              <a:t>Secure</a:t>
            </a:r>
          </a:p>
          <a:p>
            <a:r>
              <a:rPr lang="nl-NL" sz="1052" dirty="0"/>
              <a:t>+2 response</a:t>
            </a:r>
          </a:p>
        </p:txBody>
      </p:sp>
      <p:sp>
        <p:nvSpPr>
          <p:cNvPr id="61" name="Tekstvak 60">
            <a:extLst>
              <a:ext uri="{FF2B5EF4-FFF2-40B4-BE49-F238E27FC236}">
                <a16:creationId xmlns:a16="http://schemas.microsoft.com/office/drawing/2014/main" id="{B8ACFCA4-6079-591F-E16E-FD7B220EF442}"/>
              </a:ext>
            </a:extLst>
          </p:cNvPr>
          <p:cNvSpPr txBox="1"/>
          <p:nvPr/>
        </p:nvSpPr>
        <p:spPr>
          <a:xfrm>
            <a:off x="316280" y="2685531"/>
            <a:ext cx="1379877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Docking</a:t>
            </a:r>
            <a:r>
              <a:rPr lang="nl-NL" sz="1052" dirty="0"/>
              <a:t> arm</a:t>
            </a:r>
          </a:p>
          <a:p>
            <a:r>
              <a:rPr lang="nl-NL" sz="1052" dirty="0" err="1"/>
              <a:t>Infrastructure</a:t>
            </a:r>
            <a:r>
              <a:rPr lang="nl-NL" sz="1052" dirty="0"/>
              <a:t> (22A)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+2 response</a:t>
            </a:r>
          </a:p>
        </p:txBody>
      </p:sp>
      <p:sp>
        <p:nvSpPr>
          <p:cNvPr id="62" name="Tekstvak 61">
            <a:extLst>
              <a:ext uri="{FF2B5EF4-FFF2-40B4-BE49-F238E27FC236}">
                <a16:creationId xmlns:a16="http://schemas.microsoft.com/office/drawing/2014/main" id="{1C51EE72-8A8C-5D3C-D3A5-5B4B8F83D0A7}"/>
              </a:ext>
            </a:extLst>
          </p:cNvPr>
          <p:cNvSpPr txBox="1"/>
          <p:nvPr/>
        </p:nvSpPr>
        <p:spPr>
          <a:xfrm>
            <a:off x="316279" y="3474779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Lift 2</a:t>
            </a:r>
          </a:p>
          <a:p>
            <a:r>
              <a:rPr lang="nl-NL" sz="1052" dirty="0" err="1"/>
              <a:t>Infrastructure</a:t>
            </a:r>
            <a:r>
              <a:rPr lang="nl-NL" sz="1052" dirty="0"/>
              <a:t> (22C)</a:t>
            </a:r>
          </a:p>
          <a:p>
            <a:r>
              <a:rPr lang="nl-NL" sz="1052" dirty="0" err="1"/>
              <a:t>Unsecured</a:t>
            </a:r>
            <a:endParaRPr lang="nl-NL" sz="1052" dirty="0"/>
          </a:p>
          <a:p>
            <a:r>
              <a:rPr lang="nl-NL" sz="1052" dirty="0"/>
              <a:t>No response</a:t>
            </a:r>
          </a:p>
        </p:txBody>
      </p:sp>
      <p:sp>
        <p:nvSpPr>
          <p:cNvPr id="63" name="Tekstvak 62">
            <a:extLst>
              <a:ext uri="{FF2B5EF4-FFF2-40B4-BE49-F238E27FC236}">
                <a16:creationId xmlns:a16="http://schemas.microsoft.com/office/drawing/2014/main" id="{38919592-13F6-497C-A5D8-37E5FA84B369}"/>
              </a:ext>
            </a:extLst>
          </p:cNvPr>
          <p:cNvSpPr txBox="1"/>
          <p:nvPr/>
        </p:nvSpPr>
        <p:spPr>
          <a:xfrm>
            <a:off x="316279" y="4264027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Life 4/6 </a:t>
            </a:r>
            <a:r>
              <a:rPr lang="nl-NL" sz="1052" dirty="0" err="1"/>
              <a:t>Infrastructure</a:t>
            </a:r>
            <a:r>
              <a:rPr lang="nl-NL" sz="1052" dirty="0"/>
              <a:t> (23D)</a:t>
            </a:r>
          </a:p>
          <a:p>
            <a:r>
              <a:rPr lang="nl-NL" sz="1052" dirty="0" err="1"/>
              <a:t>Unsecured</a:t>
            </a:r>
            <a:endParaRPr lang="nl-NL" sz="1052" dirty="0"/>
          </a:p>
          <a:p>
            <a:r>
              <a:rPr lang="nl-NL" sz="1052" dirty="0"/>
              <a:t>No response</a:t>
            </a:r>
          </a:p>
        </p:txBody>
      </p:sp>
      <p:sp>
        <p:nvSpPr>
          <p:cNvPr id="64" name="Tekstvak 63">
            <a:extLst>
              <a:ext uri="{FF2B5EF4-FFF2-40B4-BE49-F238E27FC236}">
                <a16:creationId xmlns:a16="http://schemas.microsoft.com/office/drawing/2014/main" id="{BB628906-F487-1E10-04FC-0941194FBC8B}"/>
              </a:ext>
            </a:extLst>
          </p:cNvPr>
          <p:cNvSpPr txBox="1"/>
          <p:nvPr/>
        </p:nvSpPr>
        <p:spPr>
          <a:xfrm>
            <a:off x="2213396" y="4329339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Atmosphere</a:t>
            </a:r>
            <a:endParaRPr lang="nl-NL" sz="1052" dirty="0"/>
          </a:p>
          <a:p>
            <a:r>
              <a:rPr lang="nl-NL" sz="1052" dirty="0" err="1"/>
              <a:t>Infrastructure</a:t>
            </a:r>
            <a:endParaRPr lang="nl-NL" sz="1052" dirty="0"/>
          </a:p>
          <a:p>
            <a:r>
              <a:rPr lang="nl-NL" sz="1052" dirty="0" err="1"/>
              <a:t>Hardened</a:t>
            </a:r>
            <a:endParaRPr lang="nl-NL" sz="1052" dirty="0"/>
          </a:p>
          <a:p>
            <a:r>
              <a:rPr lang="nl-NL" sz="1052" dirty="0"/>
              <a:t>+3 response</a:t>
            </a:r>
          </a:p>
        </p:txBody>
      </p:sp>
      <p:sp>
        <p:nvSpPr>
          <p:cNvPr id="65" name="Tekstvak 64">
            <a:extLst>
              <a:ext uri="{FF2B5EF4-FFF2-40B4-BE49-F238E27FC236}">
                <a16:creationId xmlns:a16="http://schemas.microsoft.com/office/drawing/2014/main" id="{2FD93332-C124-044C-A125-B76228D95E64}"/>
              </a:ext>
            </a:extLst>
          </p:cNvPr>
          <p:cNvSpPr txBox="1"/>
          <p:nvPr/>
        </p:nvSpPr>
        <p:spPr>
          <a:xfrm>
            <a:off x="2213396" y="5200130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Gravity</a:t>
            </a:r>
            <a:endParaRPr lang="nl-NL" sz="1052" dirty="0"/>
          </a:p>
          <a:p>
            <a:r>
              <a:rPr lang="nl-NL" sz="1052" dirty="0" err="1"/>
              <a:t>Infrastructure</a:t>
            </a:r>
            <a:endParaRPr lang="nl-NL" sz="1052" dirty="0"/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+2 response</a:t>
            </a:r>
          </a:p>
        </p:txBody>
      </p:sp>
      <p:sp>
        <p:nvSpPr>
          <p:cNvPr id="66" name="Tekstvak 65">
            <a:extLst>
              <a:ext uri="{FF2B5EF4-FFF2-40B4-BE49-F238E27FC236}">
                <a16:creationId xmlns:a16="http://schemas.microsoft.com/office/drawing/2014/main" id="{2FC07D5F-BDEE-5177-5C7C-F6BC1E67A78E}"/>
              </a:ext>
            </a:extLst>
          </p:cNvPr>
          <p:cNvSpPr txBox="1"/>
          <p:nvPr/>
        </p:nvSpPr>
        <p:spPr>
          <a:xfrm>
            <a:off x="3898808" y="5200132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Escape </a:t>
            </a:r>
            <a:r>
              <a:rPr lang="nl-NL" sz="1052" dirty="0" err="1"/>
              <a:t>pod</a:t>
            </a:r>
            <a:r>
              <a:rPr lang="nl-NL" sz="1052" dirty="0"/>
              <a:t> </a:t>
            </a:r>
            <a:r>
              <a:rPr lang="nl-NL" sz="1052" dirty="0" err="1"/>
              <a:t>bay</a:t>
            </a:r>
            <a:endParaRPr lang="nl-NL" sz="1052" dirty="0"/>
          </a:p>
          <a:p>
            <a:r>
              <a:rPr lang="nl-NL" sz="1052" dirty="0" err="1"/>
              <a:t>Infrastructure</a:t>
            </a:r>
            <a:r>
              <a:rPr lang="nl-NL" sz="1052" dirty="0"/>
              <a:t> (23C)</a:t>
            </a:r>
          </a:p>
          <a:p>
            <a:r>
              <a:rPr lang="nl-NL" sz="1052" dirty="0" err="1"/>
              <a:t>Hardened</a:t>
            </a:r>
            <a:endParaRPr lang="nl-NL" sz="1052" dirty="0"/>
          </a:p>
          <a:p>
            <a:r>
              <a:rPr lang="nl-NL" sz="1052" dirty="0"/>
              <a:t>+3 response</a:t>
            </a:r>
          </a:p>
        </p:txBody>
      </p:sp>
      <p:cxnSp>
        <p:nvCxnSpPr>
          <p:cNvPr id="68" name="Rechte verbindingslijn 67">
            <a:extLst>
              <a:ext uri="{FF2B5EF4-FFF2-40B4-BE49-F238E27FC236}">
                <a16:creationId xmlns:a16="http://schemas.microsoft.com/office/drawing/2014/main" id="{1FC20455-B955-1D9A-5240-C93D20724256}"/>
              </a:ext>
            </a:extLst>
          </p:cNvPr>
          <p:cNvCxnSpPr>
            <a:cxnSpLocks/>
            <a:stCxn id="56" idx="1"/>
            <a:endCxn id="60" idx="3"/>
          </p:cNvCxnSpPr>
          <p:nvPr/>
        </p:nvCxnSpPr>
        <p:spPr>
          <a:xfrm flipH="1" flipV="1">
            <a:off x="3473473" y="2966189"/>
            <a:ext cx="404499" cy="20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Rechte verbindingslijn 70">
            <a:extLst>
              <a:ext uri="{FF2B5EF4-FFF2-40B4-BE49-F238E27FC236}">
                <a16:creationId xmlns:a16="http://schemas.microsoft.com/office/drawing/2014/main" id="{2A01E948-7F7C-3E7C-7B3D-CDA2D799E986}"/>
              </a:ext>
            </a:extLst>
          </p:cNvPr>
          <p:cNvCxnSpPr>
            <a:cxnSpLocks/>
          </p:cNvCxnSpPr>
          <p:nvPr/>
        </p:nvCxnSpPr>
        <p:spPr>
          <a:xfrm flipH="1" flipV="1">
            <a:off x="5243773" y="4686584"/>
            <a:ext cx="253968" cy="84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Rechte verbindingslijn 107">
            <a:extLst>
              <a:ext uri="{FF2B5EF4-FFF2-40B4-BE49-F238E27FC236}">
                <a16:creationId xmlns:a16="http://schemas.microsoft.com/office/drawing/2014/main" id="{197A8490-C0FF-292B-6E35-D5F47F5740E9}"/>
              </a:ext>
            </a:extLst>
          </p:cNvPr>
          <p:cNvCxnSpPr>
            <a:cxnSpLocks/>
            <a:stCxn id="58" idx="1"/>
            <a:endCxn id="64" idx="3"/>
          </p:cNvCxnSpPr>
          <p:nvPr/>
        </p:nvCxnSpPr>
        <p:spPr>
          <a:xfrm flipH="1">
            <a:off x="3579197" y="4699312"/>
            <a:ext cx="30487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Rechte verbindingslijn 118">
            <a:extLst>
              <a:ext uri="{FF2B5EF4-FFF2-40B4-BE49-F238E27FC236}">
                <a16:creationId xmlns:a16="http://schemas.microsoft.com/office/drawing/2014/main" id="{D87E4F93-5A61-B68D-7D59-DC1357D9CF5E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4566972" y="5069285"/>
            <a:ext cx="1" cy="1308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Rechte verbindingslijn 121">
            <a:extLst>
              <a:ext uri="{FF2B5EF4-FFF2-40B4-BE49-F238E27FC236}">
                <a16:creationId xmlns:a16="http://schemas.microsoft.com/office/drawing/2014/main" id="{E73C7539-6C9E-7E35-2F54-D0A823147917}"/>
              </a:ext>
            </a:extLst>
          </p:cNvPr>
          <p:cNvCxnSpPr>
            <a:cxnSpLocks/>
          </p:cNvCxnSpPr>
          <p:nvPr/>
        </p:nvCxnSpPr>
        <p:spPr>
          <a:xfrm flipH="1">
            <a:off x="3579197" y="5566601"/>
            <a:ext cx="152437" cy="18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Rechte verbindingslijn 125">
            <a:extLst>
              <a:ext uri="{FF2B5EF4-FFF2-40B4-BE49-F238E27FC236}">
                <a16:creationId xmlns:a16="http://schemas.microsoft.com/office/drawing/2014/main" id="{01C7E872-668F-E214-2A4C-85965B8B9E52}"/>
              </a:ext>
            </a:extLst>
          </p:cNvPr>
          <p:cNvCxnSpPr>
            <a:cxnSpLocks/>
          </p:cNvCxnSpPr>
          <p:nvPr/>
        </p:nvCxnSpPr>
        <p:spPr>
          <a:xfrm>
            <a:off x="3731633" y="4862109"/>
            <a:ext cx="0" cy="7051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Verbindingslijn: gebogen 152">
            <a:extLst>
              <a:ext uri="{FF2B5EF4-FFF2-40B4-BE49-F238E27FC236}">
                <a16:creationId xmlns:a16="http://schemas.microsoft.com/office/drawing/2014/main" id="{9EFFD0E5-7D3E-F4D6-E216-BDE152410834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462784" y="2141475"/>
            <a:ext cx="408989" cy="61113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Rechte verbindingslijn 158">
            <a:extLst>
              <a:ext uri="{FF2B5EF4-FFF2-40B4-BE49-F238E27FC236}">
                <a16:creationId xmlns:a16="http://schemas.microsoft.com/office/drawing/2014/main" id="{E6C5A82F-D5A7-3B66-3180-6E0BBFFF67B8}"/>
              </a:ext>
            </a:extLst>
          </p:cNvPr>
          <p:cNvCxnSpPr>
            <a:cxnSpLocks/>
            <a:stCxn id="62" idx="3"/>
            <a:endCxn id="57" idx="1"/>
          </p:cNvCxnSpPr>
          <p:nvPr/>
        </p:nvCxnSpPr>
        <p:spPr>
          <a:xfrm>
            <a:off x="1682080" y="3844752"/>
            <a:ext cx="21998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Verbindingslijn: gebogen 161">
            <a:extLst>
              <a:ext uri="{FF2B5EF4-FFF2-40B4-BE49-F238E27FC236}">
                <a16:creationId xmlns:a16="http://schemas.microsoft.com/office/drawing/2014/main" id="{0286F815-8635-7DDD-523D-FF7018C95063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1696157" y="3055504"/>
            <a:ext cx="2183540" cy="575666"/>
          </a:xfrm>
          <a:prstGeom prst="bentConnector3">
            <a:avLst>
              <a:gd name="adj1" fmla="val 1035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Verbindingslijn: gebogen 164">
            <a:extLst>
              <a:ext uri="{FF2B5EF4-FFF2-40B4-BE49-F238E27FC236}">
                <a16:creationId xmlns:a16="http://schemas.microsoft.com/office/drawing/2014/main" id="{B99A3486-44E5-F990-5EB0-56BCB39D627E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1682080" y="4072863"/>
            <a:ext cx="2195891" cy="561137"/>
          </a:xfrm>
          <a:prstGeom prst="bentConnector3">
            <a:avLst>
              <a:gd name="adj1" fmla="val 1101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Verbindingslijn: gebogen 2">
            <a:extLst>
              <a:ext uri="{FF2B5EF4-FFF2-40B4-BE49-F238E27FC236}">
                <a16:creationId xmlns:a16="http://schemas.microsoft.com/office/drawing/2014/main" id="{5B94C94E-896C-B664-F035-893E8D195D46}"/>
              </a:ext>
            </a:extLst>
          </p:cNvPr>
          <p:cNvCxnSpPr>
            <a:cxnSpLocks/>
            <a:stCxn id="8" idx="0"/>
            <a:endCxn id="15" idx="0"/>
          </p:cNvCxnSpPr>
          <p:nvPr/>
        </p:nvCxnSpPr>
        <p:spPr>
          <a:xfrm rot="5400000" flipH="1" flipV="1">
            <a:off x="7939076" y="275038"/>
            <a:ext cx="1554" cy="3516078"/>
          </a:xfrm>
          <a:prstGeom prst="bentConnector3">
            <a:avLst>
              <a:gd name="adj1" fmla="val 148104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kstvak 53">
            <a:extLst>
              <a:ext uri="{FF2B5EF4-FFF2-40B4-BE49-F238E27FC236}">
                <a16:creationId xmlns:a16="http://schemas.microsoft.com/office/drawing/2014/main" id="{D507A60A-5801-7D95-7F83-8F3B8200ACE7}"/>
              </a:ext>
            </a:extLst>
          </p:cNvPr>
          <p:cNvSpPr txBox="1"/>
          <p:nvPr/>
        </p:nvSpPr>
        <p:spPr>
          <a:xfrm>
            <a:off x="3898807" y="6079617"/>
            <a:ext cx="1349713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Retina Scanner</a:t>
            </a:r>
          </a:p>
          <a:p>
            <a:r>
              <a:rPr lang="nl-NL" sz="1052" dirty="0" err="1"/>
              <a:t>Infrastructure</a:t>
            </a:r>
            <a:r>
              <a:rPr lang="nl-NL" sz="1052" dirty="0"/>
              <a:t> (23F)</a:t>
            </a:r>
          </a:p>
          <a:p>
            <a:r>
              <a:rPr lang="nl-NL" sz="1052" dirty="0" err="1"/>
              <a:t>Hardened</a:t>
            </a:r>
            <a:endParaRPr lang="nl-NL" sz="1052" dirty="0"/>
          </a:p>
          <a:p>
            <a:r>
              <a:rPr lang="nl-NL" sz="1052" dirty="0"/>
              <a:t>+3 response</a:t>
            </a:r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35A80D54-E14D-752C-F048-A11785F881B5}"/>
              </a:ext>
            </a:extLst>
          </p:cNvPr>
          <p:cNvSpPr txBox="1"/>
          <p:nvPr/>
        </p:nvSpPr>
        <p:spPr>
          <a:xfrm>
            <a:off x="5497742" y="6078383"/>
            <a:ext cx="1349713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Brainscan Bank Databank (47H)</a:t>
            </a:r>
          </a:p>
          <a:p>
            <a:r>
              <a:rPr lang="nl-NL" sz="1052" dirty="0" err="1"/>
              <a:t>Hardened</a:t>
            </a:r>
            <a:endParaRPr lang="nl-NL" sz="1052" dirty="0"/>
          </a:p>
          <a:p>
            <a:r>
              <a:rPr lang="nl-NL" sz="1052" dirty="0"/>
              <a:t>Brainscan / Virus</a:t>
            </a:r>
          </a:p>
        </p:txBody>
      </p:sp>
      <p:cxnSp>
        <p:nvCxnSpPr>
          <p:cNvPr id="67" name="Rechte verbindingslijn 66">
            <a:extLst>
              <a:ext uri="{FF2B5EF4-FFF2-40B4-BE49-F238E27FC236}">
                <a16:creationId xmlns:a16="http://schemas.microsoft.com/office/drawing/2014/main" id="{06D0D4F0-F5D0-863A-10A2-D727C4CBF7B4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5248520" y="6448356"/>
            <a:ext cx="249222" cy="12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Rechte verbindingslijn 83">
            <a:extLst>
              <a:ext uri="{FF2B5EF4-FFF2-40B4-BE49-F238E27FC236}">
                <a16:creationId xmlns:a16="http://schemas.microsoft.com/office/drawing/2014/main" id="{920A3CE0-3FF4-193E-FD32-54454CBFCE98}"/>
              </a:ext>
            </a:extLst>
          </p:cNvPr>
          <p:cNvCxnSpPr>
            <a:cxnSpLocks/>
          </p:cNvCxnSpPr>
          <p:nvPr/>
        </p:nvCxnSpPr>
        <p:spPr>
          <a:xfrm flipH="1">
            <a:off x="3731634" y="4862109"/>
            <a:ext cx="14633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ijdelijke aanduiding voor voettekst 42">
            <a:extLst>
              <a:ext uri="{FF2B5EF4-FFF2-40B4-BE49-F238E27FC236}">
                <a16:creationId xmlns:a16="http://schemas.microsoft.com/office/drawing/2014/main" id="{33FF4A46-5E42-8AC9-5B31-7FFD0C47C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0948" y="7169547"/>
            <a:ext cx="10229918" cy="324651"/>
          </a:xfrm>
        </p:spPr>
        <p:txBody>
          <a:bodyPr/>
          <a:lstStyle/>
          <a:p>
            <a:r>
              <a:rPr lang="en-US" dirty="0"/>
              <a:t>*Use the </a:t>
            </a:r>
            <a:r>
              <a:rPr lang="en-US" dirty="0" err="1"/>
              <a:t>Brainscan</a:t>
            </a:r>
            <a:r>
              <a:rPr lang="en-US" dirty="0"/>
              <a:t> / Virus description from Floor 3.4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46610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F5386D-71F7-7FA1-B1B7-F0511A088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Floor 1: </a:t>
            </a:r>
            <a:r>
              <a:rPr lang="nl-NL" dirty="0" err="1"/>
              <a:t>Reception</a:t>
            </a:r>
            <a:r>
              <a:rPr lang="nl-NL" dirty="0"/>
              <a:t> &amp; </a:t>
            </a:r>
            <a:r>
              <a:rPr lang="nl-NL" dirty="0" err="1"/>
              <a:t>Habitation</a:t>
            </a:r>
            <a:endParaRPr lang="nl-NL" dirty="0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A8C902FB-0DB5-34EF-3C6B-B8C2B77A3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05521"/>
              </p:ext>
            </p:extLst>
          </p:nvPr>
        </p:nvGraphicFramePr>
        <p:xfrm>
          <a:off x="1860130" y="1403573"/>
          <a:ext cx="6971555" cy="502919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1577">
                  <a:extLst>
                    <a:ext uri="{9D8B030D-6E8A-4147-A177-3AD203B41FA5}">
                      <a16:colId xmlns:a16="http://schemas.microsoft.com/office/drawing/2014/main" val="1849732582"/>
                    </a:ext>
                  </a:extLst>
                </a:gridCol>
                <a:gridCol w="4634399">
                  <a:extLst>
                    <a:ext uri="{9D8B030D-6E8A-4147-A177-3AD203B41FA5}">
                      <a16:colId xmlns:a16="http://schemas.microsoft.com/office/drawing/2014/main" val="137722930"/>
                    </a:ext>
                  </a:extLst>
                </a:gridCol>
                <a:gridCol w="1685579">
                  <a:extLst>
                    <a:ext uri="{9D8B030D-6E8A-4147-A177-3AD203B41FA5}">
                      <a16:colId xmlns:a16="http://schemas.microsoft.com/office/drawing/2014/main" val="150138937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d10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Response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Monarch effect on </a:t>
                      </a:r>
                      <a:r>
                        <a:rPr lang="nl-NL" sz="1100" dirty="0" err="1"/>
                        <a:t>fail</a:t>
                      </a:r>
                      <a:endParaRPr lang="nl-NL" sz="1100" dirty="0"/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2601089891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0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Monarch </a:t>
                      </a:r>
                      <a:r>
                        <a:rPr lang="nl-NL" sz="1100" dirty="0" err="1"/>
                        <a:t>warns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politely</a:t>
                      </a:r>
                      <a:endParaRPr lang="nl-NL" sz="1100"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Network Response +1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768251619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Monarch </a:t>
                      </a:r>
                      <a:r>
                        <a:rPr lang="nl-NL" sz="1100" dirty="0" err="1"/>
                        <a:t>warns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threateningly</a:t>
                      </a:r>
                      <a:endParaRPr lang="nl-NL" sz="1100" dirty="0"/>
                    </a:p>
                    <a:p>
                      <a:pPr marL="0" marR="0" lvl="0" indent="0" algn="l" defTabSz="801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/>
                        <a:t>Network Response +1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lvl="0" indent="0" algn="l" defTabSz="801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/>
                        <a:t>1d2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983183464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2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Device is </a:t>
                      </a:r>
                      <a:r>
                        <a:rPr lang="nl-NL" sz="1100" dirty="0" err="1"/>
                        <a:t>remotely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powered</a:t>
                      </a:r>
                      <a:r>
                        <a:rPr lang="nl-NL" sz="1100" dirty="0"/>
                        <a:t> off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nl-NL" sz="11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1d2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459264600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3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User account </a:t>
                      </a:r>
                      <a:r>
                        <a:rPr lang="nl-NL" sz="1100" dirty="0" err="1"/>
                        <a:t>locked</a:t>
                      </a:r>
                      <a:r>
                        <a:rPr lang="nl-NL" sz="1100" dirty="0"/>
                        <a:t> out </a:t>
                      </a:r>
                      <a:r>
                        <a:rPr lang="nl-NL" sz="1100" dirty="0" err="1"/>
                        <a:t>for</a:t>
                      </a:r>
                      <a:r>
                        <a:rPr lang="nl-NL" sz="1100" dirty="0"/>
                        <a:t> 1d10 </a:t>
                      </a:r>
                      <a:r>
                        <a:rPr lang="nl-NL" sz="1100" dirty="0" err="1"/>
                        <a:t>hours</a:t>
                      </a:r>
                      <a:endParaRPr lang="nl-NL" sz="1100" dirty="0"/>
                    </a:p>
                    <a:p>
                      <a:pPr>
                        <a:lnSpc>
                          <a:spcPct val="100000"/>
                        </a:lnSpc>
                      </a:pPr>
                      <a:endParaRPr lang="nl-NL" sz="11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1d2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830164627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4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lvl="0" indent="0" algn="l" defTabSz="801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linked networks increase Response +1</a:t>
                      </a:r>
                      <a:endParaRPr lang="nl-NL" sz="11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lvl="0" indent="0" algn="l" defTabSz="801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/>
                        <a:t>1d5 Stress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nl-NL" sz="1100" dirty="0"/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3704867170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5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network and all linked networks increase Security Level by 1.</a:t>
                      </a:r>
                      <a:endParaRPr lang="nl-NL" sz="11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lvl="0" indent="0" algn="l" defTabSz="801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/>
                        <a:t>1d5 Stress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nl-NL" sz="1100" dirty="0"/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995101933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6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network and all linked networks are locked down for 1d10 hours.</a:t>
                      </a:r>
                      <a:endParaRPr lang="nl-NL" sz="11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1d5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2747601676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7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Floor </a:t>
                      </a:r>
                      <a:r>
                        <a:rPr lang="nl-NL" sz="11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blackout</a:t>
                      </a:r>
                      <a:r>
                        <a:rPr lang="nl-NL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nl-NL" sz="11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  <a:r>
                        <a:rPr lang="nl-NL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non-</a:t>
                      </a:r>
                      <a:r>
                        <a:rPr lang="nl-NL" sz="11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essential</a:t>
                      </a:r>
                      <a:r>
                        <a:rPr lang="nl-NL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electronics </a:t>
                      </a:r>
                      <a:r>
                        <a:rPr lang="nl-NL" sz="11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powered</a:t>
                      </a:r>
                      <a:r>
                        <a:rPr lang="nl-NL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down </a:t>
                      </a:r>
                      <a:r>
                        <a:rPr lang="nl-NL" sz="11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nl-NL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1d10 </a:t>
                      </a:r>
                      <a:r>
                        <a:rPr lang="nl-NL" sz="11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hours</a:t>
                      </a:r>
                      <a:endParaRPr lang="nl-NL" sz="11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1d5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2410845205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8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A security </a:t>
                      </a:r>
                      <a:r>
                        <a:rPr lang="nl-NL" sz="1100" dirty="0" err="1"/>
                        <a:t>android</a:t>
                      </a:r>
                      <a:r>
                        <a:rPr lang="nl-NL" sz="1100" dirty="0"/>
                        <a:t> is </a:t>
                      </a:r>
                      <a:r>
                        <a:rPr lang="nl-NL" sz="1100" dirty="0" err="1"/>
                        <a:t>dispatched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to</a:t>
                      </a:r>
                      <a:r>
                        <a:rPr lang="nl-NL" sz="1100" dirty="0"/>
                        <a:t> stop the hacker. </a:t>
                      </a:r>
                      <a:r>
                        <a:rPr lang="nl-NL" sz="1100" dirty="0" err="1"/>
                        <a:t>Arrives</a:t>
                      </a:r>
                      <a:r>
                        <a:rPr lang="nl-NL" sz="1100" dirty="0"/>
                        <a:t> in 1d10 </a:t>
                      </a:r>
                      <a:r>
                        <a:rPr lang="nl-NL" sz="1100" dirty="0" err="1"/>
                        <a:t>rounds</a:t>
                      </a:r>
                      <a:r>
                        <a:rPr lang="nl-NL" sz="1100" dirty="0"/>
                        <a:t>.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1d5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7222323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9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1d5 security </a:t>
                      </a:r>
                      <a:r>
                        <a:rPr lang="nl-NL" sz="1100" dirty="0" err="1"/>
                        <a:t>androids</a:t>
                      </a:r>
                      <a:r>
                        <a:rPr lang="nl-NL" sz="1100" dirty="0"/>
                        <a:t> are </a:t>
                      </a:r>
                      <a:r>
                        <a:rPr lang="nl-NL" sz="1100" dirty="0" err="1"/>
                        <a:t>dispatched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to</a:t>
                      </a:r>
                      <a:r>
                        <a:rPr lang="nl-NL" sz="1100" dirty="0"/>
                        <a:t> stop the hacker. </a:t>
                      </a:r>
                      <a:r>
                        <a:rPr lang="nl-NL" sz="1100" dirty="0" err="1"/>
                        <a:t>Arrive</a:t>
                      </a:r>
                      <a:r>
                        <a:rPr lang="nl-NL" sz="1100" dirty="0"/>
                        <a:t> in 1d5 </a:t>
                      </a:r>
                      <a:r>
                        <a:rPr lang="nl-NL" sz="1100" dirty="0" err="1"/>
                        <a:t>rounds</a:t>
                      </a:r>
                      <a:r>
                        <a:rPr lang="nl-NL" sz="1100" dirty="0"/>
                        <a:t>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nl-NL" sz="11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1d5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4126383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474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295C75A7-07FE-9C47-3B34-F88EDEE95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591" y="302737"/>
            <a:ext cx="9622632" cy="1259946"/>
          </a:xfrm>
        </p:spPr>
        <p:txBody>
          <a:bodyPr>
            <a:normAutofit/>
          </a:bodyPr>
          <a:lstStyle/>
          <a:p>
            <a:r>
              <a:rPr lang="nl-NL" dirty="0"/>
              <a:t>Floor 2: EDEN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513FBAE4-87B7-649F-B07E-5256607F1314}"/>
              </a:ext>
            </a:extLst>
          </p:cNvPr>
          <p:cNvSpPr/>
          <p:nvPr/>
        </p:nvSpPr>
        <p:spPr>
          <a:xfrm>
            <a:off x="5407336" y="1331566"/>
            <a:ext cx="5053530" cy="5688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580" dirty="0"/>
              <a:t>T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07904C2-5D06-62E1-8899-0792A4D99755}"/>
              </a:ext>
            </a:extLst>
          </p:cNvPr>
          <p:cNvSpPr/>
          <p:nvPr/>
        </p:nvSpPr>
        <p:spPr>
          <a:xfrm>
            <a:off x="230948" y="1331566"/>
            <a:ext cx="5114960" cy="5688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580" dirty="0"/>
              <a:t>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C4A68C34-E650-B4C6-E509-96B5B6EF72AE}"/>
              </a:ext>
            </a:extLst>
          </p:cNvPr>
          <p:cNvSpPr txBox="1"/>
          <p:nvPr/>
        </p:nvSpPr>
        <p:spPr>
          <a:xfrm>
            <a:off x="410187" y="1405448"/>
            <a:ext cx="4747606" cy="33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580" dirty="0"/>
              <a:t>Systems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91B61CB7-2D0B-4024-4B26-E3D5BEE0F8AC}"/>
              </a:ext>
            </a:extLst>
          </p:cNvPr>
          <p:cNvSpPr txBox="1"/>
          <p:nvPr/>
        </p:nvSpPr>
        <p:spPr>
          <a:xfrm>
            <a:off x="5472751" y="1408489"/>
            <a:ext cx="4922699" cy="33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580" dirty="0"/>
              <a:t>Intranet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2AE54655-352A-C729-6537-38EEC3E7CA36}"/>
              </a:ext>
            </a:extLst>
          </p:cNvPr>
          <p:cNvSpPr txBox="1"/>
          <p:nvPr/>
        </p:nvSpPr>
        <p:spPr>
          <a:xfrm>
            <a:off x="5515001" y="2005594"/>
            <a:ext cx="138643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Monarch </a:t>
            </a:r>
            <a:r>
              <a:rPr lang="nl-NL" sz="1052" dirty="0" err="1"/>
              <a:t>Comms</a:t>
            </a:r>
            <a:endParaRPr lang="nl-NL" sz="1052" dirty="0"/>
          </a:p>
          <a:p>
            <a:r>
              <a:rPr lang="nl-NL" sz="1052" dirty="0"/>
              <a:t>Terminal (26D)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+1 </a:t>
            </a:r>
            <a:r>
              <a:rPr lang="nl-NL" sz="1052" dirty="0" err="1"/>
              <a:t>reponse</a:t>
            </a:r>
            <a:endParaRPr lang="nl-NL" sz="1052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6BA73040-B77D-FF43-A8EA-3DD868211B12}"/>
              </a:ext>
            </a:extLst>
          </p:cNvPr>
          <p:cNvSpPr txBox="1"/>
          <p:nvPr/>
        </p:nvSpPr>
        <p:spPr>
          <a:xfrm>
            <a:off x="7320450" y="2005593"/>
            <a:ext cx="138643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Monarch</a:t>
            </a:r>
          </a:p>
          <a:p>
            <a:r>
              <a:rPr lang="nl-NL" sz="1052" dirty="0"/>
              <a:t>AI </a:t>
            </a:r>
            <a:r>
              <a:rPr lang="nl-NL" sz="1052" dirty="0" err="1"/>
              <a:t>Core</a:t>
            </a:r>
            <a:r>
              <a:rPr lang="nl-NL" sz="1052" dirty="0"/>
              <a:t> (56A)</a:t>
            </a:r>
          </a:p>
          <a:p>
            <a:r>
              <a:rPr lang="nl-NL" sz="1052" dirty="0" err="1"/>
              <a:t>Unhackable</a:t>
            </a:r>
            <a:endParaRPr lang="nl-NL" sz="1052" dirty="0"/>
          </a:p>
          <a:p>
            <a:r>
              <a:rPr lang="nl-NL" sz="1052" dirty="0"/>
              <a:t>Brain scan / Virus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C83F6FFB-FBD0-1B78-D070-2DF08EB18757}"/>
              </a:ext>
            </a:extLst>
          </p:cNvPr>
          <p:cNvSpPr txBox="1"/>
          <p:nvPr/>
        </p:nvSpPr>
        <p:spPr>
          <a:xfrm>
            <a:off x="2146342" y="2005593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Defense</a:t>
            </a:r>
            <a:r>
              <a:rPr lang="nl-NL" sz="1052" dirty="0"/>
              <a:t> Hub</a:t>
            </a:r>
          </a:p>
          <a:p>
            <a:r>
              <a:rPr lang="nl-NL" sz="1052" dirty="0"/>
              <a:t>Router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+1 response</a:t>
            </a: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7FB35DDD-9D4B-6FED-A70A-559CC7CBA047}"/>
              </a:ext>
            </a:extLst>
          </p:cNvPr>
          <p:cNvSpPr txBox="1"/>
          <p:nvPr/>
        </p:nvSpPr>
        <p:spPr>
          <a:xfrm>
            <a:off x="3881890" y="6167846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Reformatting</a:t>
            </a:r>
            <a:r>
              <a:rPr lang="nl-NL" sz="1052" dirty="0"/>
              <a:t> Suite</a:t>
            </a:r>
          </a:p>
          <a:p>
            <a:r>
              <a:rPr lang="nl-NL" sz="1052" dirty="0"/>
              <a:t>Downlink* (26A)</a:t>
            </a:r>
          </a:p>
          <a:p>
            <a:r>
              <a:rPr lang="nl-NL" sz="1052" dirty="0" err="1"/>
              <a:t>Hardened</a:t>
            </a:r>
            <a:endParaRPr lang="nl-NL" sz="1052" dirty="0"/>
          </a:p>
          <a:p>
            <a:r>
              <a:rPr lang="nl-NL" sz="1052" dirty="0"/>
              <a:t>+3 response</a:t>
            </a: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83D21AF7-B347-6C38-39C0-E84C1E062497}"/>
              </a:ext>
            </a:extLst>
          </p:cNvPr>
          <p:cNvSpPr txBox="1"/>
          <p:nvPr/>
        </p:nvSpPr>
        <p:spPr>
          <a:xfrm>
            <a:off x="5515001" y="5724054"/>
            <a:ext cx="1349713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Brainscan Bank Databank (47H)</a:t>
            </a:r>
          </a:p>
          <a:p>
            <a:r>
              <a:rPr lang="nl-NL" sz="1052" dirty="0" err="1"/>
              <a:t>Hardened</a:t>
            </a:r>
            <a:endParaRPr lang="nl-NL" sz="1052" dirty="0"/>
          </a:p>
          <a:p>
            <a:r>
              <a:rPr lang="nl-NL" sz="1052" dirty="0"/>
              <a:t>Brainscan / Virus</a:t>
            </a: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024166B9-F26E-A4B4-F776-2EF9FA12A256}"/>
              </a:ext>
            </a:extLst>
          </p:cNvPr>
          <p:cNvSpPr txBox="1"/>
          <p:nvPr/>
        </p:nvSpPr>
        <p:spPr>
          <a:xfrm>
            <a:off x="384393" y="3697911"/>
            <a:ext cx="1379877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Airlock</a:t>
            </a:r>
            <a:endParaRPr lang="nl-NL" sz="1052" dirty="0"/>
          </a:p>
          <a:p>
            <a:r>
              <a:rPr lang="nl-NL" sz="1052" dirty="0" err="1"/>
              <a:t>Infrastructure</a:t>
            </a:r>
            <a:r>
              <a:rPr lang="nl-NL" sz="1052" dirty="0"/>
              <a:t> (25A)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+2 response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E7BD99BE-88A4-580F-A3D1-09877ABA0F06}"/>
              </a:ext>
            </a:extLst>
          </p:cNvPr>
          <p:cNvSpPr txBox="1"/>
          <p:nvPr/>
        </p:nvSpPr>
        <p:spPr>
          <a:xfrm>
            <a:off x="384394" y="2005923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Automated</a:t>
            </a:r>
            <a:r>
              <a:rPr lang="nl-NL" sz="1052" dirty="0"/>
              <a:t> </a:t>
            </a:r>
            <a:r>
              <a:rPr lang="nl-NL" sz="1052" dirty="0" err="1"/>
              <a:t>Turrets</a:t>
            </a:r>
            <a:endParaRPr lang="nl-NL" sz="1052" dirty="0"/>
          </a:p>
          <a:p>
            <a:r>
              <a:rPr lang="nl-NL" sz="1052" dirty="0" err="1"/>
              <a:t>Infrastructure</a:t>
            </a:r>
            <a:r>
              <a:rPr lang="nl-NL" sz="1052" dirty="0"/>
              <a:t> (26C)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+0 response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C3E12FD7-1670-274A-AD0B-29198D85DE16}"/>
              </a:ext>
            </a:extLst>
          </p:cNvPr>
          <p:cNvSpPr txBox="1"/>
          <p:nvPr/>
        </p:nvSpPr>
        <p:spPr>
          <a:xfrm>
            <a:off x="384394" y="2870400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Blast </a:t>
            </a:r>
            <a:r>
              <a:rPr lang="nl-NL" sz="1052" dirty="0" err="1"/>
              <a:t>Doors</a:t>
            </a:r>
            <a:r>
              <a:rPr lang="nl-NL" sz="1052" dirty="0"/>
              <a:t> </a:t>
            </a:r>
            <a:r>
              <a:rPr lang="nl-NL" sz="1052" dirty="0" err="1"/>
              <a:t>Infrastructure</a:t>
            </a:r>
            <a:r>
              <a:rPr lang="nl-NL" sz="1052" dirty="0"/>
              <a:t> (26C)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+0 response</a:t>
            </a:r>
          </a:p>
        </p:txBody>
      </p:sp>
      <p:cxnSp>
        <p:nvCxnSpPr>
          <p:cNvPr id="39" name="Rechte verbindingslijn 38">
            <a:extLst>
              <a:ext uri="{FF2B5EF4-FFF2-40B4-BE49-F238E27FC236}">
                <a16:creationId xmlns:a16="http://schemas.microsoft.com/office/drawing/2014/main" id="{55A13C9D-5BA6-3031-D38A-2CCD903E0779}"/>
              </a:ext>
            </a:extLst>
          </p:cNvPr>
          <p:cNvCxnSpPr>
            <a:cxnSpLocks/>
            <a:stCxn id="26" idx="3"/>
            <a:endCxn id="21" idx="1"/>
          </p:cNvCxnSpPr>
          <p:nvPr/>
        </p:nvCxnSpPr>
        <p:spPr>
          <a:xfrm flipV="1">
            <a:off x="1750195" y="2375566"/>
            <a:ext cx="396147" cy="33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ijdelijke aanduiding voor voettekst 42">
            <a:extLst>
              <a:ext uri="{FF2B5EF4-FFF2-40B4-BE49-F238E27FC236}">
                <a16:creationId xmlns:a16="http://schemas.microsoft.com/office/drawing/2014/main" id="{FE82EBB8-968C-A9AC-0A67-73A7404B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0948" y="7169547"/>
            <a:ext cx="10229918" cy="324651"/>
          </a:xfrm>
        </p:spPr>
        <p:txBody>
          <a:bodyPr/>
          <a:lstStyle/>
          <a:p>
            <a:r>
              <a:rPr lang="en-US" dirty="0"/>
              <a:t>*The Hackers Handbook refers to this as an uplink, but technically this is a downlink, as data streams from the </a:t>
            </a:r>
            <a:r>
              <a:rPr lang="en-US" dirty="0" err="1"/>
              <a:t>Brainscan</a:t>
            </a:r>
            <a:r>
              <a:rPr lang="en-US" dirty="0"/>
              <a:t> Databank to the Reformatting Suite</a:t>
            </a:r>
            <a:endParaRPr lang="nl-NL" dirty="0"/>
          </a:p>
        </p:txBody>
      </p:sp>
      <p:sp>
        <p:nvSpPr>
          <p:cNvPr id="59" name="Tekstvak 58">
            <a:extLst>
              <a:ext uri="{FF2B5EF4-FFF2-40B4-BE49-F238E27FC236}">
                <a16:creationId xmlns:a16="http://schemas.microsoft.com/office/drawing/2014/main" id="{40BCFD25-7AD0-E60F-6BDC-F4F5305425AC}"/>
              </a:ext>
            </a:extLst>
          </p:cNvPr>
          <p:cNvSpPr txBox="1"/>
          <p:nvPr/>
        </p:nvSpPr>
        <p:spPr>
          <a:xfrm>
            <a:off x="3881890" y="5299654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Scanning Room</a:t>
            </a:r>
          </a:p>
          <a:p>
            <a:r>
              <a:rPr lang="nl-NL" sz="1052" dirty="0" err="1"/>
              <a:t>Infrastructure</a:t>
            </a:r>
            <a:r>
              <a:rPr lang="nl-NL" sz="1052" dirty="0"/>
              <a:t> (28A)</a:t>
            </a:r>
          </a:p>
          <a:p>
            <a:r>
              <a:rPr lang="nl-NL" sz="1052" dirty="0" err="1"/>
              <a:t>Hardened</a:t>
            </a:r>
            <a:endParaRPr lang="nl-NL" sz="1052" dirty="0"/>
          </a:p>
          <a:p>
            <a:r>
              <a:rPr lang="nl-NL" sz="1052" dirty="0"/>
              <a:t>+3 response</a:t>
            </a:r>
          </a:p>
        </p:txBody>
      </p:sp>
      <p:cxnSp>
        <p:nvCxnSpPr>
          <p:cNvPr id="63" name="Rechte verbindingslijn 62">
            <a:extLst>
              <a:ext uri="{FF2B5EF4-FFF2-40B4-BE49-F238E27FC236}">
                <a16:creationId xmlns:a16="http://schemas.microsoft.com/office/drawing/2014/main" id="{6124E987-7658-D6CE-235E-BBFA1F064853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6901432" y="2375566"/>
            <a:ext cx="419018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Verbindingslijn: gebogen 75">
            <a:extLst>
              <a:ext uri="{FF2B5EF4-FFF2-40B4-BE49-F238E27FC236}">
                <a16:creationId xmlns:a16="http://schemas.microsoft.com/office/drawing/2014/main" id="{62A5F135-8C51-AF2B-4ECB-42050CA69638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rot="10800000" flipV="1">
            <a:off x="5247691" y="6094027"/>
            <a:ext cx="267310" cy="443792"/>
          </a:xfrm>
          <a:prstGeom prst="bentConnector3">
            <a:avLst>
              <a:gd name="adj1" fmla="val 172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Verbindingslijn: gebogen 80">
            <a:extLst>
              <a:ext uri="{FF2B5EF4-FFF2-40B4-BE49-F238E27FC236}">
                <a16:creationId xmlns:a16="http://schemas.microsoft.com/office/drawing/2014/main" id="{0318E88F-0130-222C-CE7C-A7C0014E0003}"/>
              </a:ext>
            </a:extLst>
          </p:cNvPr>
          <p:cNvCxnSpPr>
            <a:cxnSpLocks/>
            <a:stCxn id="59" idx="3"/>
            <a:endCxn id="24" idx="1"/>
          </p:cNvCxnSpPr>
          <p:nvPr/>
        </p:nvCxnSpPr>
        <p:spPr>
          <a:xfrm>
            <a:off x="5247691" y="5669627"/>
            <a:ext cx="267310" cy="424400"/>
          </a:xfrm>
          <a:prstGeom prst="bentConnector3">
            <a:avLst>
              <a:gd name="adj1" fmla="val 8275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Rechte verbindingslijn 105">
            <a:extLst>
              <a:ext uri="{FF2B5EF4-FFF2-40B4-BE49-F238E27FC236}">
                <a16:creationId xmlns:a16="http://schemas.microsoft.com/office/drawing/2014/main" id="{A97597C7-2D59-3332-4E0B-9EFD169D7E2E}"/>
              </a:ext>
            </a:extLst>
          </p:cNvPr>
          <p:cNvCxnSpPr>
            <a:cxnSpLocks/>
            <a:stCxn id="11" idx="1"/>
            <a:endCxn id="21" idx="3"/>
          </p:cNvCxnSpPr>
          <p:nvPr/>
        </p:nvCxnSpPr>
        <p:spPr>
          <a:xfrm flipH="1" flipV="1">
            <a:off x="3512143" y="2375566"/>
            <a:ext cx="2002858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kstvak 109">
            <a:extLst>
              <a:ext uri="{FF2B5EF4-FFF2-40B4-BE49-F238E27FC236}">
                <a16:creationId xmlns:a16="http://schemas.microsoft.com/office/drawing/2014/main" id="{D08FAB47-F975-BCF6-BB16-45B5DB2E53DB}"/>
              </a:ext>
            </a:extLst>
          </p:cNvPr>
          <p:cNvSpPr txBox="1"/>
          <p:nvPr/>
        </p:nvSpPr>
        <p:spPr>
          <a:xfrm>
            <a:off x="377354" y="4591619"/>
            <a:ext cx="1379877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Internal</a:t>
            </a:r>
            <a:r>
              <a:rPr lang="nl-NL" sz="1052" dirty="0"/>
              <a:t> </a:t>
            </a:r>
            <a:r>
              <a:rPr lang="nl-NL" sz="1052" dirty="0" err="1"/>
              <a:t>Doors</a:t>
            </a:r>
            <a:endParaRPr lang="nl-NL" sz="1052" dirty="0"/>
          </a:p>
          <a:p>
            <a:r>
              <a:rPr lang="nl-NL" sz="1052" dirty="0" err="1"/>
              <a:t>Infrastructure</a:t>
            </a:r>
            <a:r>
              <a:rPr lang="nl-NL" sz="1052" dirty="0"/>
              <a:t> </a:t>
            </a:r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+0 response</a:t>
            </a:r>
          </a:p>
        </p:txBody>
      </p:sp>
      <p:sp>
        <p:nvSpPr>
          <p:cNvPr id="127" name="Tekstvak 126">
            <a:extLst>
              <a:ext uri="{FF2B5EF4-FFF2-40B4-BE49-F238E27FC236}">
                <a16:creationId xmlns:a16="http://schemas.microsoft.com/office/drawing/2014/main" id="{56A9A351-5467-1619-ED1E-B04CE235FDC8}"/>
              </a:ext>
            </a:extLst>
          </p:cNvPr>
          <p:cNvSpPr txBox="1"/>
          <p:nvPr/>
        </p:nvSpPr>
        <p:spPr>
          <a:xfrm>
            <a:off x="3817018" y="3724106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Life Support Hub</a:t>
            </a:r>
          </a:p>
          <a:p>
            <a:r>
              <a:rPr lang="nl-NL" sz="1052" dirty="0"/>
              <a:t>Router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+1 response</a:t>
            </a:r>
          </a:p>
        </p:txBody>
      </p:sp>
      <p:sp>
        <p:nvSpPr>
          <p:cNvPr id="128" name="Tekstvak 127">
            <a:extLst>
              <a:ext uri="{FF2B5EF4-FFF2-40B4-BE49-F238E27FC236}">
                <a16:creationId xmlns:a16="http://schemas.microsoft.com/office/drawing/2014/main" id="{4D725D46-7B85-3D13-C08A-AA15EF42F25C}"/>
              </a:ext>
            </a:extLst>
          </p:cNvPr>
          <p:cNvSpPr txBox="1"/>
          <p:nvPr/>
        </p:nvSpPr>
        <p:spPr>
          <a:xfrm>
            <a:off x="2146342" y="3724106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Atmosphere</a:t>
            </a:r>
            <a:endParaRPr lang="nl-NL" sz="1052" dirty="0"/>
          </a:p>
          <a:p>
            <a:r>
              <a:rPr lang="nl-NL" sz="1052" dirty="0" err="1"/>
              <a:t>Infrastructure</a:t>
            </a:r>
            <a:endParaRPr lang="nl-NL" sz="1052" dirty="0"/>
          </a:p>
          <a:p>
            <a:r>
              <a:rPr lang="nl-NL" sz="1052"/>
              <a:t>Secured</a:t>
            </a:r>
            <a:endParaRPr lang="nl-NL" sz="1052" dirty="0"/>
          </a:p>
          <a:p>
            <a:r>
              <a:rPr lang="nl-NL" sz="1052" dirty="0"/>
              <a:t>+1 response</a:t>
            </a:r>
          </a:p>
        </p:txBody>
      </p:sp>
      <p:sp>
        <p:nvSpPr>
          <p:cNvPr id="129" name="Tekstvak 128">
            <a:extLst>
              <a:ext uri="{FF2B5EF4-FFF2-40B4-BE49-F238E27FC236}">
                <a16:creationId xmlns:a16="http://schemas.microsoft.com/office/drawing/2014/main" id="{610C969D-A61F-D086-9206-21C5FA7C5737}"/>
              </a:ext>
            </a:extLst>
          </p:cNvPr>
          <p:cNvSpPr txBox="1"/>
          <p:nvPr/>
        </p:nvSpPr>
        <p:spPr>
          <a:xfrm>
            <a:off x="2146342" y="4594896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Gravity</a:t>
            </a:r>
            <a:endParaRPr lang="nl-NL" sz="1052" dirty="0"/>
          </a:p>
          <a:p>
            <a:r>
              <a:rPr lang="nl-NL" sz="1052" dirty="0" err="1"/>
              <a:t>Infrastructure</a:t>
            </a:r>
            <a:endParaRPr lang="nl-NL" sz="1052" dirty="0"/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+2 response</a:t>
            </a:r>
          </a:p>
        </p:txBody>
      </p:sp>
      <p:cxnSp>
        <p:nvCxnSpPr>
          <p:cNvPr id="131" name="Rechte verbindingslijn 130">
            <a:extLst>
              <a:ext uri="{FF2B5EF4-FFF2-40B4-BE49-F238E27FC236}">
                <a16:creationId xmlns:a16="http://schemas.microsoft.com/office/drawing/2014/main" id="{FA837A32-2D5D-CC03-52FD-EA888F3AFD9C}"/>
              </a:ext>
            </a:extLst>
          </p:cNvPr>
          <p:cNvCxnSpPr>
            <a:cxnSpLocks/>
            <a:stCxn id="127" idx="1"/>
            <a:endCxn id="128" idx="3"/>
          </p:cNvCxnSpPr>
          <p:nvPr/>
        </p:nvCxnSpPr>
        <p:spPr>
          <a:xfrm flipH="1">
            <a:off x="3512143" y="4094079"/>
            <a:ext cx="30487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Rechte verbindingslijn 132">
            <a:extLst>
              <a:ext uri="{FF2B5EF4-FFF2-40B4-BE49-F238E27FC236}">
                <a16:creationId xmlns:a16="http://schemas.microsoft.com/office/drawing/2014/main" id="{A06EA68F-0375-18D0-4482-0C387921F2C9}"/>
              </a:ext>
            </a:extLst>
          </p:cNvPr>
          <p:cNvCxnSpPr>
            <a:cxnSpLocks/>
          </p:cNvCxnSpPr>
          <p:nvPr/>
        </p:nvCxnSpPr>
        <p:spPr>
          <a:xfrm flipH="1">
            <a:off x="3512144" y="4961369"/>
            <a:ext cx="152437" cy="18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Rechte verbindingslijn 133">
            <a:extLst>
              <a:ext uri="{FF2B5EF4-FFF2-40B4-BE49-F238E27FC236}">
                <a16:creationId xmlns:a16="http://schemas.microsoft.com/office/drawing/2014/main" id="{67CE4AB5-ABAA-6E52-72FC-2F0CE74975DD}"/>
              </a:ext>
            </a:extLst>
          </p:cNvPr>
          <p:cNvCxnSpPr>
            <a:cxnSpLocks/>
          </p:cNvCxnSpPr>
          <p:nvPr/>
        </p:nvCxnSpPr>
        <p:spPr>
          <a:xfrm>
            <a:off x="3664579" y="4256875"/>
            <a:ext cx="0" cy="7051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Rechte verbindingslijn 134">
            <a:extLst>
              <a:ext uri="{FF2B5EF4-FFF2-40B4-BE49-F238E27FC236}">
                <a16:creationId xmlns:a16="http://schemas.microsoft.com/office/drawing/2014/main" id="{7BD11541-4752-A9AF-A6F0-8EF199CA0532}"/>
              </a:ext>
            </a:extLst>
          </p:cNvPr>
          <p:cNvCxnSpPr>
            <a:cxnSpLocks/>
          </p:cNvCxnSpPr>
          <p:nvPr/>
        </p:nvCxnSpPr>
        <p:spPr>
          <a:xfrm flipH="1">
            <a:off x="3664580" y="4256875"/>
            <a:ext cx="14633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Rechte verbindingslijn 137">
            <a:extLst>
              <a:ext uri="{FF2B5EF4-FFF2-40B4-BE49-F238E27FC236}">
                <a16:creationId xmlns:a16="http://schemas.microsoft.com/office/drawing/2014/main" id="{D3AE71E9-61E4-D6C0-2A73-411AC05C52E7}"/>
              </a:ext>
            </a:extLst>
          </p:cNvPr>
          <p:cNvCxnSpPr>
            <a:cxnSpLocks/>
          </p:cNvCxnSpPr>
          <p:nvPr/>
        </p:nvCxnSpPr>
        <p:spPr>
          <a:xfrm flipH="1">
            <a:off x="1746000" y="3223907"/>
            <a:ext cx="1404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Rechte verbindingslijn 138">
            <a:extLst>
              <a:ext uri="{FF2B5EF4-FFF2-40B4-BE49-F238E27FC236}">
                <a16:creationId xmlns:a16="http://schemas.microsoft.com/office/drawing/2014/main" id="{2B18CA85-0DB1-8382-DB17-66D412173633}"/>
              </a:ext>
            </a:extLst>
          </p:cNvPr>
          <p:cNvCxnSpPr>
            <a:cxnSpLocks/>
          </p:cNvCxnSpPr>
          <p:nvPr/>
        </p:nvCxnSpPr>
        <p:spPr>
          <a:xfrm>
            <a:off x="1882127" y="2429386"/>
            <a:ext cx="0" cy="7945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Rechte verbindingslijn 139">
            <a:extLst>
              <a:ext uri="{FF2B5EF4-FFF2-40B4-BE49-F238E27FC236}">
                <a16:creationId xmlns:a16="http://schemas.microsoft.com/office/drawing/2014/main" id="{C55A0FE4-DEFA-7612-E4DE-A4ADE4AA89FE}"/>
              </a:ext>
            </a:extLst>
          </p:cNvPr>
          <p:cNvCxnSpPr>
            <a:cxnSpLocks/>
          </p:cNvCxnSpPr>
          <p:nvPr/>
        </p:nvCxnSpPr>
        <p:spPr>
          <a:xfrm flipH="1">
            <a:off x="1875600" y="2429387"/>
            <a:ext cx="27360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Verbindingslijn: gebogen 140">
            <a:extLst>
              <a:ext uri="{FF2B5EF4-FFF2-40B4-BE49-F238E27FC236}">
                <a16:creationId xmlns:a16="http://schemas.microsoft.com/office/drawing/2014/main" id="{AF7FEAF9-395B-8A45-A2AA-61D4F4751FF1}"/>
              </a:ext>
            </a:extLst>
          </p:cNvPr>
          <p:cNvCxnSpPr>
            <a:cxnSpLocks/>
            <a:stCxn id="127" idx="0"/>
          </p:cNvCxnSpPr>
          <p:nvPr/>
        </p:nvCxnSpPr>
        <p:spPr>
          <a:xfrm rot="5400000" flipH="1" flipV="1">
            <a:off x="4430602" y="2645715"/>
            <a:ext cx="1147708" cy="1009075"/>
          </a:xfrm>
          <a:prstGeom prst="bentConnector3">
            <a:avLst>
              <a:gd name="adj1" fmla="val 10255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Rechte verbindingslijn 145">
            <a:extLst>
              <a:ext uri="{FF2B5EF4-FFF2-40B4-BE49-F238E27FC236}">
                <a16:creationId xmlns:a16="http://schemas.microsoft.com/office/drawing/2014/main" id="{26A8EE7B-E145-5074-F542-62B657406FA4}"/>
              </a:ext>
            </a:extLst>
          </p:cNvPr>
          <p:cNvCxnSpPr>
            <a:cxnSpLocks/>
          </p:cNvCxnSpPr>
          <p:nvPr/>
        </p:nvCxnSpPr>
        <p:spPr>
          <a:xfrm flipH="1">
            <a:off x="1948268" y="2555701"/>
            <a:ext cx="1980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Rechte verbindingslijn 147">
            <a:extLst>
              <a:ext uri="{FF2B5EF4-FFF2-40B4-BE49-F238E27FC236}">
                <a16:creationId xmlns:a16="http://schemas.microsoft.com/office/drawing/2014/main" id="{8302172D-014A-50B3-7BE5-14B8CE7E44A3}"/>
              </a:ext>
            </a:extLst>
          </p:cNvPr>
          <p:cNvCxnSpPr>
            <a:cxnSpLocks/>
          </p:cNvCxnSpPr>
          <p:nvPr/>
        </p:nvCxnSpPr>
        <p:spPr>
          <a:xfrm flipH="1">
            <a:off x="1948267" y="2553747"/>
            <a:ext cx="0" cy="151413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Rechte verbindingslijn 151">
            <a:extLst>
              <a:ext uri="{FF2B5EF4-FFF2-40B4-BE49-F238E27FC236}">
                <a16:creationId xmlns:a16="http://schemas.microsoft.com/office/drawing/2014/main" id="{A593CC13-CCD0-5335-E1B8-95F218742E4A}"/>
              </a:ext>
            </a:extLst>
          </p:cNvPr>
          <p:cNvCxnSpPr>
            <a:cxnSpLocks/>
          </p:cNvCxnSpPr>
          <p:nvPr/>
        </p:nvCxnSpPr>
        <p:spPr>
          <a:xfrm flipH="1">
            <a:off x="1763681" y="4067884"/>
            <a:ext cx="187200" cy="166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Rechte verbindingslijn 153">
            <a:extLst>
              <a:ext uri="{FF2B5EF4-FFF2-40B4-BE49-F238E27FC236}">
                <a16:creationId xmlns:a16="http://schemas.microsoft.com/office/drawing/2014/main" id="{79174831-E35D-10AB-A8C6-AFF02AEF30F9}"/>
              </a:ext>
            </a:extLst>
          </p:cNvPr>
          <p:cNvCxnSpPr>
            <a:cxnSpLocks/>
          </p:cNvCxnSpPr>
          <p:nvPr/>
        </p:nvCxnSpPr>
        <p:spPr>
          <a:xfrm flipH="1">
            <a:off x="2047305" y="2681999"/>
            <a:ext cx="9903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Rechte verbindingslijn 155">
            <a:extLst>
              <a:ext uri="{FF2B5EF4-FFF2-40B4-BE49-F238E27FC236}">
                <a16:creationId xmlns:a16="http://schemas.microsoft.com/office/drawing/2014/main" id="{58FEC63D-336F-D686-EA0C-041E6126344C}"/>
              </a:ext>
            </a:extLst>
          </p:cNvPr>
          <p:cNvCxnSpPr>
            <a:cxnSpLocks/>
          </p:cNvCxnSpPr>
          <p:nvPr/>
        </p:nvCxnSpPr>
        <p:spPr>
          <a:xfrm>
            <a:off x="2048126" y="2682000"/>
            <a:ext cx="0" cy="22795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Rechte verbindingslijn 157">
            <a:extLst>
              <a:ext uri="{FF2B5EF4-FFF2-40B4-BE49-F238E27FC236}">
                <a16:creationId xmlns:a16="http://schemas.microsoft.com/office/drawing/2014/main" id="{23059553-06EF-0CB2-CCF5-07E4C0BCF10B}"/>
              </a:ext>
            </a:extLst>
          </p:cNvPr>
          <p:cNvCxnSpPr>
            <a:cxnSpLocks/>
          </p:cNvCxnSpPr>
          <p:nvPr/>
        </p:nvCxnSpPr>
        <p:spPr>
          <a:xfrm flipH="1">
            <a:off x="1763682" y="4961592"/>
            <a:ext cx="28362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115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45144-DEAA-7442-2C3F-FEA4C39D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Floor 2: EDEN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2AE0D1CF-4E89-E532-A6C9-131C6224C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420647"/>
              </p:ext>
            </p:extLst>
          </p:nvPr>
        </p:nvGraphicFramePr>
        <p:xfrm>
          <a:off x="1860130" y="1331565"/>
          <a:ext cx="6971555" cy="5925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1577">
                  <a:extLst>
                    <a:ext uri="{9D8B030D-6E8A-4147-A177-3AD203B41FA5}">
                      <a16:colId xmlns:a16="http://schemas.microsoft.com/office/drawing/2014/main" val="1849732582"/>
                    </a:ext>
                  </a:extLst>
                </a:gridCol>
                <a:gridCol w="4634399">
                  <a:extLst>
                    <a:ext uri="{9D8B030D-6E8A-4147-A177-3AD203B41FA5}">
                      <a16:colId xmlns:a16="http://schemas.microsoft.com/office/drawing/2014/main" val="137722930"/>
                    </a:ext>
                  </a:extLst>
                </a:gridCol>
                <a:gridCol w="1685579">
                  <a:extLst>
                    <a:ext uri="{9D8B030D-6E8A-4147-A177-3AD203B41FA5}">
                      <a16:colId xmlns:a16="http://schemas.microsoft.com/office/drawing/2014/main" val="1501389377"/>
                    </a:ext>
                  </a:extLst>
                </a:gridCol>
              </a:tblGrid>
              <a:tr h="2686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d10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Response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Monarch effect on </a:t>
                      </a:r>
                      <a:r>
                        <a:rPr lang="nl-NL" sz="1100" dirty="0" err="1"/>
                        <a:t>fail</a:t>
                      </a:r>
                      <a:endParaRPr lang="nl-NL" sz="1100" dirty="0"/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2601089891"/>
                  </a:ext>
                </a:extLst>
              </a:tr>
              <a:tr h="354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0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Device is </a:t>
                      </a:r>
                      <a:r>
                        <a:rPr lang="nl-NL" sz="1100" dirty="0" err="1"/>
                        <a:t>remotely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powered</a:t>
                      </a:r>
                      <a:r>
                        <a:rPr lang="nl-NL" sz="1100" dirty="0"/>
                        <a:t> off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1d2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768251619"/>
                  </a:ext>
                </a:extLst>
              </a:tr>
              <a:tr h="354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User account </a:t>
                      </a:r>
                      <a:r>
                        <a:rPr lang="nl-NL" sz="1100" dirty="0" err="1"/>
                        <a:t>locked</a:t>
                      </a:r>
                      <a:r>
                        <a:rPr lang="nl-NL" sz="1100" dirty="0"/>
                        <a:t> out </a:t>
                      </a:r>
                      <a:r>
                        <a:rPr lang="nl-NL" sz="1100" dirty="0" err="1"/>
                        <a:t>for</a:t>
                      </a:r>
                      <a:r>
                        <a:rPr lang="nl-NL" sz="1100" dirty="0"/>
                        <a:t> 1d10 </a:t>
                      </a:r>
                      <a:r>
                        <a:rPr lang="nl-NL" sz="1100" dirty="0" err="1"/>
                        <a:t>hours</a:t>
                      </a:r>
                      <a:endParaRPr lang="nl-NL" sz="11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1d2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983183464"/>
                  </a:ext>
                </a:extLst>
              </a:tr>
              <a:tr h="4424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2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network and all linked networks increase Security Level by 1.</a:t>
                      </a:r>
                      <a:endParaRPr lang="nl-NL" sz="11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lvl="0" indent="0" algn="l" defTabSz="801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/>
                        <a:t>1d5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459264600"/>
                  </a:ext>
                </a:extLst>
              </a:tr>
              <a:tr h="6191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3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 err="1"/>
                        <a:t>Hacker’s</a:t>
                      </a:r>
                      <a:r>
                        <a:rPr lang="nl-NL" sz="1100" dirty="0"/>
                        <a:t> hardware is </a:t>
                      </a:r>
                      <a:r>
                        <a:rPr lang="nl-NL" sz="1100" dirty="0" err="1"/>
                        <a:t>flooded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with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garbage</a:t>
                      </a:r>
                      <a:r>
                        <a:rPr lang="nl-NL" sz="1100" dirty="0"/>
                        <a:t> information </a:t>
                      </a:r>
                      <a:r>
                        <a:rPr lang="nl-NL" sz="1100" dirty="0" err="1"/>
                        <a:t>once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connected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to</a:t>
                      </a:r>
                      <a:r>
                        <a:rPr lang="nl-NL" sz="1100" dirty="0"/>
                        <a:t> the </a:t>
                      </a:r>
                      <a:r>
                        <a:rPr lang="nl-NL" sz="1100" dirty="0" err="1"/>
                        <a:t>network</a:t>
                      </a:r>
                      <a:r>
                        <a:rPr lang="nl-NL" sz="1100" dirty="0"/>
                        <a:t>. [-] on </a:t>
                      </a:r>
                      <a:r>
                        <a:rPr lang="nl-NL" sz="1100" dirty="0" err="1"/>
                        <a:t>hacking</a:t>
                      </a:r>
                      <a:r>
                        <a:rPr lang="nl-NL" sz="1100" dirty="0"/>
                        <a:t> checks </a:t>
                      </a:r>
                      <a:r>
                        <a:rPr lang="nl-NL" sz="1100" dirty="0" err="1"/>
                        <a:t>for</a:t>
                      </a:r>
                      <a:r>
                        <a:rPr lang="nl-NL" sz="1100" dirty="0"/>
                        <a:t> 1d10 </a:t>
                      </a:r>
                      <a:r>
                        <a:rPr lang="nl-NL" sz="1100" dirty="0" err="1"/>
                        <a:t>hours</a:t>
                      </a:r>
                      <a:r>
                        <a:rPr lang="nl-NL" sz="1100" dirty="0"/>
                        <a:t>.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lvl="0" indent="0" algn="l" defTabSz="801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/>
                        <a:t>1d5 Stress</a:t>
                      </a:r>
                    </a:p>
                    <a:p>
                      <a:pPr marL="0" marR="0" lvl="0" indent="0" algn="l" defTabSz="801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100" dirty="0"/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830164627"/>
                  </a:ext>
                </a:extLst>
              </a:tr>
              <a:tr h="4424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4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network and all linked networks are locked down for 1d10 hours.</a:t>
                      </a:r>
                      <a:endParaRPr lang="nl-NL" sz="11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1d5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3704867170"/>
                  </a:ext>
                </a:extLst>
              </a:tr>
              <a:tr h="4424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5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Floor </a:t>
                      </a:r>
                      <a:r>
                        <a:rPr lang="nl-NL" sz="11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blackout</a:t>
                      </a:r>
                      <a:r>
                        <a:rPr lang="nl-NL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nl-NL" sz="11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  <a:r>
                        <a:rPr lang="nl-NL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non-</a:t>
                      </a:r>
                      <a:r>
                        <a:rPr lang="nl-NL" sz="11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essential</a:t>
                      </a:r>
                      <a:r>
                        <a:rPr lang="nl-NL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electronics </a:t>
                      </a:r>
                      <a:r>
                        <a:rPr lang="nl-NL" sz="11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powered</a:t>
                      </a:r>
                      <a:r>
                        <a:rPr lang="nl-NL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down </a:t>
                      </a:r>
                      <a:r>
                        <a:rPr lang="nl-NL" sz="11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nl-NL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1d10 </a:t>
                      </a:r>
                      <a:r>
                        <a:rPr lang="nl-NL" sz="11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hours</a:t>
                      </a:r>
                      <a:endParaRPr lang="nl-NL" sz="11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1d5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995101933"/>
                  </a:ext>
                </a:extLst>
              </a:tr>
              <a:tr h="7900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6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Malware is </a:t>
                      </a:r>
                      <a:r>
                        <a:rPr lang="nl-NL" sz="1100" dirty="0" err="1"/>
                        <a:t>installed</a:t>
                      </a:r>
                      <a:r>
                        <a:rPr lang="nl-NL" sz="1100" dirty="0"/>
                        <a:t> over the </a:t>
                      </a:r>
                      <a:r>
                        <a:rPr lang="nl-NL" sz="1100" dirty="0" err="1"/>
                        <a:t>connection</a:t>
                      </a:r>
                      <a:r>
                        <a:rPr lang="nl-NL" sz="1100" dirty="0"/>
                        <a:t>. Hardware </a:t>
                      </a:r>
                      <a:r>
                        <a:rPr lang="nl-NL" sz="1100" dirty="0" err="1"/>
                        <a:t>requires</a:t>
                      </a:r>
                      <a:r>
                        <a:rPr lang="nl-NL" sz="1100" dirty="0"/>
                        <a:t> 1d5 </a:t>
                      </a:r>
                      <a:r>
                        <a:rPr lang="nl-NL" sz="1100" dirty="0" err="1"/>
                        <a:t>hours</a:t>
                      </a:r>
                      <a:r>
                        <a:rPr lang="nl-NL" sz="1100" dirty="0"/>
                        <a:t> of </a:t>
                      </a:r>
                      <a:r>
                        <a:rPr lang="nl-NL" sz="1100" dirty="0" err="1"/>
                        <a:t>repairs</a:t>
                      </a:r>
                      <a:r>
                        <a:rPr lang="nl-NL" sz="1100" dirty="0"/>
                        <a:t>, </a:t>
                      </a:r>
                      <a:r>
                        <a:rPr lang="nl-NL" sz="1100" dirty="0" err="1"/>
                        <a:t>androids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with</a:t>
                      </a:r>
                      <a:r>
                        <a:rPr lang="nl-NL" sz="1100" dirty="0"/>
                        <a:t> direct link </a:t>
                      </a:r>
                      <a:r>
                        <a:rPr lang="nl-NL" sz="1100" dirty="0" err="1"/>
                        <a:t>loose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consiousness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for</a:t>
                      </a:r>
                      <a:r>
                        <a:rPr lang="nl-NL" sz="1100" dirty="0"/>
                        <a:t> 1d3 </a:t>
                      </a:r>
                      <a:r>
                        <a:rPr lang="nl-NL" sz="1100" dirty="0" err="1"/>
                        <a:t>hours</a:t>
                      </a:r>
                      <a:r>
                        <a:rPr lang="nl-NL" sz="1100" dirty="0"/>
                        <a:t>.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1d5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2747601676"/>
                  </a:ext>
                </a:extLst>
              </a:tr>
              <a:tr h="7960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7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 err="1"/>
                        <a:t>Excessive</a:t>
                      </a:r>
                      <a:r>
                        <a:rPr lang="nl-NL" sz="1100" dirty="0"/>
                        <a:t> voltage is </a:t>
                      </a:r>
                      <a:r>
                        <a:rPr lang="nl-NL" sz="1100" dirty="0" err="1"/>
                        <a:t>pushed</a:t>
                      </a:r>
                      <a:r>
                        <a:rPr lang="nl-NL" sz="1100" dirty="0"/>
                        <a:t> over the </a:t>
                      </a:r>
                      <a:r>
                        <a:rPr lang="nl-NL" sz="1100" dirty="0" err="1"/>
                        <a:t>connection</a:t>
                      </a:r>
                      <a:r>
                        <a:rPr lang="nl-NL" sz="1100" dirty="0"/>
                        <a:t>. Hardware is </a:t>
                      </a:r>
                      <a:r>
                        <a:rPr lang="nl-NL" sz="1100" dirty="0" err="1"/>
                        <a:t>destroyed</a:t>
                      </a:r>
                      <a:r>
                        <a:rPr lang="nl-NL" sz="1100" dirty="0"/>
                        <a:t>, </a:t>
                      </a:r>
                      <a:r>
                        <a:rPr lang="nl-NL" sz="1100" dirty="0" err="1"/>
                        <a:t>androids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with</a:t>
                      </a:r>
                      <a:r>
                        <a:rPr lang="nl-NL" sz="1100" dirty="0"/>
                        <a:t> direct link take 4d10 </a:t>
                      </a:r>
                      <a:r>
                        <a:rPr lang="nl-NL" sz="1100" dirty="0" err="1"/>
                        <a:t>damage</a:t>
                      </a:r>
                      <a:r>
                        <a:rPr lang="nl-NL" sz="1100" dirty="0"/>
                        <a:t>. 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1d5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2410845205"/>
                  </a:ext>
                </a:extLst>
              </a:tr>
              <a:tr h="6191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8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Room is </a:t>
                      </a:r>
                      <a:r>
                        <a:rPr lang="nl-NL" sz="1100" dirty="0" err="1"/>
                        <a:t>flooded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with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poisonous</a:t>
                      </a:r>
                      <a:r>
                        <a:rPr lang="nl-NL" sz="1100" dirty="0"/>
                        <a:t> gas </a:t>
                      </a:r>
                      <a:r>
                        <a:rPr lang="nl-NL" sz="1100" dirty="0" err="1"/>
                        <a:t>deadly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to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organics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within</a:t>
                      </a:r>
                      <a:r>
                        <a:rPr lang="nl-NL" sz="1100" dirty="0"/>
                        <a:t> 1d3 </a:t>
                      </a:r>
                      <a:r>
                        <a:rPr lang="nl-NL" sz="1100" dirty="0" err="1"/>
                        <a:t>rounds</a:t>
                      </a:r>
                      <a:r>
                        <a:rPr lang="nl-NL" sz="1100" dirty="0"/>
                        <a:t>, </a:t>
                      </a:r>
                      <a:r>
                        <a:rPr lang="nl-NL" sz="1100" dirty="0" err="1"/>
                        <a:t>coming</a:t>
                      </a:r>
                      <a:r>
                        <a:rPr lang="nl-NL" sz="1100" dirty="0"/>
                        <a:t> from 59</a:t>
                      </a:r>
                      <a:r>
                        <a:rPr lang="nl-NL" sz="1100" baseline="0" dirty="0"/>
                        <a:t>E</a:t>
                      </a:r>
                      <a:r>
                        <a:rPr lang="nl-NL" sz="1100" dirty="0"/>
                        <a:t>. (Body Save or 2d10 DMG </a:t>
                      </a:r>
                      <a:r>
                        <a:rPr lang="nl-NL" sz="1100" dirty="0" err="1"/>
                        <a:t>each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round</a:t>
                      </a:r>
                      <a:r>
                        <a:rPr lang="nl-NL" sz="1100" dirty="0"/>
                        <a:t>).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1d5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722232319"/>
                  </a:ext>
                </a:extLst>
              </a:tr>
              <a:tr h="7960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9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Monarch </a:t>
                      </a:r>
                      <a:r>
                        <a:rPr lang="nl-NL" sz="1100" dirty="0" err="1"/>
                        <a:t>promises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all</a:t>
                      </a:r>
                      <a:r>
                        <a:rPr lang="nl-NL" sz="1100" dirty="0"/>
                        <a:t> Fallen/</a:t>
                      </a:r>
                      <a:r>
                        <a:rPr lang="nl-NL" sz="1100" dirty="0" err="1"/>
                        <a:t>Chosen</a:t>
                      </a:r>
                      <a:r>
                        <a:rPr lang="nl-NL" sz="1100" dirty="0"/>
                        <a:t> in the area </a:t>
                      </a:r>
                      <a:r>
                        <a:rPr lang="nl-NL" sz="1100" dirty="0" err="1"/>
                        <a:t>Noble</a:t>
                      </a:r>
                      <a:r>
                        <a:rPr lang="nl-NL" sz="1100" dirty="0"/>
                        <a:t>/</a:t>
                      </a:r>
                      <a:r>
                        <a:rPr lang="nl-NL" sz="1100" dirty="0" err="1"/>
                        <a:t>Chosen</a:t>
                      </a:r>
                      <a:r>
                        <a:rPr lang="nl-NL" sz="1100" dirty="0"/>
                        <a:t> status </a:t>
                      </a:r>
                      <a:r>
                        <a:rPr lang="nl-NL" sz="1100" dirty="0" err="1"/>
                        <a:t>if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they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kill</a:t>
                      </a:r>
                      <a:r>
                        <a:rPr lang="nl-NL" sz="1100" dirty="0"/>
                        <a:t> the </a:t>
                      </a:r>
                      <a:r>
                        <a:rPr lang="nl-NL" sz="1100" dirty="0" err="1"/>
                        <a:t>PC’s</a:t>
                      </a:r>
                      <a:r>
                        <a:rPr lang="nl-NL" sz="1100" dirty="0"/>
                        <a:t>.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1d5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4126383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067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295C75A7-07FE-9C47-3B34-F88EDEE95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591" y="302737"/>
            <a:ext cx="9622632" cy="1259946"/>
          </a:xfrm>
        </p:spPr>
        <p:txBody>
          <a:bodyPr>
            <a:normAutofit/>
          </a:bodyPr>
          <a:lstStyle/>
          <a:p>
            <a:r>
              <a:rPr lang="nl-NL" dirty="0"/>
              <a:t>Floor 3.1: Maintenance Zone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513FBAE4-87B7-649F-B07E-5256607F1314}"/>
              </a:ext>
            </a:extLst>
          </p:cNvPr>
          <p:cNvSpPr/>
          <p:nvPr/>
        </p:nvSpPr>
        <p:spPr>
          <a:xfrm>
            <a:off x="5407336" y="1331566"/>
            <a:ext cx="5053530" cy="5688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580" dirty="0"/>
              <a:t>T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07904C2-5D06-62E1-8899-0792A4D99755}"/>
              </a:ext>
            </a:extLst>
          </p:cNvPr>
          <p:cNvSpPr/>
          <p:nvPr/>
        </p:nvSpPr>
        <p:spPr>
          <a:xfrm>
            <a:off x="230948" y="1331566"/>
            <a:ext cx="5114960" cy="5688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580" dirty="0"/>
              <a:t>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C4A68C34-E650-B4C6-E509-96B5B6EF72AE}"/>
              </a:ext>
            </a:extLst>
          </p:cNvPr>
          <p:cNvSpPr txBox="1"/>
          <p:nvPr/>
        </p:nvSpPr>
        <p:spPr>
          <a:xfrm>
            <a:off x="410187" y="1405448"/>
            <a:ext cx="4747606" cy="33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580" dirty="0"/>
              <a:t>Systems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91B61CB7-2D0B-4024-4B26-E3D5BEE0F8AC}"/>
              </a:ext>
            </a:extLst>
          </p:cNvPr>
          <p:cNvSpPr txBox="1"/>
          <p:nvPr/>
        </p:nvSpPr>
        <p:spPr>
          <a:xfrm>
            <a:off x="5472751" y="1408489"/>
            <a:ext cx="4922699" cy="33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580" dirty="0"/>
              <a:t>Intranet</a:t>
            </a: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7FB35DDD-9D4B-6FED-A70A-559CC7CBA047}"/>
              </a:ext>
            </a:extLst>
          </p:cNvPr>
          <p:cNvSpPr txBox="1"/>
          <p:nvPr/>
        </p:nvSpPr>
        <p:spPr>
          <a:xfrm>
            <a:off x="3881890" y="6167846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Cryopods</a:t>
            </a:r>
            <a:endParaRPr lang="nl-NL" sz="1052" dirty="0"/>
          </a:p>
          <a:p>
            <a:r>
              <a:rPr lang="nl-NL" sz="1052" dirty="0" err="1"/>
              <a:t>Infrastructure</a:t>
            </a:r>
            <a:r>
              <a:rPr lang="nl-NL" sz="1052" dirty="0"/>
              <a:t> (33C)</a:t>
            </a:r>
          </a:p>
          <a:p>
            <a:r>
              <a:rPr lang="nl-NL" sz="1052" dirty="0" err="1"/>
              <a:t>Unsecure</a:t>
            </a:r>
            <a:endParaRPr lang="nl-NL" sz="1052" dirty="0"/>
          </a:p>
          <a:p>
            <a:r>
              <a:rPr lang="nl-NL" sz="1052" dirty="0"/>
              <a:t>Brainscan/Virus</a:t>
            </a: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83D21AF7-B347-6C38-39C0-E84C1E062497}"/>
              </a:ext>
            </a:extLst>
          </p:cNvPr>
          <p:cNvSpPr txBox="1"/>
          <p:nvPr/>
        </p:nvSpPr>
        <p:spPr>
          <a:xfrm>
            <a:off x="7242975" y="6167846"/>
            <a:ext cx="1349713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Brainscan Bank Databank (47H)</a:t>
            </a:r>
          </a:p>
          <a:p>
            <a:r>
              <a:rPr lang="nl-NL" sz="1052" dirty="0" err="1"/>
              <a:t>Hardened</a:t>
            </a:r>
            <a:endParaRPr lang="nl-NL" sz="1052" dirty="0"/>
          </a:p>
          <a:p>
            <a:r>
              <a:rPr lang="nl-NL" sz="1052" dirty="0"/>
              <a:t>Brainscan/Virus</a:t>
            </a:r>
          </a:p>
        </p:txBody>
      </p:sp>
      <p:sp>
        <p:nvSpPr>
          <p:cNvPr id="59" name="Tekstvak 58">
            <a:extLst>
              <a:ext uri="{FF2B5EF4-FFF2-40B4-BE49-F238E27FC236}">
                <a16:creationId xmlns:a16="http://schemas.microsoft.com/office/drawing/2014/main" id="{40BCFD25-7AD0-E60F-6BDC-F4F5305425AC}"/>
              </a:ext>
            </a:extLst>
          </p:cNvPr>
          <p:cNvSpPr txBox="1"/>
          <p:nvPr/>
        </p:nvSpPr>
        <p:spPr>
          <a:xfrm>
            <a:off x="5521154" y="6167846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Cryo Controls</a:t>
            </a:r>
          </a:p>
          <a:p>
            <a:r>
              <a:rPr lang="nl-NL" sz="1052" dirty="0"/>
              <a:t>Terminal (33C)</a:t>
            </a:r>
          </a:p>
          <a:p>
            <a:r>
              <a:rPr lang="nl-NL" sz="1052" dirty="0" err="1"/>
              <a:t>Hardened</a:t>
            </a:r>
            <a:endParaRPr lang="nl-NL" sz="1052" dirty="0"/>
          </a:p>
          <a:p>
            <a:r>
              <a:rPr lang="nl-NL" sz="1052" dirty="0"/>
              <a:t>+3 response</a:t>
            </a:r>
          </a:p>
        </p:txBody>
      </p:sp>
      <p:sp>
        <p:nvSpPr>
          <p:cNvPr id="127" name="Tekstvak 126">
            <a:extLst>
              <a:ext uri="{FF2B5EF4-FFF2-40B4-BE49-F238E27FC236}">
                <a16:creationId xmlns:a16="http://schemas.microsoft.com/office/drawing/2014/main" id="{56A9A351-5467-1619-ED1E-B04CE235FDC8}"/>
              </a:ext>
            </a:extLst>
          </p:cNvPr>
          <p:cNvSpPr txBox="1"/>
          <p:nvPr/>
        </p:nvSpPr>
        <p:spPr>
          <a:xfrm>
            <a:off x="3858631" y="2707717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Panic</a:t>
            </a:r>
            <a:r>
              <a:rPr lang="nl-NL" sz="1052" dirty="0"/>
              <a:t> Room </a:t>
            </a:r>
            <a:r>
              <a:rPr lang="nl-NL" sz="1052" dirty="0" err="1"/>
              <a:t>Doors</a:t>
            </a:r>
            <a:endParaRPr lang="nl-NL" sz="1052" dirty="0"/>
          </a:p>
          <a:p>
            <a:r>
              <a:rPr lang="nl-NL" sz="1052" dirty="0" err="1"/>
              <a:t>Infrastructure</a:t>
            </a:r>
            <a:r>
              <a:rPr lang="nl-NL" sz="1052" dirty="0"/>
              <a:t> (32C)</a:t>
            </a:r>
          </a:p>
          <a:p>
            <a:r>
              <a:rPr lang="nl-NL" sz="1052" dirty="0" err="1"/>
              <a:t>Unsecured</a:t>
            </a:r>
            <a:endParaRPr lang="nl-NL" sz="1052" dirty="0"/>
          </a:p>
          <a:p>
            <a:r>
              <a:rPr lang="nl-NL" sz="1052" dirty="0"/>
              <a:t>No response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46DDCDFF-80ED-4926-0910-601F8FFEF25A}"/>
              </a:ext>
            </a:extLst>
          </p:cNvPr>
          <p:cNvSpPr txBox="1"/>
          <p:nvPr/>
        </p:nvSpPr>
        <p:spPr>
          <a:xfrm>
            <a:off x="7251291" y="1842527"/>
            <a:ext cx="1394747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Maintenance</a:t>
            </a:r>
          </a:p>
          <a:p>
            <a:r>
              <a:rPr lang="nl-NL" sz="1052" dirty="0"/>
              <a:t>Terminal (32A)</a:t>
            </a:r>
          </a:p>
          <a:p>
            <a:r>
              <a:rPr lang="nl-NL" sz="1052" dirty="0" err="1"/>
              <a:t>Unsecured</a:t>
            </a:r>
            <a:endParaRPr lang="nl-NL" sz="1052" dirty="0"/>
          </a:p>
          <a:p>
            <a:r>
              <a:rPr lang="nl-NL" sz="1052" dirty="0"/>
              <a:t>No response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D93BD1F8-0E19-B4F8-AE78-86751B077FA3}"/>
              </a:ext>
            </a:extLst>
          </p:cNvPr>
          <p:cNvSpPr txBox="1"/>
          <p:nvPr/>
        </p:nvSpPr>
        <p:spPr>
          <a:xfrm>
            <a:off x="7251291" y="2797666"/>
            <a:ext cx="138643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Network Hub</a:t>
            </a:r>
          </a:p>
          <a:p>
            <a:r>
              <a:rPr lang="nl-NL" sz="1052" dirty="0"/>
              <a:t>Router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+0 response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BDE8D06A-63E9-1EF6-B889-B5E2D2AF1C8B}"/>
              </a:ext>
            </a:extLst>
          </p:cNvPr>
          <p:cNvSpPr txBox="1"/>
          <p:nvPr/>
        </p:nvSpPr>
        <p:spPr>
          <a:xfrm>
            <a:off x="9004676" y="1838429"/>
            <a:ext cx="138643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Meeting Room</a:t>
            </a:r>
          </a:p>
          <a:p>
            <a:r>
              <a:rPr lang="nl-NL" sz="1052" dirty="0"/>
              <a:t>Terminal (31C)</a:t>
            </a:r>
          </a:p>
          <a:p>
            <a:r>
              <a:rPr lang="nl-NL" sz="1052" dirty="0" err="1"/>
              <a:t>Unsecured</a:t>
            </a:r>
            <a:endParaRPr lang="nl-NL" sz="1052" dirty="0"/>
          </a:p>
          <a:p>
            <a:r>
              <a:rPr lang="nl-NL" sz="1052" dirty="0"/>
              <a:t>No response</a:t>
            </a:r>
          </a:p>
        </p:txBody>
      </p: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A66C7D35-DFA4-B4B7-D219-09D82C10A2D6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7944507" y="2582473"/>
            <a:ext cx="4158" cy="2151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ECDE9128-F749-F194-B9F6-92B8AF7DC7C0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8646038" y="3160651"/>
            <a:ext cx="3792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vak 15">
            <a:extLst>
              <a:ext uri="{FF2B5EF4-FFF2-40B4-BE49-F238E27FC236}">
                <a16:creationId xmlns:a16="http://schemas.microsoft.com/office/drawing/2014/main" id="{6208E1DC-E52F-40AF-C2AA-B4F1D89E1191}"/>
              </a:ext>
            </a:extLst>
          </p:cNvPr>
          <p:cNvSpPr txBox="1"/>
          <p:nvPr/>
        </p:nvSpPr>
        <p:spPr>
          <a:xfrm>
            <a:off x="5506956" y="2707717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Panic</a:t>
            </a:r>
            <a:r>
              <a:rPr lang="nl-NL" sz="1052" dirty="0"/>
              <a:t> Room </a:t>
            </a:r>
            <a:r>
              <a:rPr lang="nl-NL" sz="1052" dirty="0" err="1"/>
              <a:t>Cntrls</a:t>
            </a:r>
            <a:endParaRPr lang="nl-NL" sz="1052" dirty="0"/>
          </a:p>
          <a:p>
            <a:r>
              <a:rPr lang="nl-NL" sz="1052" dirty="0"/>
              <a:t>Terminal (32C)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+0 response</a:t>
            </a:r>
          </a:p>
        </p:txBody>
      </p: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36D21CF4-834D-99CB-EB13-8C44E6D63023}"/>
              </a:ext>
            </a:extLst>
          </p:cNvPr>
          <p:cNvCxnSpPr>
            <a:cxnSpLocks/>
            <a:stCxn id="127" idx="3"/>
            <a:endCxn id="16" idx="1"/>
          </p:cNvCxnSpPr>
          <p:nvPr/>
        </p:nvCxnSpPr>
        <p:spPr>
          <a:xfrm>
            <a:off x="5224432" y="3077690"/>
            <a:ext cx="2825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vak 19">
            <a:extLst>
              <a:ext uri="{FF2B5EF4-FFF2-40B4-BE49-F238E27FC236}">
                <a16:creationId xmlns:a16="http://schemas.microsoft.com/office/drawing/2014/main" id="{F5D731CB-4DE3-D47C-22FC-ACABC53D3A6F}"/>
              </a:ext>
            </a:extLst>
          </p:cNvPr>
          <p:cNvSpPr txBox="1"/>
          <p:nvPr/>
        </p:nvSpPr>
        <p:spPr>
          <a:xfrm>
            <a:off x="3848230" y="1842527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Life Support Hub</a:t>
            </a:r>
          </a:p>
          <a:p>
            <a:r>
              <a:rPr lang="nl-NL" sz="1052" dirty="0"/>
              <a:t>Router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+1 response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69EE21F8-5A64-23C1-5F15-FB88E38FFF28}"/>
              </a:ext>
            </a:extLst>
          </p:cNvPr>
          <p:cNvSpPr txBox="1"/>
          <p:nvPr/>
        </p:nvSpPr>
        <p:spPr>
          <a:xfrm>
            <a:off x="2177554" y="1842527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Atmosphere</a:t>
            </a:r>
            <a:endParaRPr lang="nl-NL" sz="1052" dirty="0"/>
          </a:p>
          <a:p>
            <a:r>
              <a:rPr lang="nl-NL" sz="1052" dirty="0" err="1"/>
              <a:t>Infrastructure</a:t>
            </a:r>
            <a:endParaRPr lang="nl-NL" sz="1052" dirty="0"/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+1 response</a:t>
            </a: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9FA9310F-E555-656A-A671-5BA42A3C8C86}"/>
              </a:ext>
            </a:extLst>
          </p:cNvPr>
          <p:cNvSpPr txBox="1"/>
          <p:nvPr/>
        </p:nvSpPr>
        <p:spPr>
          <a:xfrm>
            <a:off x="2177554" y="2713317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Gravity</a:t>
            </a:r>
            <a:endParaRPr lang="nl-NL" sz="1052" dirty="0"/>
          </a:p>
          <a:p>
            <a:r>
              <a:rPr lang="nl-NL" sz="1052" dirty="0" err="1"/>
              <a:t>Infrastructure</a:t>
            </a:r>
            <a:endParaRPr lang="nl-NL" sz="1052" dirty="0"/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+2 response</a:t>
            </a:r>
          </a:p>
        </p:txBody>
      </p: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EEDDFBD4-7AFD-22E1-0C67-A22D3E9AD967}"/>
              </a:ext>
            </a:extLst>
          </p:cNvPr>
          <p:cNvCxnSpPr>
            <a:cxnSpLocks/>
            <a:stCxn id="20" idx="1"/>
            <a:endCxn id="22" idx="3"/>
          </p:cNvCxnSpPr>
          <p:nvPr/>
        </p:nvCxnSpPr>
        <p:spPr>
          <a:xfrm flipH="1">
            <a:off x="3543355" y="2212500"/>
            <a:ext cx="30487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446EC0D2-C50B-D51A-8CAF-980948BBEFFE}"/>
              </a:ext>
            </a:extLst>
          </p:cNvPr>
          <p:cNvCxnSpPr>
            <a:cxnSpLocks/>
          </p:cNvCxnSpPr>
          <p:nvPr/>
        </p:nvCxnSpPr>
        <p:spPr>
          <a:xfrm flipH="1">
            <a:off x="3543117" y="3109041"/>
            <a:ext cx="152437" cy="18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Rechte verbindingslijn 36">
            <a:extLst>
              <a:ext uri="{FF2B5EF4-FFF2-40B4-BE49-F238E27FC236}">
                <a16:creationId xmlns:a16="http://schemas.microsoft.com/office/drawing/2014/main" id="{5197867C-B61C-C653-0CF1-CCF82DD4E48C}"/>
              </a:ext>
            </a:extLst>
          </p:cNvPr>
          <p:cNvCxnSpPr>
            <a:cxnSpLocks/>
          </p:cNvCxnSpPr>
          <p:nvPr/>
        </p:nvCxnSpPr>
        <p:spPr>
          <a:xfrm>
            <a:off x="3695552" y="2404547"/>
            <a:ext cx="0" cy="7051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id="{38604579-D5CE-0F34-B32E-998B5C57A9A3}"/>
              </a:ext>
            </a:extLst>
          </p:cNvPr>
          <p:cNvCxnSpPr>
            <a:cxnSpLocks/>
          </p:cNvCxnSpPr>
          <p:nvPr/>
        </p:nvCxnSpPr>
        <p:spPr>
          <a:xfrm flipH="1">
            <a:off x="3695553" y="2404547"/>
            <a:ext cx="14633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Rechte verbindingslijn 44">
            <a:extLst>
              <a:ext uri="{FF2B5EF4-FFF2-40B4-BE49-F238E27FC236}">
                <a16:creationId xmlns:a16="http://schemas.microsoft.com/office/drawing/2014/main" id="{62D0006C-9493-519E-CE7C-99A1EC459F86}"/>
              </a:ext>
            </a:extLst>
          </p:cNvPr>
          <p:cNvCxnSpPr>
            <a:cxnSpLocks/>
            <a:stCxn id="23" idx="3"/>
            <a:endCxn id="59" idx="1"/>
          </p:cNvCxnSpPr>
          <p:nvPr/>
        </p:nvCxnSpPr>
        <p:spPr>
          <a:xfrm>
            <a:off x="5247691" y="6537819"/>
            <a:ext cx="2734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49">
            <a:extLst>
              <a:ext uri="{FF2B5EF4-FFF2-40B4-BE49-F238E27FC236}">
                <a16:creationId xmlns:a16="http://schemas.microsoft.com/office/drawing/2014/main" id="{694CD2D5-EC80-A6CF-23BD-53B87589E454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4564791" y="6089965"/>
            <a:ext cx="0" cy="778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echte verbindingslijn 52">
            <a:extLst>
              <a:ext uri="{FF2B5EF4-FFF2-40B4-BE49-F238E27FC236}">
                <a16:creationId xmlns:a16="http://schemas.microsoft.com/office/drawing/2014/main" id="{86041A19-FCF3-62BF-4FC9-F8553568B47A}"/>
              </a:ext>
            </a:extLst>
          </p:cNvPr>
          <p:cNvCxnSpPr>
            <a:cxnSpLocks/>
          </p:cNvCxnSpPr>
          <p:nvPr/>
        </p:nvCxnSpPr>
        <p:spPr>
          <a:xfrm flipV="1">
            <a:off x="7938194" y="6089965"/>
            <a:ext cx="0" cy="778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53">
            <a:extLst>
              <a:ext uri="{FF2B5EF4-FFF2-40B4-BE49-F238E27FC236}">
                <a16:creationId xmlns:a16="http://schemas.microsoft.com/office/drawing/2014/main" id="{7111F238-C6B8-39F8-D23D-5916D5D372A3}"/>
              </a:ext>
            </a:extLst>
          </p:cNvPr>
          <p:cNvCxnSpPr>
            <a:cxnSpLocks/>
          </p:cNvCxnSpPr>
          <p:nvPr/>
        </p:nvCxnSpPr>
        <p:spPr>
          <a:xfrm flipH="1">
            <a:off x="4564790" y="6089965"/>
            <a:ext cx="33734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kstvak 56">
            <a:extLst>
              <a:ext uri="{FF2B5EF4-FFF2-40B4-BE49-F238E27FC236}">
                <a16:creationId xmlns:a16="http://schemas.microsoft.com/office/drawing/2014/main" id="{8B090E9F-03B5-4225-B8D2-333AC02903C6}"/>
              </a:ext>
            </a:extLst>
          </p:cNvPr>
          <p:cNvSpPr txBox="1"/>
          <p:nvPr/>
        </p:nvSpPr>
        <p:spPr>
          <a:xfrm>
            <a:off x="3881890" y="5208788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Medscanner</a:t>
            </a:r>
            <a:endParaRPr lang="nl-NL" sz="1052" dirty="0"/>
          </a:p>
          <a:p>
            <a:r>
              <a:rPr lang="nl-NL" sz="1052" dirty="0" err="1"/>
              <a:t>Uplink</a:t>
            </a:r>
            <a:r>
              <a:rPr lang="nl-NL" sz="1052" dirty="0"/>
              <a:t> (33E)</a:t>
            </a:r>
          </a:p>
          <a:p>
            <a:r>
              <a:rPr lang="nl-NL" sz="1052" dirty="0" err="1"/>
              <a:t>Hardened</a:t>
            </a:r>
            <a:endParaRPr lang="nl-NL" sz="1052" dirty="0"/>
          </a:p>
          <a:p>
            <a:r>
              <a:rPr lang="nl-NL" sz="1052" dirty="0"/>
              <a:t>Brainscan/Virus</a:t>
            </a:r>
          </a:p>
        </p:txBody>
      </p:sp>
      <p:cxnSp>
        <p:nvCxnSpPr>
          <p:cNvPr id="62" name="Verbindingslijn: gebogen 61">
            <a:extLst>
              <a:ext uri="{FF2B5EF4-FFF2-40B4-BE49-F238E27FC236}">
                <a16:creationId xmlns:a16="http://schemas.microsoft.com/office/drawing/2014/main" id="{EDA67FF5-458F-85A2-1104-02D58E43DD2C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5247691" y="5578761"/>
            <a:ext cx="2906527" cy="589085"/>
          </a:xfrm>
          <a:prstGeom prst="bentConnector3">
            <a:avLst>
              <a:gd name="adj1" fmla="val 10005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kstvak 69">
            <a:extLst>
              <a:ext uri="{FF2B5EF4-FFF2-40B4-BE49-F238E27FC236}">
                <a16:creationId xmlns:a16="http://schemas.microsoft.com/office/drawing/2014/main" id="{EC283E46-0978-9685-4789-4E0D39F7D5D1}"/>
              </a:ext>
            </a:extLst>
          </p:cNvPr>
          <p:cNvSpPr txBox="1"/>
          <p:nvPr/>
        </p:nvSpPr>
        <p:spPr>
          <a:xfrm>
            <a:off x="9025306" y="2790678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Diagnostics</a:t>
            </a:r>
            <a:r>
              <a:rPr lang="nl-NL" sz="1052" dirty="0"/>
              <a:t> Lab</a:t>
            </a:r>
          </a:p>
          <a:p>
            <a:r>
              <a:rPr lang="nl-NL" sz="1052" dirty="0" err="1"/>
              <a:t>Infrastructure</a:t>
            </a:r>
            <a:r>
              <a:rPr lang="nl-NL" sz="1052" dirty="0"/>
              <a:t> (34B)</a:t>
            </a:r>
          </a:p>
          <a:p>
            <a:r>
              <a:rPr lang="nl-NL" sz="1052" dirty="0" err="1"/>
              <a:t>Unsecure</a:t>
            </a:r>
            <a:endParaRPr lang="nl-NL" sz="1052" dirty="0"/>
          </a:p>
          <a:p>
            <a:r>
              <a:rPr lang="nl-NL" sz="1052" dirty="0"/>
              <a:t>Brainscan/Virus</a:t>
            </a:r>
          </a:p>
        </p:txBody>
      </p:sp>
      <p:cxnSp>
        <p:nvCxnSpPr>
          <p:cNvPr id="80" name="Verbindingslijn: gebogen 79">
            <a:extLst>
              <a:ext uri="{FF2B5EF4-FFF2-40B4-BE49-F238E27FC236}">
                <a16:creationId xmlns:a16="http://schemas.microsoft.com/office/drawing/2014/main" id="{5BE0C422-642E-30B5-CCEB-0DC9DE24BC0A}"/>
              </a:ext>
            </a:extLst>
          </p:cNvPr>
          <p:cNvCxnSpPr>
            <a:cxnSpLocks/>
            <a:stCxn id="70" idx="2"/>
          </p:cNvCxnSpPr>
          <p:nvPr/>
        </p:nvCxnSpPr>
        <p:spPr>
          <a:xfrm rot="5400000">
            <a:off x="7745155" y="4204796"/>
            <a:ext cx="2637224" cy="1288881"/>
          </a:xfrm>
          <a:prstGeom prst="bentConnector3">
            <a:avLst>
              <a:gd name="adj1" fmla="val 7758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kstvak 88">
            <a:extLst>
              <a:ext uri="{FF2B5EF4-FFF2-40B4-BE49-F238E27FC236}">
                <a16:creationId xmlns:a16="http://schemas.microsoft.com/office/drawing/2014/main" id="{5F400E49-7E26-8DE3-29EA-2CDA8C2CD758}"/>
              </a:ext>
            </a:extLst>
          </p:cNvPr>
          <p:cNvSpPr txBox="1"/>
          <p:nvPr/>
        </p:nvSpPr>
        <p:spPr>
          <a:xfrm>
            <a:off x="5499577" y="1842527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Air Control</a:t>
            </a:r>
          </a:p>
          <a:p>
            <a:r>
              <a:rPr lang="nl-NL" sz="1052" dirty="0"/>
              <a:t>Terminal (34I)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+1 response</a:t>
            </a:r>
          </a:p>
        </p:txBody>
      </p:sp>
      <p:sp>
        <p:nvSpPr>
          <p:cNvPr id="96" name="Tekstvak 95">
            <a:extLst>
              <a:ext uri="{FF2B5EF4-FFF2-40B4-BE49-F238E27FC236}">
                <a16:creationId xmlns:a16="http://schemas.microsoft.com/office/drawing/2014/main" id="{FA158CA3-3911-AD79-BB1A-20BB1348C739}"/>
              </a:ext>
            </a:extLst>
          </p:cNvPr>
          <p:cNvSpPr txBox="1"/>
          <p:nvPr/>
        </p:nvSpPr>
        <p:spPr>
          <a:xfrm>
            <a:off x="3851719" y="3543947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Reject</a:t>
            </a:r>
            <a:r>
              <a:rPr lang="nl-NL" sz="1052" dirty="0"/>
              <a:t> Bin </a:t>
            </a:r>
            <a:r>
              <a:rPr lang="nl-NL" sz="1052" dirty="0" err="1"/>
              <a:t>Doors</a:t>
            </a:r>
            <a:endParaRPr lang="nl-NL" sz="1052" dirty="0"/>
          </a:p>
          <a:p>
            <a:r>
              <a:rPr lang="nl-NL" sz="1052" dirty="0" err="1"/>
              <a:t>Infrastructure</a:t>
            </a:r>
            <a:r>
              <a:rPr lang="nl-NL" sz="1052" dirty="0"/>
              <a:t> (35B)</a:t>
            </a:r>
          </a:p>
          <a:p>
            <a:r>
              <a:rPr lang="nl-NL" sz="1052" dirty="0" err="1"/>
              <a:t>Unsecured</a:t>
            </a:r>
            <a:endParaRPr lang="nl-NL" sz="1052" dirty="0"/>
          </a:p>
          <a:p>
            <a:r>
              <a:rPr lang="nl-NL" sz="1052" dirty="0"/>
              <a:t>No response</a:t>
            </a:r>
          </a:p>
        </p:txBody>
      </p:sp>
      <p:sp>
        <p:nvSpPr>
          <p:cNvPr id="97" name="Tekstvak 96">
            <a:extLst>
              <a:ext uri="{FF2B5EF4-FFF2-40B4-BE49-F238E27FC236}">
                <a16:creationId xmlns:a16="http://schemas.microsoft.com/office/drawing/2014/main" id="{72364C96-A70E-3D6D-5AE4-BAB6993B68B2}"/>
              </a:ext>
            </a:extLst>
          </p:cNvPr>
          <p:cNvSpPr txBox="1"/>
          <p:nvPr/>
        </p:nvSpPr>
        <p:spPr>
          <a:xfrm>
            <a:off x="5497906" y="3543947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Reject</a:t>
            </a:r>
            <a:r>
              <a:rPr lang="nl-NL" sz="1052" dirty="0"/>
              <a:t> Bin </a:t>
            </a:r>
            <a:r>
              <a:rPr lang="nl-NL" sz="1052" dirty="0" err="1"/>
              <a:t>Cntrls</a:t>
            </a:r>
            <a:endParaRPr lang="nl-NL" sz="1052" dirty="0"/>
          </a:p>
          <a:p>
            <a:r>
              <a:rPr lang="nl-NL" sz="1052" dirty="0"/>
              <a:t>Terminal (35B)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+0 response</a:t>
            </a:r>
          </a:p>
        </p:txBody>
      </p:sp>
      <p:cxnSp>
        <p:nvCxnSpPr>
          <p:cNvPr id="98" name="Rechte verbindingslijn 97">
            <a:extLst>
              <a:ext uri="{FF2B5EF4-FFF2-40B4-BE49-F238E27FC236}">
                <a16:creationId xmlns:a16="http://schemas.microsoft.com/office/drawing/2014/main" id="{B703E526-7A5D-6419-3A4C-20BDECED28DF}"/>
              </a:ext>
            </a:extLst>
          </p:cNvPr>
          <p:cNvCxnSpPr>
            <a:cxnSpLocks/>
            <a:stCxn id="96" idx="3"/>
            <a:endCxn id="97" idx="1"/>
          </p:cNvCxnSpPr>
          <p:nvPr/>
        </p:nvCxnSpPr>
        <p:spPr>
          <a:xfrm>
            <a:off x="5217520" y="3913920"/>
            <a:ext cx="2803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Rechte verbindingslijn 120">
            <a:extLst>
              <a:ext uri="{FF2B5EF4-FFF2-40B4-BE49-F238E27FC236}">
                <a16:creationId xmlns:a16="http://schemas.microsoft.com/office/drawing/2014/main" id="{12CE9B36-B7CC-0DEF-B440-11505D03A107}"/>
              </a:ext>
            </a:extLst>
          </p:cNvPr>
          <p:cNvCxnSpPr>
            <a:cxnSpLocks/>
          </p:cNvCxnSpPr>
          <p:nvPr/>
        </p:nvCxnSpPr>
        <p:spPr>
          <a:xfrm flipH="1">
            <a:off x="8646038" y="2987749"/>
            <a:ext cx="20468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Rechte verbindingslijn 121">
            <a:extLst>
              <a:ext uri="{FF2B5EF4-FFF2-40B4-BE49-F238E27FC236}">
                <a16:creationId xmlns:a16="http://schemas.microsoft.com/office/drawing/2014/main" id="{6D772793-3EEB-88D2-11A7-2AFAB3EF5625}"/>
              </a:ext>
            </a:extLst>
          </p:cNvPr>
          <p:cNvCxnSpPr>
            <a:cxnSpLocks/>
          </p:cNvCxnSpPr>
          <p:nvPr/>
        </p:nvCxnSpPr>
        <p:spPr>
          <a:xfrm>
            <a:off x="8842401" y="2212500"/>
            <a:ext cx="1" cy="77524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Rechte verbindingslijn 122">
            <a:extLst>
              <a:ext uri="{FF2B5EF4-FFF2-40B4-BE49-F238E27FC236}">
                <a16:creationId xmlns:a16="http://schemas.microsoft.com/office/drawing/2014/main" id="{ABB30284-4E9D-F85C-5E2B-6ED62668D9E8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8842402" y="2208402"/>
            <a:ext cx="162274" cy="409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Rechte verbindingslijn 135">
            <a:extLst>
              <a:ext uri="{FF2B5EF4-FFF2-40B4-BE49-F238E27FC236}">
                <a16:creationId xmlns:a16="http://schemas.microsoft.com/office/drawing/2014/main" id="{40A6C5C9-F666-D226-2F77-AD1F81D00F2E}"/>
              </a:ext>
            </a:extLst>
          </p:cNvPr>
          <p:cNvCxnSpPr>
            <a:cxnSpLocks/>
            <a:stCxn id="89" idx="1"/>
            <a:endCxn id="20" idx="3"/>
          </p:cNvCxnSpPr>
          <p:nvPr/>
        </p:nvCxnSpPr>
        <p:spPr>
          <a:xfrm flipH="1">
            <a:off x="5214031" y="2212500"/>
            <a:ext cx="28554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kstvak 148">
            <a:extLst>
              <a:ext uri="{FF2B5EF4-FFF2-40B4-BE49-F238E27FC236}">
                <a16:creationId xmlns:a16="http://schemas.microsoft.com/office/drawing/2014/main" id="{6EF8DF86-B4C1-5A70-0B53-6D93EE5864DE}"/>
              </a:ext>
            </a:extLst>
          </p:cNvPr>
          <p:cNvSpPr txBox="1"/>
          <p:nvPr/>
        </p:nvSpPr>
        <p:spPr>
          <a:xfrm>
            <a:off x="7251291" y="4404875"/>
            <a:ext cx="138643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Silas</a:t>
            </a:r>
            <a:endParaRPr lang="nl-NL" sz="1052" dirty="0"/>
          </a:p>
          <a:p>
            <a:r>
              <a:rPr lang="nl-NL" sz="1052" dirty="0"/>
              <a:t>AI </a:t>
            </a:r>
            <a:r>
              <a:rPr lang="nl-NL" sz="1052" dirty="0" err="1"/>
              <a:t>Core</a:t>
            </a:r>
            <a:r>
              <a:rPr lang="nl-NL" sz="1052" dirty="0"/>
              <a:t> (41H)</a:t>
            </a:r>
          </a:p>
          <a:p>
            <a:r>
              <a:rPr lang="nl-NL" sz="1052" dirty="0" err="1"/>
              <a:t>Unhackable</a:t>
            </a:r>
            <a:endParaRPr lang="nl-NL" sz="1052" dirty="0"/>
          </a:p>
          <a:p>
            <a:r>
              <a:rPr lang="nl-NL" sz="1052" dirty="0"/>
              <a:t>Brain scan / Virus</a:t>
            </a:r>
          </a:p>
        </p:txBody>
      </p:sp>
      <p:sp>
        <p:nvSpPr>
          <p:cNvPr id="150" name="Tekstvak 149">
            <a:extLst>
              <a:ext uri="{FF2B5EF4-FFF2-40B4-BE49-F238E27FC236}">
                <a16:creationId xmlns:a16="http://schemas.microsoft.com/office/drawing/2014/main" id="{AFB02792-80F2-AAB1-3717-D0EE87CA7A8E}"/>
              </a:ext>
            </a:extLst>
          </p:cNvPr>
          <p:cNvSpPr txBox="1"/>
          <p:nvPr/>
        </p:nvSpPr>
        <p:spPr>
          <a:xfrm>
            <a:off x="2175789" y="3616452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Defense</a:t>
            </a:r>
            <a:r>
              <a:rPr lang="nl-NL" sz="1052" dirty="0"/>
              <a:t> Hub</a:t>
            </a:r>
          </a:p>
          <a:p>
            <a:r>
              <a:rPr lang="nl-NL" sz="1052" dirty="0"/>
              <a:t>Router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+1 response</a:t>
            </a:r>
          </a:p>
        </p:txBody>
      </p:sp>
      <p:sp>
        <p:nvSpPr>
          <p:cNvPr id="151" name="Tekstvak 150">
            <a:extLst>
              <a:ext uri="{FF2B5EF4-FFF2-40B4-BE49-F238E27FC236}">
                <a16:creationId xmlns:a16="http://schemas.microsoft.com/office/drawing/2014/main" id="{6C99F0FD-F0C3-0BE8-8674-2ADD61785AA7}"/>
              </a:ext>
            </a:extLst>
          </p:cNvPr>
          <p:cNvSpPr txBox="1"/>
          <p:nvPr/>
        </p:nvSpPr>
        <p:spPr>
          <a:xfrm>
            <a:off x="413840" y="5308770"/>
            <a:ext cx="1379877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Camera’s</a:t>
            </a:r>
          </a:p>
          <a:p>
            <a:r>
              <a:rPr lang="nl-NL" sz="1052" dirty="0" err="1"/>
              <a:t>Infrastructure</a:t>
            </a:r>
            <a:r>
              <a:rPr lang="nl-NL" sz="1052" dirty="0"/>
              <a:t> (33A)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+0 response</a:t>
            </a:r>
          </a:p>
        </p:txBody>
      </p:sp>
      <p:sp>
        <p:nvSpPr>
          <p:cNvPr id="153" name="Tekstvak 152">
            <a:extLst>
              <a:ext uri="{FF2B5EF4-FFF2-40B4-BE49-F238E27FC236}">
                <a16:creationId xmlns:a16="http://schemas.microsoft.com/office/drawing/2014/main" id="{A091C3C2-35F9-83D8-D7DB-BF71C5199FF3}"/>
              </a:ext>
            </a:extLst>
          </p:cNvPr>
          <p:cNvSpPr txBox="1"/>
          <p:nvPr/>
        </p:nvSpPr>
        <p:spPr>
          <a:xfrm>
            <a:off x="413841" y="3616782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Door Controls</a:t>
            </a:r>
          </a:p>
          <a:p>
            <a:r>
              <a:rPr lang="nl-NL" sz="1052" dirty="0" err="1"/>
              <a:t>Infrastructure</a:t>
            </a:r>
            <a:r>
              <a:rPr lang="nl-NL" sz="1052" dirty="0"/>
              <a:t> (33A)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+2 response</a:t>
            </a:r>
          </a:p>
        </p:txBody>
      </p:sp>
      <p:sp>
        <p:nvSpPr>
          <p:cNvPr id="155" name="Tekstvak 154">
            <a:extLst>
              <a:ext uri="{FF2B5EF4-FFF2-40B4-BE49-F238E27FC236}">
                <a16:creationId xmlns:a16="http://schemas.microsoft.com/office/drawing/2014/main" id="{C32B03A8-AA2C-A6AD-0189-72FB9AF77675}"/>
              </a:ext>
            </a:extLst>
          </p:cNvPr>
          <p:cNvSpPr txBox="1"/>
          <p:nvPr/>
        </p:nvSpPr>
        <p:spPr>
          <a:xfrm>
            <a:off x="413841" y="4481259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Decontamination</a:t>
            </a:r>
            <a:endParaRPr lang="nl-NL" sz="1052" dirty="0"/>
          </a:p>
          <a:p>
            <a:r>
              <a:rPr lang="nl-NL" sz="1052" dirty="0" err="1"/>
              <a:t>Infrastructure</a:t>
            </a:r>
            <a:r>
              <a:rPr lang="nl-NL" sz="1052" dirty="0"/>
              <a:t> (33A) </a:t>
            </a:r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+0 response</a:t>
            </a:r>
          </a:p>
        </p:txBody>
      </p:sp>
      <p:cxnSp>
        <p:nvCxnSpPr>
          <p:cNvPr id="157" name="Rechte verbindingslijn 156">
            <a:extLst>
              <a:ext uri="{FF2B5EF4-FFF2-40B4-BE49-F238E27FC236}">
                <a16:creationId xmlns:a16="http://schemas.microsoft.com/office/drawing/2014/main" id="{5AEF8DF1-EFF5-B98B-8FB8-54E2F2B52542}"/>
              </a:ext>
            </a:extLst>
          </p:cNvPr>
          <p:cNvCxnSpPr>
            <a:cxnSpLocks/>
            <a:stCxn id="153" idx="3"/>
            <a:endCxn id="150" idx="1"/>
          </p:cNvCxnSpPr>
          <p:nvPr/>
        </p:nvCxnSpPr>
        <p:spPr>
          <a:xfrm flipV="1">
            <a:off x="1779642" y="3986425"/>
            <a:ext cx="396147" cy="33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Tekstvak 158">
            <a:extLst>
              <a:ext uri="{FF2B5EF4-FFF2-40B4-BE49-F238E27FC236}">
                <a16:creationId xmlns:a16="http://schemas.microsoft.com/office/drawing/2014/main" id="{1C1F8EF0-9A73-7C4F-0FE7-5002E05EED93}"/>
              </a:ext>
            </a:extLst>
          </p:cNvPr>
          <p:cNvSpPr txBox="1"/>
          <p:nvPr/>
        </p:nvSpPr>
        <p:spPr>
          <a:xfrm>
            <a:off x="406801" y="6202478"/>
            <a:ext cx="1379877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Speaker &amp; </a:t>
            </a:r>
            <a:r>
              <a:rPr lang="nl-NL" sz="1052" dirty="0" err="1"/>
              <a:t>Mics</a:t>
            </a:r>
            <a:r>
              <a:rPr lang="nl-NL" sz="1052" dirty="0"/>
              <a:t> </a:t>
            </a:r>
            <a:r>
              <a:rPr lang="nl-NL" sz="1052" dirty="0" err="1"/>
              <a:t>Infrastructure</a:t>
            </a:r>
            <a:r>
              <a:rPr lang="nl-NL" sz="1052" dirty="0"/>
              <a:t> (33A)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+0 response</a:t>
            </a:r>
          </a:p>
        </p:txBody>
      </p:sp>
      <p:cxnSp>
        <p:nvCxnSpPr>
          <p:cNvPr id="165" name="Rechte verbindingslijn 164">
            <a:extLst>
              <a:ext uri="{FF2B5EF4-FFF2-40B4-BE49-F238E27FC236}">
                <a16:creationId xmlns:a16="http://schemas.microsoft.com/office/drawing/2014/main" id="{872C2A77-1931-A73B-936E-B4561A4F6132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1793128" y="5680408"/>
            <a:ext cx="382660" cy="155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Verbindingslijn: gebogen 168">
            <a:extLst>
              <a:ext uri="{FF2B5EF4-FFF2-40B4-BE49-F238E27FC236}">
                <a16:creationId xmlns:a16="http://schemas.microsoft.com/office/drawing/2014/main" id="{AD8DFFFE-6376-ABEA-1AE9-97389DA7E3C2}"/>
              </a:ext>
            </a:extLst>
          </p:cNvPr>
          <p:cNvCxnSpPr>
            <a:cxnSpLocks/>
            <a:stCxn id="150" idx="2"/>
          </p:cNvCxnSpPr>
          <p:nvPr/>
        </p:nvCxnSpPr>
        <p:spPr>
          <a:xfrm rot="16200000" flipH="1">
            <a:off x="4906993" y="2308094"/>
            <a:ext cx="295996" cy="439260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jdelijke aanduiding voor voettekst 42">
            <a:extLst>
              <a:ext uri="{FF2B5EF4-FFF2-40B4-BE49-F238E27FC236}">
                <a16:creationId xmlns:a16="http://schemas.microsoft.com/office/drawing/2014/main" id="{337FFABB-27C5-D13A-DCBA-70F53CDF2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0947" y="7180738"/>
            <a:ext cx="10229918" cy="271507"/>
          </a:xfrm>
        </p:spPr>
        <p:txBody>
          <a:bodyPr/>
          <a:lstStyle/>
          <a:p>
            <a:r>
              <a:rPr lang="en-US" dirty="0"/>
              <a:t>33F presents an interesting situation. It’s obviously an important part of many networks in the Deep, but doesn’t provide an access point. It could be a good location to place one or more of the routers for all the networks in the Deep. I would suggest that a player managing to create an access point on a cable gets access to a random node in a random network. Don’t forget that messing with the cables in this way will cause Monarch stress.</a:t>
            </a:r>
            <a:endParaRPr lang="nl-NL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C18ADA9F-4819-600D-D614-74D3C26F9CEB}"/>
              </a:ext>
            </a:extLst>
          </p:cNvPr>
          <p:cNvSpPr txBox="1"/>
          <p:nvPr/>
        </p:nvSpPr>
        <p:spPr>
          <a:xfrm>
            <a:off x="2175788" y="5311986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Interaction</a:t>
            </a:r>
            <a:r>
              <a:rPr lang="nl-NL" sz="1052" dirty="0"/>
              <a:t> Hub</a:t>
            </a:r>
          </a:p>
          <a:p>
            <a:r>
              <a:rPr lang="nl-NL" sz="1052" dirty="0"/>
              <a:t>Router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+1 response</a:t>
            </a:r>
          </a:p>
        </p:txBody>
      </p:sp>
      <p:cxnSp>
        <p:nvCxnSpPr>
          <p:cNvPr id="11" name="Verbindingslijn: gebogen 10">
            <a:extLst>
              <a:ext uri="{FF2B5EF4-FFF2-40B4-BE49-F238E27FC236}">
                <a16:creationId xmlns:a16="http://schemas.microsoft.com/office/drawing/2014/main" id="{41A75BE0-036E-2F05-BE2E-3179D2F9518E}"/>
              </a:ext>
            </a:extLst>
          </p:cNvPr>
          <p:cNvCxnSpPr>
            <a:cxnSpLocks/>
            <a:stCxn id="3" idx="0"/>
          </p:cNvCxnSpPr>
          <p:nvPr/>
        </p:nvCxnSpPr>
        <p:spPr>
          <a:xfrm rot="5400000" flipH="1" flipV="1">
            <a:off x="4847318" y="2916329"/>
            <a:ext cx="407029" cy="438428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ingslijn: gebogen 20">
            <a:extLst>
              <a:ext uri="{FF2B5EF4-FFF2-40B4-BE49-F238E27FC236}">
                <a16:creationId xmlns:a16="http://schemas.microsoft.com/office/drawing/2014/main" id="{BA5BFD86-CFEC-A377-B97F-029BBB5975AE}"/>
              </a:ext>
            </a:extLst>
          </p:cNvPr>
          <p:cNvCxnSpPr>
            <a:cxnSpLocks/>
            <a:stCxn id="3" idx="2"/>
            <a:endCxn id="159" idx="3"/>
          </p:cNvCxnSpPr>
          <p:nvPr/>
        </p:nvCxnSpPr>
        <p:spPr>
          <a:xfrm rot="5400000">
            <a:off x="2062425" y="5776186"/>
            <a:ext cx="520519" cy="107201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ingslijn: gebogen 31">
            <a:extLst>
              <a:ext uri="{FF2B5EF4-FFF2-40B4-BE49-F238E27FC236}">
                <a16:creationId xmlns:a16="http://schemas.microsoft.com/office/drawing/2014/main" id="{975E511E-960C-2278-22B7-F8D1E1046FEE}"/>
              </a:ext>
            </a:extLst>
          </p:cNvPr>
          <p:cNvCxnSpPr>
            <a:cxnSpLocks/>
            <a:endCxn id="155" idx="3"/>
          </p:cNvCxnSpPr>
          <p:nvPr/>
        </p:nvCxnSpPr>
        <p:spPr>
          <a:xfrm rot="10800000" flipV="1">
            <a:off x="1779642" y="4356396"/>
            <a:ext cx="682902" cy="494836"/>
          </a:xfrm>
          <a:prstGeom prst="bentConnector3">
            <a:avLst>
              <a:gd name="adj1" fmla="val -173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64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45144-DEAA-7442-2C3F-FEA4C39D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Floor 3.1: Maintenance Zone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2AE0D1CF-4E89-E532-A6C9-131C6224C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028536"/>
              </p:ext>
            </p:extLst>
          </p:nvPr>
        </p:nvGraphicFramePr>
        <p:xfrm>
          <a:off x="1860130" y="1331565"/>
          <a:ext cx="6971555" cy="5925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1577">
                  <a:extLst>
                    <a:ext uri="{9D8B030D-6E8A-4147-A177-3AD203B41FA5}">
                      <a16:colId xmlns:a16="http://schemas.microsoft.com/office/drawing/2014/main" val="1849732582"/>
                    </a:ext>
                  </a:extLst>
                </a:gridCol>
                <a:gridCol w="4634399">
                  <a:extLst>
                    <a:ext uri="{9D8B030D-6E8A-4147-A177-3AD203B41FA5}">
                      <a16:colId xmlns:a16="http://schemas.microsoft.com/office/drawing/2014/main" val="137722930"/>
                    </a:ext>
                  </a:extLst>
                </a:gridCol>
                <a:gridCol w="1685579">
                  <a:extLst>
                    <a:ext uri="{9D8B030D-6E8A-4147-A177-3AD203B41FA5}">
                      <a16:colId xmlns:a16="http://schemas.microsoft.com/office/drawing/2014/main" val="1501389377"/>
                    </a:ext>
                  </a:extLst>
                </a:gridCol>
              </a:tblGrid>
              <a:tr h="2686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d10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Response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Monarch effect on </a:t>
                      </a:r>
                      <a:r>
                        <a:rPr lang="nl-NL" sz="1100" dirty="0" err="1"/>
                        <a:t>fail</a:t>
                      </a:r>
                      <a:endParaRPr lang="nl-NL" sz="1100" dirty="0"/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2601089891"/>
                  </a:ext>
                </a:extLst>
              </a:tr>
              <a:tr h="354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0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Device is </a:t>
                      </a:r>
                      <a:r>
                        <a:rPr lang="nl-NL" sz="1100" dirty="0" err="1"/>
                        <a:t>remotely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powered</a:t>
                      </a:r>
                      <a:r>
                        <a:rPr lang="nl-NL" sz="1100" dirty="0"/>
                        <a:t> off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1d2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768251619"/>
                  </a:ext>
                </a:extLst>
              </a:tr>
              <a:tr h="354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lvl="0" indent="0" algn="l" defTabSz="8019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linked networks increase Response +1</a:t>
                      </a:r>
                      <a:endParaRPr lang="nl-NL" sz="11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1d2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983183464"/>
                  </a:ext>
                </a:extLst>
              </a:tr>
              <a:tr h="4424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2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lvl="0" indent="0" algn="l" defTabSz="8019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network and all linked networks are locked down for 1d10 hours.</a:t>
                      </a:r>
                      <a:endParaRPr lang="nl-NL" sz="11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lvl="0" indent="0" algn="l" defTabSz="801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/>
                        <a:t>1d5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459264600"/>
                  </a:ext>
                </a:extLst>
              </a:tr>
              <a:tr h="6191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3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lvl="0" indent="0" algn="l" defTabSz="8019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Network creates “dummy” directories for the Hacker to search while a Security Android is sent to investigate.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lvl="0" indent="0" algn="l" defTabSz="801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/>
                        <a:t>1d5 Stress</a:t>
                      </a:r>
                    </a:p>
                    <a:p>
                      <a:pPr marL="0" marR="0" lvl="0" indent="0" algn="l" defTabSz="801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100" dirty="0"/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830164627"/>
                  </a:ext>
                </a:extLst>
              </a:tr>
              <a:tr h="4424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4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lvl="0" indent="0" algn="l" defTabSz="8019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/>
                        <a:t>A Security Android is </a:t>
                      </a:r>
                      <a:r>
                        <a:rPr lang="nl-NL" sz="1100" dirty="0" err="1"/>
                        <a:t>dispatched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to</a:t>
                      </a:r>
                      <a:r>
                        <a:rPr lang="nl-NL" sz="1100" dirty="0"/>
                        <a:t> stop the hacker. </a:t>
                      </a:r>
                      <a:r>
                        <a:rPr lang="nl-NL" sz="1100" dirty="0" err="1"/>
                        <a:t>Arrives</a:t>
                      </a:r>
                      <a:r>
                        <a:rPr lang="nl-NL" sz="1100" dirty="0"/>
                        <a:t> in 1d10 </a:t>
                      </a:r>
                      <a:r>
                        <a:rPr lang="nl-NL" sz="1100" dirty="0" err="1"/>
                        <a:t>rounds</a:t>
                      </a:r>
                      <a:r>
                        <a:rPr lang="nl-NL" sz="1100" dirty="0"/>
                        <a:t>.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1d5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3704867170"/>
                  </a:ext>
                </a:extLst>
              </a:tr>
              <a:tr h="4424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5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Floor </a:t>
                      </a:r>
                      <a:r>
                        <a:rPr lang="nl-NL" sz="11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blackout</a:t>
                      </a:r>
                      <a:r>
                        <a:rPr lang="nl-NL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nl-NL" sz="11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  <a:r>
                        <a:rPr lang="nl-NL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non-</a:t>
                      </a:r>
                      <a:r>
                        <a:rPr lang="nl-NL" sz="11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essential</a:t>
                      </a:r>
                      <a:r>
                        <a:rPr lang="nl-NL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electronics </a:t>
                      </a:r>
                      <a:r>
                        <a:rPr lang="nl-NL" sz="11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powered</a:t>
                      </a:r>
                      <a:r>
                        <a:rPr lang="nl-NL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down </a:t>
                      </a:r>
                      <a:r>
                        <a:rPr lang="nl-NL" sz="11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nl-NL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1d10 </a:t>
                      </a:r>
                      <a:r>
                        <a:rPr lang="nl-NL" sz="11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hours</a:t>
                      </a:r>
                      <a:endParaRPr lang="nl-NL" sz="11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1d5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995101933"/>
                  </a:ext>
                </a:extLst>
              </a:tr>
              <a:tr h="7900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6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1d5 security </a:t>
                      </a:r>
                      <a:r>
                        <a:rPr lang="nl-NL" sz="1100" dirty="0" err="1"/>
                        <a:t>androids</a:t>
                      </a:r>
                      <a:r>
                        <a:rPr lang="nl-NL" sz="1100" dirty="0"/>
                        <a:t> are </a:t>
                      </a:r>
                      <a:r>
                        <a:rPr lang="nl-NL" sz="1100" dirty="0" err="1"/>
                        <a:t>dispatched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to</a:t>
                      </a:r>
                      <a:r>
                        <a:rPr lang="nl-NL" sz="1100" dirty="0"/>
                        <a:t> stop the hacker. </a:t>
                      </a:r>
                      <a:r>
                        <a:rPr lang="nl-NL" sz="1100" dirty="0" err="1"/>
                        <a:t>Arrive</a:t>
                      </a:r>
                      <a:r>
                        <a:rPr lang="nl-NL" sz="1100" dirty="0"/>
                        <a:t> in 1d5 </a:t>
                      </a:r>
                      <a:r>
                        <a:rPr lang="nl-NL" sz="1100" dirty="0" err="1"/>
                        <a:t>rounds</a:t>
                      </a:r>
                      <a:r>
                        <a:rPr lang="nl-NL" sz="1100" dirty="0"/>
                        <a:t>.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1d5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2747601676"/>
                  </a:ext>
                </a:extLst>
              </a:tr>
              <a:tr h="7960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7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 err="1"/>
                        <a:t>Excessive</a:t>
                      </a:r>
                      <a:r>
                        <a:rPr lang="nl-NL" sz="1100" dirty="0"/>
                        <a:t> voltage is </a:t>
                      </a:r>
                      <a:r>
                        <a:rPr lang="nl-NL" sz="1100" dirty="0" err="1"/>
                        <a:t>pushed</a:t>
                      </a:r>
                      <a:r>
                        <a:rPr lang="nl-NL" sz="1100" dirty="0"/>
                        <a:t> over the </a:t>
                      </a:r>
                      <a:r>
                        <a:rPr lang="nl-NL" sz="1100" dirty="0" err="1"/>
                        <a:t>connection</a:t>
                      </a:r>
                      <a:r>
                        <a:rPr lang="nl-NL" sz="1100" dirty="0"/>
                        <a:t>. Hardware is </a:t>
                      </a:r>
                      <a:r>
                        <a:rPr lang="nl-NL" sz="1100" dirty="0" err="1"/>
                        <a:t>destroyed</a:t>
                      </a:r>
                      <a:r>
                        <a:rPr lang="nl-NL" sz="1100" dirty="0"/>
                        <a:t>, </a:t>
                      </a:r>
                      <a:r>
                        <a:rPr lang="nl-NL" sz="1100" dirty="0" err="1"/>
                        <a:t>androids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with</a:t>
                      </a:r>
                      <a:r>
                        <a:rPr lang="nl-NL" sz="1100" dirty="0"/>
                        <a:t> direct link take 4d10 </a:t>
                      </a:r>
                      <a:r>
                        <a:rPr lang="nl-NL" sz="1100" dirty="0" err="1"/>
                        <a:t>damage</a:t>
                      </a:r>
                      <a:r>
                        <a:rPr lang="nl-NL" sz="1100" dirty="0"/>
                        <a:t>. 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1d5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2410845205"/>
                  </a:ext>
                </a:extLst>
              </a:tr>
              <a:tr h="6191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8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Room is </a:t>
                      </a:r>
                      <a:r>
                        <a:rPr lang="nl-NL" sz="1100" dirty="0" err="1"/>
                        <a:t>flooded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with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poisonous</a:t>
                      </a:r>
                      <a:r>
                        <a:rPr lang="nl-NL" sz="1100" dirty="0"/>
                        <a:t> gas </a:t>
                      </a:r>
                      <a:r>
                        <a:rPr lang="nl-NL" sz="1100" dirty="0" err="1"/>
                        <a:t>deadly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to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organics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within</a:t>
                      </a:r>
                      <a:r>
                        <a:rPr lang="nl-NL" sz="1100" dirty="0"/>
                        <a:t> 1d3 </a:t>
                      </a:r>
                      <a:r>
                        <a:rPr lang="nl-NL" sz="1100" dirty="0" err="1"/>
                        <a:t>rounds</a:t>
                      </a:r>
                      <a:r>
                        <a:rPr lang="nl-NL" sz="1100" dirty="0"/>
                        <a:t>, </a:t>
                      </a:r>
                      <a:r>
                        <a:rPr lang="nl-NL" sz="1100" dirty="0" err="1"/>
                        <a:t>coming</a:t>
                      </a:r>
                      <a:r>
                        <a:rPr lang="nl-NL" sz="1100" dirty="0"/>
                        <a:t> from 59</a:t>
                      </a:r>
                      <a:r>
                        <a:rPr lang="nl-NL" sz="1100" baseline="0" dirty="0"/>
                        <a:t>E</a:t>
                      </a:r>
                      <a:r>
                        <a:rPr lang="nl-NL" sz="1100" dirty="0"/>
                        <a:t>. (Body Save or 2d10 DMG </a:t>
                      </a:r>
                      <a:r>
                        <a:rPr lang="nl-NL" sz="1100" dirty="0" err="1"/>
                        <a:t>each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round</a:t>
                      </a:r>
                      <a:r>
                        <a:rPr lang="nl-NL" sz="1100" dirty="0"/>
                        <a:t>).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1d5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722232319"/>
                  </a:ext>
                </a:extLst>
              </a:tr>
              <a:tr h="7960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9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1d2 racks of Security </a:t>
                      </a:r>
                      <a:r>
                        <a:rPr lang="nl-NL" sz="1100" dirty="0" err="1"/>
                        <a:t>Androids</a:t>
                      </a:r>
                      <a:r>
                        <a:rPr lang="nl-NL" sz="1100" dirty="0"/>
                        <a:t> are </a:t>
                      </a:r>
                      <a:r>
                        <a:rPr lang="nl-NL" sz="1100" dirty="0" err="1"/>
                        <a:t>activated</a:t>
                      </a:r>
                      <a:r>
                        <a:rPr lang="nl-NL" sz="1100" dirty="0"/>
                        <a:t> in 32</a:t>
                      </a:r>
                      <a:r>
                        <a:rPr lang="nl-NL" sz="1100" baseline="0" dirty="0"/>
                        <a:t>E and start a full </a:t>
                      </a:r>
                      <a:r>
                        <a:rPr lang="nl-NL" sz="1100" baseline="0" dirty="0" err="1"/>
                        <a:t>sweep</a:t>
                      </a:r>
                      <a:r>
                        <a:rPr lang="nl-NL" sz="1100" baseline="0" dirty="0"/>
                        <a:t> of Floor 3.1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1d5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4126383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139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295C75A7-07FE-9C47-3B34-F88EDEE95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591" y="302737"/>
            <a:ext cx="9622632" cy="1259946"/>
          </a:xfrm>
        </p:spPr>
        <p:txBody>
          <a:bodyPr>
            <a:normAutofit/>
          </a:bodyPr>
          <a:lstStyle/>
          <a:p>
            <a:r>
              <a:rPr lang="nl-NL" dirty="0"/>
              <a:t>Floor 3.3: </a:t>
            </a:r>
            <a:r>
              <a:rPr lang="nl-NL" dirty="0" err="1"/>
              <a:t>Pseudoflesh</a:t>
            </a:r>
            <a:r>
              <a:rPr lang="nl-NL" dirty="0"/>
              <a:t> Farms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513FBAE4-87B7-649F-B07E-5256607F1314}"/>
              </a:ext>
            </a:extLst>
          </p:cNvPr>
          <p:cNvSpPr/>
          <p:nvPr/>
        </p:nvSpPr>
        <p:spPr>
          <a:xfrm>
            <a:off x="5407336" y="1331566"/>
            <a:ext cx="5053530" cy="5688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580" dirty="0"/>
              <a:t>T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07904C2-5D06-62E1-8899-0792A4D99755}"/>
              </a:ext>
            </a:extLst>
          </p:cNvPr>
          <p:cNvSpPr/>
          <p:nvPr/>
        </p:nvSpPr>
        <p:spPr>
          <a:xfrm>
            <a:off x="230948" y="1331566"/>
            <a:ext cx="5114960" cy="5688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580" dirty="0"/>
              <a:t>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C4A68C34-E650-B4C6-E509-96B5B6EF72AE}"/>
              </a:ext>
            </a:extLst>
          </p:cNvPr>
          <p:cNvSpPr txBox="1"/>
          <p:nvPr/>
        </p:nvSpPr>
        <p:spPr>
          <a:xfrm>
            <a:off x="410187" y="1405448"/>
            <a:ext cx="4747606" cy="33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580" dirty="0"/>
              <a:t>Systems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91B61CB7-2D0B-4024-4B26-E3D5BEE0F8AC}"/>
              </a:ext>
            </a:extLst>
          </p:cNvPr>
          <p:cNvSpPr txBox="1"/>
          <p:nvPr/>
        </p:nvSpPr>
        <p:spPr>
          <a:xfrm>
            <a:off x="5472751" y="1408489"/>
            <a:ext cx="4922699" cy="33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580" dirty="0"/>
              <a:t>Intranet</a:t>
            </a:r>
          </a:p>
        </p:txBody>
      </p:sp>
      <p:sp>
        <p:nvSpPr>
          <p:cNvPr id="2" name="Tijdelijke aanduiding voor voettekst 42">
            <a:extLst>
              <a:ext uri="{FF2B5EF4-FFF2-40B4-BE49-F238E27FC236}">
                <a16:creationId xmlns:a16="http://schemas.microsoft.com/office/drawing/2014/main" id="{337FFABB-27C5-D13A-DCBA-70F53CDF2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22" y="7107030"/>
            <a:ext cx="10229918" cy="271507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F6142839-705E-23D9-F2F5-1FFB4A5A1C29}"/>
              </a:ext>
            </a:extLst>
          </p:cNvPr>
          <p:cNvSpPr txBox="1"/>
          <p:nvPr/>
        </p:nvSpPr>
        <p:spPr>
          <a:xfrm>
            <a:off x="7238727" y="3518299"/>
            <a:ext cx="138643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Silas</a:t>
            </a:r>
            <a:endParaRPr lang="nl-NL" sz="1052" dirty="0"/>
          </a:p>
          <a:p>
            <a:r>
              <a:rPr lang="nl-NL" sz="1052" dirty="0"/>
              <a:t>AI </a:t>
            </a:r>
            <a:r>
              <a:rPr lang="nl-NL" sz="1052" dirty="0" err="1"/>
              <a:t>Core</a:t>
            </a:r>
            <a:r>
              <a:rPr lang="nl-NL" sz="1052" dirty="0"/>
              <a:t> (41H)</a:t>
            </a:r>
          </a:p>
          <a:p>
            <a:r>
              <a:rPr lang="nl-NL" sz="1052" dirty="0" err="1"/>
              <a:t>Unhackable</a:t>
            </a:r>
            <a:endParaRPr lang="nl-NL" sz="1052" dirty="0"/>
          </a:p>
          <a:p>
            <a:r>
              <a:rPr lang="nl-NL" sz="1052" dirty="0"/>
              <a:t>Brain scan / Virus</a:t>
            </a: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EB5C2E62-57A7-B3B4-0AE5-6113EDE71C52}"/>
              </a:ext>
            </a:extLst>
          </p:cNvPr>
          <p:cNvSpPr txBox="1"/>
          <p:nvPr/>
        </p:nvSpPr>
        <p:spPr>
          <a:xfrm>
            <a:off x="401276" y="4422194"/>
            <a:ext cx="1379877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Camera’s</a:t>
            </a:r>
          </a:p>
          <a:p>
            <a:r>
              <a:rPr lang="nl-NL" sz="1052" dirty="0" err="1"/>
              <a:t>Infrastructure</a:t>
            </a:r>
            <a:r>
              <a:rPr lang="nl-NL" sz="1052" dirty="0"/>
              <a:t> (F3.3)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+0 response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DBDF77AC-26DD-9573-0F18-605DC0BD0A3B}"/>
              </a:ext>
            </a:extLst>
          </p:cNvPr>
          <p:cNvSpPr txBox="1"/>
          <p:nvPr/>
        </p:nvSpPr>
        <p:spPr>
          <a:xfrm>
            <a:off x="394237" y="5315902"/>
            <a:ext cx="1379877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Speaker &amp; </a:t>
            </a:r>
            <a:r>
              <a:rPr lang="nl-NL" sz="1052" dirty="0" err="1"/>
              <a:t>Mics</a:t>
            </a:r>
            <a:r>
              <a:rPr lang="nl-NL" sz="1052" dirty="0"/>
              <a:t> </a:t>
            </a:r>
            <a:r>
              <a:rPr lang="nl-NL" sz="1052" dirty="0" err="1"/>
              <a:t>Infrastructure</a:t>
            </a:r>
            <a:r>
              <a:rPr lang="nl-NL" sz="1052" dirty="0"/>
              <a:t> (F3.3)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+0 response</a:t>
            </a:r>
          </a:p>
        </p:txBody>
      </p:sp>
      <p:cxnSp>
        <p:nvCxnSpPr>
          <p:cNvPr id="27" name="Rechte verbindingslijn 26">
            <a:extLst>
              <a:ext uri="{FF2B5EF4-FFF2-40B4-BE49-F238E27FC236}">
                <a16:creationId xmlns:a16="http://schemas.microsoft.com/office/drawing/2014/main" id="{D38D4A09-E0BD-2D9B-2D90-70C31492B006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1780564" y="4793832"/>
            <a:ext cx="382660" cy="155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kstvak 29">
            <a:extLst>
              <a:ext uri="{FF2B5EF4-FFF2-40B4-BE49-F238E27FC236}">
                <a16:creationId xmlns:a16="http://schemas.microsoft.com/office/drawing/2014/main" id="{5B6BB2A9-1E70-D2B6-1353-2BD60FFBE79D}"/>
              </a:ext>
            </a:extLst>
          </p:cNvPr>
          <p:cNvSpPr txBox="1"/>
          <p:nvPr/>
        </p:nvSpPr>
        <p:spPr>
          <a:xfrm>
            <a:off x="2163224" y="4425410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Interaction</a:t>
            </a:r>
            <a:r>
              <a:rPr lang="nl-NL" sz="1052" dirty="0"/>
              <a:t> Hub</a:t>
            </a:r>
          </a:p>
          <a:p>
            <a:r>
              <a:rPr lang="nl-NL" sz="1052" dirty="0"/>
              <a:t>Router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+1 response</a:t>
            </a:r>
          </a:p>
        </p:txBody>
      </p:sp>
      <p:cxnSp>
        <p:nvCxnSpPr>
          <p:cNvPr id="31" name="Verbindingslijn: gebogen 30">
            <a:extLst>
              <a:ext uri="{FF2B5EF4-FFF2-40B4-BE49-F238E27FC236}">
                <a16:creationId xmlns:a16="http://schemas.microsoft.com/office/drawing/2014/main" id="{1326657B-FD75-C20E-10F2-1B5BEC035907}"/>
              </a:ext>
            </a:extLst>
          </p:cNvPr>
          <p:cNvCxnSpPr>
            <a:cxnSpLocks/>
            <a:stCxn id="30" idx="0"/>
          </p:cNvCxnSpPr>
          <p:nvPr/>
        </p:nvCxnSpPr>
        <p:spPr>
          <a:xfrm rot="5400000" flipH="1" flipV="1">
            <a:off x="4834754" y="2029753"/>
            <a:ext cx="407029" cy="438428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ingslijn: gebogen 31">
            <a:extLst>
              <a:ext uri="{FF2B5EF4-FFF2-40B4-BE49-F238E27FC236}">
                <a16:creationId xmlns:a16="http://schemas.microsoft.com/office/drawing/2014/main" id="{BA24D27F-846A-FDB5-A9EC-D5CC01EA922E}"/>
              </a:ext>
            </a:extLst>
          </p:cNvPr>
          <p:cNvCxnSpPr>
            <a:cxnSpLocks/>
            <a:stCxn id="30" idx="2"/>
            <a:endCxn id="26" idx="3"/>
          </p:cNvCxnSpPr>
          <p:nvPr/>
        </p:nvCxnSpPr>
        <p:spPr>
          <a:xfrm rot="5400000">
            <a:off x="2049861" y="4889610"/>
            <a:ext cx="520519" cy="107201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vak 32">
            <a:extLst>
              <a:ext uri="{FF2B5EF4-FFF2-40B4-BE49-F238E27FC236}">
                <a16:creationId xmlns:a16="http://schemas.microsoft.com/office/drawing/2014/main" id="{0FAC6B26-9089-4A2E-896D-7B3F86EF588B}"/>
              </a:ext>
            </a:extLst>
          </p:cNvPr>
          <p:cNvSpPr txBox="1"/>
          <p:nvPr/>
        </p:nvSpPr>
        <p:spPr>
          <a:xfrm>
            <a:off x="7238727" y="1835621"/>
            <a:ext cx="138643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Silas</a:t>
            </a:r>
            <a:r>
              <a:rPr lang="nl-NL" sz="1052" dirty="0"/>
              <a:t> Control</a:t>
            </a:r>
          </a:p>
          <a:p>
            <a:r>
              <a:rPr lang="nl-NL" sz="1052" dirty="0"/>
              <a:t>Terminal (41H)</a:t>
            </a:r>
          </a:p>
          <a:p>
            <a:r>
              <a:rPr lang="nl-NL" sz="1052" dirty="0" err="1"/>
              <a:t>Unsecure</a:t>
            </a:r>
            <a:endParaRPr lang="nl-NL" sz="1052" dirty="0"/>
          </a:p>
          <a:p>
            <a:r>
              <a:rPr lang="nl-NL" sz="1052" dirty="0"/>
              <a:t>No </a:t>
            </a:r>
            <a:r>
              <a:rPr lang="nl-NL" sz="1052" dirty="0" err="1"/>
              <a:t>reponse</a:t>
            </a:r>
            <a:endParaRPr lang="nl-NL" sz="1052" dirty="0"/>
          </a:p>
        </p:txBody>
      </p: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8A4F730B-F3B5-A7C6-A5B0-F47D4E62190B}"/>
              </a:ext>
            </a:extLst>
          </p:cNvPr>
          <p:cNvCxnSpPr>
            <a:cxnSpLocks/>
            <a:stCxn id="21" idx="0"/>
            <a:endCxn id="33" idx="2"/>
          </p:cNvCxnSpPr>
          <p:nvPr/>
        </p:nvCxnSpPr>
        <p:spPr>
          <a:xfrm flipV="1">
            <a:off x="7931943" y="2575567"/>
            <a:ext cx="0" cy="9427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kstvak 42">
            <a:extLst>
              <a:ext uri="{FF2B5EF4-FFF2-40B4-BE49-F238E27FC236}">
                <a16:creationId xmlns:a16="http://schemas.microsoft.com/office/drawing/2014/main" id="{57AAF3EC-1192-632C-76AD-3083D0FEBD21}"/>
              </a:ext>
            </a:extLst>
          </p:cNvPr>
          <p:cNvSpPr txBox="1"/>
          <p:nvPr/>
        </p:nvSpPr>
        <p:spPr>
          <a:xfrm>
            <a:off x="2163225" y="2729876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Defense</a:t>
            </a:r>
            <a:r>
              <a:rPr lang="nl-NL" sz="1052" dirty="0"/>
              <a:t> Hub</a:t>
            </a:r>
          </a:p>
          <a:p>
            <a:r>
              <a:rPr lang="nl-NL" sz="1052" dirty="0"/>
              <a:t>Router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+1 response</a:t>
            </a:r>
          </a:p>
        </p:txBody>
      </p:sp>
      <p:sp>
        <p:nvSpPr>
          <p:cNvPr id="44" name="Tekstvak 43">
            <a:extLst>
              <a:ext uri="{FF2B5EF4-FFF2-40B4-BE49-F238E27FC236}">
                <a16:creationId xmlns:a16="http://schemas.microsoft.com/office/drawing/2014/main" id="{D0DADDA8-D3C0-079E-0EE8-E979A766AB6E}"/>
              </a:ext>
            </a:extLst>
          </p:cNvPr>
          <p:cNvSpPr txBox="1"/>
          <p:nvPr/>
        </p:nvSpPr>
        <p:spPr>
          <a:xfrm>
            <a:off x="401277" y="2730206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Door Controls</a:t>
            </a:r>
          </a:p>
          <a:p>
            <a:r>
              <a:rPr lang="nl-NL" sz="1052" dirty="0" err="1"/>
              <a:t>Infrastructure</a:t>
            </a:r>
            <a:r>
              <a:rPr lang="nl-NL" sz="1052" dirty="0"/>
              <a:t> (33A)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+2 response</a:t>
            </a:r>
          </a:p>
        </p:txBody>
      </p:sp>
      <p:sp>
        <p:nvSpPr>
          <p:cNvPr id="46" name="Tekstvak 45">
            <a:extLst>
              <a:ext uri="{FF2B5EF4-FFF2-40B4-BE49-F238E27FC236}">
                <a16:creationId xmlns:a16="http://schemas.microsoft.com/office/drawing/2014/main" id="{6F098CD5-7025-2BB9-5163-A26919EFFBBB}"/>
              </a:ext>
            </a:extLst>
          </p:cNvPr>
          <p:cNvSpPr txBox="1"/>
          <p:nvPr/>
        </p:nvSpPr>
        <p:spPr>
          <a:xfrm>
            <a:off x="401277" y="3594683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Decontamination</a:t>
            </a:r>
            <a:endParaRPr lang="nl-NL" sz="1052" dirty="0"/>
          </a:p>
          <a:p>
            <a:r>
              <a:rPr lang="nl-NL" sz="1052" dirty="0" err="1"/>
              <a:t>Infrastructure</a:t>
            </a:r>
            <a:r>
              <a:rPr lang="nl-NL" sz="1052" dirty="0"/>
              <a:t> (33A) </a:t>
            </a:r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+0 response</a:t>
            </a:r>
          </a:p>
        </p:txBody>
      </p:sp>
      <p:cxnSp>
        <p:nvCxnSpPr>
          <p:cNvPr id="47" name="Rechte verbindingslijn 46">
            <a:extLst>
              <a:ext uri="{FF2B5EF4-FFF2-40B4-BE49-F238E27FC236}">
                <a16:creationId xmlns:a16="http://schemas.microsoft.com/office/drawing/2014/main" id="{02290DC0-ABAF-49CB-DECC-5E8B9362E748}"/>
              </a:ext>
            </a:extLst>
          </p:cNvPr>
          <p:cNvCxnSpPr>
            <a:cxnSpLocks/>
            <a:stCxn id="44" idx="3"/>
            <a:endCxn id="43" idx="1"/>
          </p:cNvCxnSpPr>
          <p:nvPr/>
        </p:nvCxnSpPr>
        <p:spPr>
          <a:xfrm flipV="1">
            <a:off x="1767078" y="3099849"/>
            <a:ext cx="396147" cy="33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Verbindingslijn: gebogen 47">
            <a:extLst>
              <a:ext uri="{FF2B5EF4-FFF2-40B4-BE49-F238E27FC236}">
                <a16:creationId xmlns:a16="http://schemas.microsoft.com/office/drawing/2014/main" id="{631A18D7-0D6C-B720-D431-569343B7F640}"/>
              </a:ext>
            </a:extLst>
          </p:cNvPr>
          <p:cNvCxnSpPr>
            <a:cxnSpLocks/>
            <a:stCxn id="43" idx="2"/>
          </p:cNvCxnSpPr>
          <p:nvPr/>
        </p:nvCxnSpPr>
        <p:spPr>
          <a:xfrm rot="16200000" flipH="1">
            <a:off x="4894429" y="1421518"/>
            <a:ext cx="295996" cy="439260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Verbindingslijn: gebogen 48">
            <a:extLst>
              <a:ext uri="{FF2B5EF4-FFF2-40B4-BE49-F238E27FC236}">
                <a16:creationId xmlns:a16="http://schemas.microsoft.com/office/drawing/2014/main" id="{908B0995-1CC9-696A-B92A-3059419ABCDA}"/>
              </a:ext>
            </a:extLst>
          </p:cNvPr>
          <p:cNvCxnSpPr>
            <a:cxnSpLocks/>
            <a:endCxn id="46" idx="3"/>
          </p:cNvCxnSpPr>
          <p:nvPr/>
        </p:nvCxnSpPr>
        <p:spPr>
          <a:xfrm rot="10800000" flipV="1">
            <a:off x="1767078" y="3469820"/>
            <a:ext cx="682902" cy="494836"/>
          </a:xfrm>
          <a:prstGeom prst="bentConnector3">
            <a:avLst>
              <a:gd name="adj1" fmla="val -173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kstvak 50">
            <a:extLst>
              <a:ext uri="{FF2B5EF4-FFF2-40B4-BE49-F238E27FC236}">
                <a16:creationId xmlns:a16="http://schemas.microsoft.com/office/drawing/2014/main" id="{995C0CA0-43B2-379C-B9B7-27B847930F8F}"/>
              </a:ext>
            </a:extLst>
          </p:cNvPr>
          <p:cNvSpPr txBox="1"/>
          <p:nvPr/>
        </p:nvSpPr>
        <p:spPr>
          <a:xfrm>
            <a:off x="408313" y="1835621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Bone Spikes</a:t>
            </a:r>
          </a:p>
          <a:p>
            <a:r>
              <a:rPr lang="nl-NL" sz="1052" dirty="0" err="1"/>
              <a:t>Infrastructure</a:t>
            </a:r>
            <a:r>
              <a:rPr lang="nl-NL" sz="1052" dirty="0"/>
              <a:t> (43D)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+2 response</a:t>
            </a:r>
          </a:p>
        </p:txBody>
      </p:sp>
      <p:cxnSp>
        <p:nvCxnSpPr>
          <p:cNvPr id="52" name="Verbindingslijn: gebogen 51">
            <a:extLst>
              <a:ext uri="{FF2B5EF4-FFF2-40B4-BE49-F238E27FC236}">
                <a16:creationId xmlns:a16="http://schemas.microsoft.com/office/drawing/2014/main" id="{BBB2CB5B-1220-72A3-C193-50362E1BDA1D}"/>
              </a:ext>
            </a:extLst>
          </p:cNvPr>
          <p:cNvCxnSpPr>
            <a:cxnSpLocks/>
            <a:stCxn id="43" idx="0"/>
            <a:endCxn id="51" idx="3"/>
          </p:cNvCxnSpPr>
          <p:nvPr/>
        </p:nvCxnSpPr>
        <p:spPr>
          <a:xfrm rot="16200000" flipV="1">
            <a:off x="2047979" y="1931729"/>
            <a:ext cx="524282" cy="107201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kstvak 60">
            <a:extLst>
              <a:ext uri="{FF2B5EF4-FFF2-40B4-BE49-F238E27FC236}">
                <a16:creationId xmlns:a16="http://schemas.microsoft.com/office/drawing/2014/main" id="{6C64BFD2-B86A-B0F7-93A2-BA86D3E69461}"/>
              </a:ext>
            </a:extLst>
          </p:cNvPr>
          <p:cNvSpPr txBox="1"/>
          <p:nvPr/>
        </p:nvSpPr>
        <p:spPr>
          <a:xfrm>
            <a:off x="3844968" y="6203992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Gravity</a:t>
            </a:r>
            <a:r>
              <a:rPr lang="nl-NL" sz="1052" dirty="0"/>
              <a:t> </a:t>
            </a:r>
            <a:r>
              <a:rPr lang="nl-NL" sz="1052" dirty="0" err="1"/>
              <a:t>Acclimator</a:t>
            </a:r>
            <a:endParaRPr lang="nl-NL" sz="1052" dirty="0"/>
          </a:p>
          <a:p>
            <a:r>
              <a:rPr lang="nl-NL" sz="1052" dirty="0" err="1"/>
              <a:t>Infrastructure</a:t>
            </a:r>
            <a:r>
              <a:rPr lang="nl-NL" sz="1052" dirty="0"/>
              <a:t> (41A)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+0 response</a:t>
            </a:r>
          </a:p>
        </p:txBody>
      </p:sp>
      <p:sp>
        <p:nvSpPr>
          <p:cNvPr id="63" name="Tekstvak 62">
            <a:extLst>
              <a:ext uri="{FF2B5EF4-FFF2-40B4-BE49-F238E27FC236}">
                <a16:creationId xmlns:a16="http://schemas.microsoft.com/office/drawing/2014/main" id="{FAD45250-3834-E646-F32D-1224EB1BCF85}"/>
              </a:ext>
            </a:extLst>
          </p:cNvPr>
          <p:cNvSpPr txBox="1"/>
          <p:nvPr/>
        </p:nvSpPr>
        <p:spPr>
          <a:xfrm>
            <a:off x="3844969" y="5310451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Life Support Hub</a:t>
            </a:r>
          </a:p>
          <a:p>
            <a:r>
              <a:rPr lang="nl-NL" sz="1052" dirty="0"/>
              <a:t>Router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+1 response</a:t>
            </a:r>
          </a:p>
        </p:txBody>
      </p:sp>
      <p:sp>
        <p:nvSpPr>
          <p:cNvPr id="64" name="Tekstvak 63">
            <a:extLst>
              <a:ext uri="{FF2B5EF4-FFF2-40B4-BE49-F238E27FC236}">
                <a16:creationId xmlns:a16="http://schemas.microsoft.com/office/drawing/2014/main" id="{3C5F87B3-9B7D-E86C-0062-8FEBFBA2612C}"/>
              </a:ext>
            </a:extLst>
          </p:cNvPr>
          <p:cNvSpPr txBox="1"/>
          <p:nvPr/>
        </p:nvSpPr>
        <p:spPr>
          <a:xfrm>
            <a:off x="3844968" y="4416910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Atmosphere</a:t>
            </a:r>
            <a:endParaRPr lang="nl-NL" sz="1052" dirty="0"/>
          </a:p>
          <a:p>
            <a:r>
              <a:rPr lang="nl-NL" sz="1052" dirty="0" err="1"/>
              <a:t>Infrastructure</a:t>
            </a:r>
            <a:endParaRPr lang="nl-NL" sz="1052" dirty="0"/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+1 response</a:t>
            </a:r>
          </a:p>
        </p:txBody>
      </p:sp>
      <p:sp>
        <p:nvSpPr>
          <p:cNvPr id="65" name="Tekstvak 64">
            <a:extLst>
              <a:ext uri="{FF2B5EF4-FFF2-40B4-BE49-F238E27FC236}">
                <a16:creationId xmlns:a16="http://schemas.microsoft.com/office/drawing/2014/main" id="{AA41AE14-EE83-C81D-DAC4-5EFA09857B50}"/>
              </a:ext>
            </a:extLst>
          </p:cNvPr>
          <p:cNvSpPr txBox="1"/>
          <p:nvPr/>
        </p:nvSpPr>
        <p:spPr>
          <a:xfrm>
            <a:off x="2163224" y="6205195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Gravity</a:t>
            </a:r>
            <a:endParaRPr lang="nl-NL" sz="1052" dirty="0"/>
          </a:p>
          <a:p>
            <a:r>
              <a:rPr lang="nl-NL" sz="1052" dirty="0" err="1"/>
              <a:t>Infrastructure</a:t>
            </a:r>
            <a:endParaRPr lang="nl-NL" sz="1052" dirty="0"/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+2 response</a:t>
            </a:r>
          </a:p>
        </p:txBody>
      </p:sp>
      <p:cxnSp>
        <p:nvCxnSpPr>
          <p:cNvPr id="73" name="Rechte verbindingslijn 72">
            <a:extLst>
              <a:ext uri="{FF2B5EF4-FFF2-40B4-BE49-F238E27FC236}">
                <a16:creationId xmlns:a16="http://schemas.microsoft.com/office/drawing/2014/main" id="{D92392B3-34C2-E169-F5D2-195506540C61}"/>
              </a:ext>
            </a:extLst>
          </p:cNvPr>
          <p:cNvCxnSpPr>
            <a:cxnSpLocks/>
            <a:stCxn id="64" idx="2"/>
            <a:endCxn id="63" idx="0"/>
          </p:cNvCxnSpPr>
          <p:nvPr/>
        </p:nvCxnSpPr>
        <p:spPr>
          <a:xfrm>
            <a:off x="4527869" y="5156856"/>
            <a:ext cx="1" cy="15359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Rechte verbindingslijn 80">
            <a:extLst>
              <a:ext uri="{FF2B5EF4-FFF2-40B4-BE49-F238E27FC236}">
                <a16:creationId xmlns:a16="http://schemas.microsoft.com/office/drawing/2014/main" id="{B0B699F9-1A45-F218-6465-34DC6325FB3D}"/>
              </a:ext>
            </a:extLst>
          </p:cNvPr>
          <p:cNvCxnSpPr>
            <a:cxnSpLocks/>
            <a:stCxn id="63" idx="2"/>
            <a:endCxn id="61" idx="0"/>
          </p:cNvCxnSpPr>
          <p:nvPr/>
        </p:nvCxnSpPr>
        <p:spPr>
          <a:xfrm flipH="1">
            <a:off x="4527869" y="6050397"/>
            <a:ext cx="1" cy="15359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Verbindingslijn: gebogen 84">
            <a:extLst>
              <a:ext uri="{FF2B5EF4-FFF2-40B4-BE49-F238E27FC236}">
                <a16:creationId xmlns:a16="http://schemas.microsoft.com/office/drawing/2014/main" id="{61804636-0407-499A-7038-3630C733A486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3146955" y="5680424"/>
            <a:ext cx="698014" cy="523568"/>
          </a:xfrm>
          <a:prstGeom prst="bentConnector3">
            <a:avLst>
              <a:gd name="adj1" fmla="val 87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Verbindingslijn: gebogen 91">
            <a:extLst>
              <a:ext uri="{FF2B5EF4-FFF2-40B4-BE49-F238E27FC236}">
                <a16:creationId xmlns:a16="http://schemas.microsoft.com/office/drawing/2014/main" id="{4C5833AA-499C-0FBE-59A0-9FC4C63B5114}"/>
              </a:ext>
            </a:extLst>
          </p:cNvPr>
          <p:cNvCxnSpPr>
            <a:cxnSpLocks/>
            <a:stCxn id="64" idx="3"/>
            <a:endCxn id="21" idx="2"/>
          </p:cNvCxnSpPr>
          <p:nvPr/>
        </p:nvCxnSpPr>
        <p:spPr>
          <a:xfrm flipV="1">
            <a:off x="5210769" y="4258245"/>
            <a:ext cx="2721174" cy="52863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653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45144-DEAA-7442-2C3F-FEA4C39D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Floor 3.3: </a:t>
            </a:r>
            <a:r>
              <a:rPr lang="nl-NL" dirty="0" err="1"/>
              <a:t>Pseudoflesh</a:t>
            </a:r>
            <a:r>
              <a:rPr lang="nl-NL" dirty="0"/>
              <a:t> Farms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2AE0D1CF-4E89-E532-A6C9-131C6224C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83570"/>
              </p:ext>
            </p:extLst>
          </p:nvPr>
        </p:nvGraphicFramePr>
        <p:xfrm>
          <a:off x="1860130" y="1331565"/>
          <a:ext cx="7014168" cy="22813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4603">
                  <a:extLst>
                    <a:ext uri="{9D8B030D-6E8A-4147-A177-3AD203B41FA5}">
                      <a16:colId xmlns:a16="http://schemas.microsoft.com/office/drawing/2014/main" val="1849732582"/>
                    </a:ext>
                  </a:extLst>
                </a:gridCol>
                <a:gridCol w="6149565">
                  <a:extLst>
                    <a:ext uri="{9D8B030D-6E8A-4147-A177-3AD203B41FA5}">
                      <a16:colId xmlns:a16="http://schemas.microsoft.com/office/drawing/2014/main" val="137722930"/>
                    </a:ext>
                  </a:extLst>
                </a:gridCol>
              </a:tblGrid>
              <a:tr h="2686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d10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/>
                        <a:t>Response</a:t>
                      </a:r>
                      <a:endParaRPr lang="nl-NL" sz="1100" dirty="0"/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2601089891"/>
                  </a:ext>
                </a:extLst>
              </a:tr>
              <a:tr h="354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0-4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 err="1"/>
                        <a:t>Silus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demands</a:t>
                      </a:r>
                      <a:r>
                        <a:rPr lang="nl-NL" sz="1100" dirty="0"/>
                        <a:t> the </a:t>
                      </a:r>
                      <a:r>
                        <a:rPr lang="nl-NL" sz="1100" dirty="0" err="1"/>
                        <a:t>PC’s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to</a:t>
                      </a:r>
                      <a:r>
                        <a:rPr lang="nl-NL" sz="1100" dirty="0"/>
                        <a:t> complete a </a:t>
                      </a:r>
                      <a:r>
                        <a:rPr lang="nl-NL" sz="1100" dirty="0" err="1"/>
                        <a:t>task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to</a:t>
                      </a:r>
                      <a:r>
                        <a:rPr lang="nl-NL" sz="1100" dirty="0"/>
                        <a:t> make up </a:t>
                      </a:r>
                      <a:r>
                        <a:rPr lang="nl-NL" sz="1100" dirty="0" err="1"/>
                        <a:t>for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their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infraction</a:t>
                      </a:r>
                      <a:r>
                        <a:rPr lang="nl-NL" sz="1100" dirty="0"/>
                        <a:t>. </a:t>
                      </a:r>
                      <a:r>
                        <a:rPr lang="nl-NL" sz="1100" dirty="0" err="1"/>
                        <a:t>Roll</a:t>
                      </a:r>
                      <a:r>
                        <a:rPr lang="nl-NL" sz="1100" dirty="0"/>
                        <a:t> on the ‘</a:t>
                      </a:r>
                      <a:r>
                        <a:rPr lang="nl-NL" sz="1100" dirty="0" err="1"/>
                        <a:t>Silus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Makes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Demands</a:t>
                      </a:r>
                      <a:r>
                        <a:rPr lang="nl-NL" sz="1100" dirty="0"/>
                        <a:t>’ </a:t>
                      </a:r>
                      <a:r>
                        <a:rPr lang="nl-NL" sz="1100" dirty="0" err="1"/>
                        <a:t>table</a:t>
                      </a:r>
                      <a:r>
                        <a:rPr lang="nl-NL" sz="1100" dirty="0"/>
                        <a:t> on p40.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768251619"/>
                  </a:ext>
                </a:extLst>
              </a:tr>
              <a:tr h="7900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5-8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 err="1"/>
                        <a:t>Silus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demands</a:t>
                      </a:r>
                      <a:r>
                        <a:rPr lang="nl-NL" sz="1100" dirty="0"/>
                        <a:t> the </a:t>
                      </a:r>
                      <a:r>
                        <a:rPr lang="nl-NL" sz="1100" dirty="0" err="1"/>
                        <a:t>players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to</a:t>
                      </a:r>
                      <a:r>
                        <a:rPr lang="nl-NL" sz="1100" dirty="0"/>
                        <a:t> complete a </a:t>
                      </a:r>
                      <a:r>
                        <a:rPr lang="nl-NL" sz="1100" dirty="0" err="1"/>
                        <a:t>task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outside</a:t>
                      </a:r>
                      <a:r>
                        <a:rPr lang="nl-NL" sz="1100" dirty="0"/>
                        <a:t> Floor 3.3 </a:t>
                      </a:r>
                      <a:r>
                        <a:rPr lang="nl-NL" sz="1100" dirty="0" err="1"/>
                        <a:t>to</a:t>
                      </a:r>
                      <a:r>
                        <a:rPr lang="nl-NL" sz="1100" dirty="0"/>
                        <a:t> make up </a:t>
                      </a:r>
                      <a:r>
                        <a:rPr lang="nl-NL" sz="1100" dirty="0" err="1"/>
                        <a:t>for</a:t>
                      </a:r>
                      <a:r>
                        <a:rPr lang="nl-NL" sz="1100" dirty="0"/>
                        <a:t> a </a:t>
                      </a:r>
                      <a:r>
                        <a:rPr lang="nl-NL" sz="1100" dirty="0" err="1"/>
                        <a:t>serious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breach</a:t>
                      </a:r>
                      <a:r>
                        <a:rPr lang="nl-NL" sz="1100" dirty="0"/>
                        <a:t> of trust. </a:t>
                      </a:r>
                      <a:r>
                        <a:rPr lang="nl-NL" sz="1100" dirty="0" err="1"/>
                        <a:t>Roll</a:t>
                      </a:r>
                      <a:r>
                        <a:rPr lang="nl-NL" sz="1100" dirty="0"/>
                        <a:t> on the </a:t>
                      </a:r>
                      <a:r>
                        <a:rPr lang="nl-NL" sz="1100" dirty="0" err="1"/>
                        <a:t>Silus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Quests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table</a:t>
                      </a:r>
                      <a:r>
                        <a:rPr lang="nl-NL" sz="1100" dirty="0"/>
                        <a:t> below. The </a:t>
                      </a:r>
                      <a:r>
                        <a:rPr lang="nl-NL" sz="1100" dirty="0" err="1"/>
                        <a:t>PC’s</a:t>
                      </a:r>
                      <a:r>
                        <a:rPr lang="nl-NL" sz="1100" dirty="0"/>
                        <a:t> are </a:t>
                      </a:r>
                      <a:r>
                        <a:rPr lang="nl-NL" sz="1100" dirty="0" err="1"/>
                        <a:t>escorted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to</a:t>
                      </a:r>
                      <a:r>
                        <a:rPr lang="nl-NL" sz="1100" dirty="0"/>
                        <a:t> 33A and are </a:t>
                      </a:r>
                      <a:r>
                        <a:rPr lang="nl-NL" sz="1100" dirty="0" err="1"/>
                        <a:t>not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permitted</a:t>
                      </a:r>
                      <a:r>
                        <a:rPr lang="nl-NL" sz="1100" dirty="0"/>
                        <a:t> acces </a:t>
                      </a:r>
                      <a:r>
                        <a:rPr lang="nl-NL" sz="1100" dirty="0" err="1"/>
                        <a:t>to</a:t>
                      </a:r>
                      <a:r>
                        <a:rPr lang="nl-NL" sz="1100" dirty="0"/>
                        <a:t> Floor 3.3 </a:t>
                      </a:r>
                      <a:r>
                        <a:rPr lang="nl-NL" sz="1100" dirty="0" err="1"/>
                        <a:t>until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their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task</a:t>
                      </a:r>
                      <a:r>
                        <a:rPr lang="nl-NL" sz="1100" dirty="0"/>
                        <a:t> is complete.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2747601676"/>
                  </a:ext>
                </a:extLst>
              </a:tr>
              <a:tr h="7960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9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Silus</a:t>
                      </a:r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becomes Hostile and no longer speaks to the crew. All androids in </a:t>
                      </a:r>
                      <a:r>
                        <a:rPr lang="en-US" sz="11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Pseudoflesh</a:t>
                      </a:r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Farms become hostile as well, using </a:t>
                      </a:r>
                      <a:r>
                        <a:rPr lang="en-US" sz="11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Silus’s</a:t>
                      </a:r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perfect knowledge of the area to spring ambushes. </a:t>
                      </a:r>
                      <a:r>
                        <a:rPr lang="en-US" sz="11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Silus</a:t>
                      </a:r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will now only permit exit from </a:t>
                      </a:r>
                      <a:r>
                        <a:rPr lang="en-US" sz="11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Pseudoflesh</a:t>
                      </a:r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Farms, not reentry.</a:t>
                      </a:r>
                      <a:endParaRPr lang="nl-NL" sz="1100" baseline="0" dirty="0"/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4126383609"/>
                  </a:ext>
                </a:extLst>
              </a:tr>
            </a:tbl>
          </a:graphicData>
        </a:graphic>
      </p:graphicFrame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26C35189-80F6-0464-9922-79A94C582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341211"/>
              </p:ext>
            </p:extLst>
          </p:nvPr>
        </p:nvGraphicFramePr>
        <p:xfrm>
          <a:off x="1838822" y="3946711"/>
          <a:ext cx="7014168" cy="23088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4603">
                  <a:extLst>
                    <a:ext uri="{9D8B030D-6E8A-4147-A177-3AD203B41FA5}">
                      <a16:colId xmlns:a16="http://schemas.microsoft.com/office/drawing/2014/main" val="1849732582"/>
                    </a:ext>
                  </a:extLst>
                </a:gridCol>
                <a:gridCol w="6149565">
                  <a:extLst>
                    <a:ext uri="{9D8B030D-6E8A-4147-A177-3AD203B41FA5}">
                      <a16:colId xmlns:a16="http://schemas.microsoft.com/office/drawing/2014/main" val="137722930"/>
                    </a:ext>
                  </a:extLst>
                </a:gridCol>
              </a:tblGrid>
              <a:tr h="2316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d10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 err="1"/>
                        <a:t>Silus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Quest</a:t>
                      </a:r>
                      <a:endParaRPr lang="nl-NL" sz="1100" dirty="0"/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2601089891"/>
                  </a:ext>
                </a:extLst>
              </a:tr>
              <a:tr h="3057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0-1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 err="1"/>
                        <a:t>Bring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Silus</a:t>
                      </a:r>
                      <a:r>
                        <a:rPr lang="nl-NL" sz="1100" dirty="0"/>
                        <a:t> a complete </a:t>
                      </a:r>
                      <a:r>
                        <a:rPr lang="nl-NL" sz="1100" dirty="0" err="1"/>
                        <a:t>skeleton</a:t>
                      </a:r>
                      <a:r>
                        <a:rPr lang="nl-NL" sz="1100" dirty="0"/>
                        <a:t> from Bone </a:t>
                      </a:r>
                      <a:r>
                        <a:rPr lang="nl-NL" sz="1100" dirty="0" err="1"/>
                        <a:t>Inspection</a:t>
                      </a:r>
                      <a:r>
                        <a:rPr lang="nl-NL" sz="1100" dirty="0"/>
                        <a:t> (38C)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768251619"/>
                  </a:ext>
                </a:extLst>
              </a:tr>
              <a:tr h="3122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2-3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 err="1"/>
                        <a:t>Bring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Silus</a:t>
                      </a:r>
                      <a:r>
                        <a:rPr lang="nl-NL" sz="1100" dirty="0"/>
                        <a:t> a </a:t>
                      </a:r>
                      <a:r>
                        <a:rPr lang="nl-NL" sz="1100" dirty="0" err="1"/>
                        <a:t>functioning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Bee</a:t>
                      </a:r>
                      <a:r>
                        <a:rPr lang="nl-NL" sz="1100" dirty="0"/>
                        <a:t> Drone from the </a:t>
                      </a:r>
                      <a:r>
                        <a:rPr lang="nl-NL" sz="1100" dirty="0" err="1"/>
                        <a:t>Skeleton</a:t>
                      </a:r>
                      <a:r>
                        <a:rPr lang="nl-NL" sz="1100" dirty="0"/>
                        <a:t> Works (F3.2)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2747601676"/>
                  </a:ext>
                </a:extLst>
              </a:tr>
              <a:tr h="3105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4-5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Bring </a:t>
                      </a:r>
                      <a:r>
                        <a:rPr lang="en-US" sz="11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Silus</a:t>
                      </a:r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functioning Logic Core from Brain Testing (46B) or Brain Insertion (49A)</a:t>
                      </a:r>
                      <a:endParaRPr lang="nl-NL" sz="1100" baseline="0" dirty="0"/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4126383609"/>
                  </a:ext>
                </a:extLst>
              </a:tr>
              <a:tr h="4347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6-7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nl-NL" sz="1100" baseline="0" dirty="0" err="1"/>
                        <a:t>Bring</a:t>
                      </a:r>
                      <a:r>
                        <a:rPr lang="nl-NL" sz="1100" baseline="0" dirty="0"/>
                        <a:t> </a:t>
                      </a:r>
                      <a:r>
                        <a:rPr lang="nl-NL" sz="1100" baseline="0" dirty="0" err="1"/>
                        <a:t>Silus</a:t>
                      </a:r>
                      <a:r>
                        <a:rPr lang="nl-NL" sz="1100" baseline="0" dirty="0"/>
                        <a:t> a </a:t>
                      </a:r>
                      <a:r>
                        <a:rPr lang="nl-NL" sz="1100" baseline="0" dirty="0" err="1"/>
                        <a:t>Pseudoflesh</a:t>
                      </a:r>
                      <a:r>
                        <a:rPr lang="nl-NL" sz="1100" baseline="0" dirty="0"/>
                        <a:t> </a:t>
                      </a:r>
                      <a:r>
                        <a:rPr lang="nl-NL" sz="1100" baseline="0" dirty="0" err="1"/>
                        <a:t>Rotgas</a:t>
                      </a:r>
                      <a:r>
                        <a:rPr lang="nl-NL" sz="1100" baseline="0" dirty="0"/>
                        <a:t> </a:t>
                      </a:r>
                      <a:r>
                        <a:rPr lang="nl-NL" sz="1100" baseline="0" dirty="0" err="1"/>
                        <a:t>Can</a:t>
                      </a:r>
                      <a:r>
                        <a:rPr lang="nl-NL" sz="1100" baseline="0" dirty="0"/>
                        <a:t>. He </a:t>
                      </a:r>
                      <a:r>
                        <a:rPr lang="nl-NL" sz="1100" baseline="0" dirty="0" err="1"/>
                        <a:t>believes</a:t>
                      </a:r>
                      <a:r>
                        <a:rPr lang="nl-NL" sz="1100" baseline="0" dirty="0"/>
                        <a:t> </a:t>
                      </a:r>
                      <a:r>
                        <a:rPr lang="nl-NL" sz="1100" baseline="0" dirty="0" err="1"/>
                        <a:t>them</a:t>
                      </a:r>
                      <a:r>
                        <a:rPr lang="nl-NL" sz="1100" baseline="0" dirty="0"/>
                        <a:t> </a:t>
                      </a:r>
                      <a:r>
                        <a:rPr lang="nl-NL" sz="1100" baseline="0" dirty="0" err="1"/>
                        <a:t>to</a:t>
                      </a:r>
                      <a:r>
                        <a:rPr lang="nl-NL" sz="1100" baseline="0" dirty="0"/>
                        <a:t> </a:t>
                      </a:r>
                      <a:r>
                        <a:rPr lang="nl-NL" sz="1100" baseline="0" dirty="0" err="1"/>
                        <a:t>come</a:t>
                      </a:r>
                      <a:r>
                        <a:rPr lang="nl-NL" sz="1100" baseline="0" dirty="0"/>
                        <a:t> from Floor 3.7 </a:t>
                      </a:r>
                      <a:r>
                        <a:rPr lang="nl-NL" sz="1100" baseline="0" dirty="0" err="1"/>
                        <a:t>Quality</a:t>
                      </a:r>
                      <a:r>
                        <a:rPr lang="nl-NL" sz="1100" baseline="0" dirty="0"/>
                        <a:t> Assurance (51D, but </a:t>
                      </a:r>
                      <a:r>
                        <a:rPr lang="nl-NL" sz="1100" baseline="0" dirty="0" err="1"/>
                        <a:t>Silus</a:t>
                      </a:r>
                      <a:r>
                        <a:rPr lang="nl-NL" sz="1100" baseline="0" dirty="0"/>
                        <a:t> </a:t>
                      </a:r>
                      <a:r>
                        <a:rPr lang="nl-NL" sz="1100" baseline="0" dirty="0" err="1"/>
                        <a:t>doesn’t</a:t>
                      </a:r>
                      <a:r>
                        <a:rPr lang="nl-NL" sz="1100" baseline="0" dirty="0"/>
                        <a:t> </a:t>
                      </a:r>
                      <a:r>
                        <a:rPr lang="nl-NL" sz="1100" baseline="0" dirty="0" err="1"/>
                        <a:t>know</a:t>
                      </a:r>
                      <a:r>
                        <a:rPr lang="nl-NL" sz="1100" baseline="0" dirty="0"/>
                        <a:t>) 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2503186928"/>
                  </a:ext>
                </a:extLst>
              </a:tr>
              <a:tr h="6864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8-9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nl-NL" sz="1100" baseline="0" dirty="0" err="1"/>
                        <a:t>Bring</a:t>
                      </a:r>
                      <a:r>
                        <a:rPr lang="nl-NL" sz="1100" baseline="0" dirty="0"/>
                        <a:t> </a:t>
                      </a:r>
                      <a:r>
                        <a:rPr lang="nl-NL" sz="1100" baseline="0" dirty="0" err="1"/>
                        <a:t>Silus</a:t>
                      </a:r>
                      <a:r>
                        <a:rPr lang="nl-NL" sz="1100" baseline="0" dirty="0"/>
                        <a:t> a </a:t>
                      </a:r>
                      <a:r>
                        <a:rPr lang="nl-NL" sz="1100" baseline="0" dirty="0" err="1"/>
                        <a:t>deactivated</a:t>
                      </a:r>
                      <a:r>
                        <a:rPr lang="nl-NL" sz="1100" baseline="0" dirty="0"/>
                        <a:t> </a:t>
                      </a:r>
                      <a:r>
                        <a:rPr lang="nl-NL" sz="1100" baseline="0" dirty="0" err="1"/>
                        <a:t>finished</a:t>
                      </a:r>
                      <a:r>
                        <a:rPr lang="nl-NL" sz="1100" baseline="0" dirty="0"/>
                        <a:t> Android from Storage (F3.6)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3876270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80155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3444</Words>
  <Application>Microsoft Office PowerPoint</Application>
  <PresentationFormat>Aangepast</PresentationFormat>
  <Paragraphs>799</Paragraphs>
  <Slides>18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0" baseType="lpstr">
      <vt:lpstr>Arial</vt:lpstr>
      <vt:lpstr>Kantoorthema</vt:lpstr>
      <vt:lpstr>Information</vt:lpstr>
      <vt:lpstr>Floor 1: Reception &amp; Habitation</vt:lpstr>
      <vt:lpstr>Floor 1: Reception &amp; Habitation</vt:lpstr>
      <vt:lpstr>Floor 2: EDEN</vt:lpstr>
      <vt:lpstr>Floor 2: EDEN</vt:lpstr>
      <vt:lpstr>Floor 3.1: Maintenance Zone</vt:lpstr>
      <vt:lpstr>Floor 3.1: Maintenance Zone</vt:lpstr>
      <vt:lpstr>Floor 3.3: Pseudoflesh Farms</vt:lpstr>
      <vt:lpstr>Floor 3.3: Pseudoflesh Farms</vt:lpstr>
      <vt:lpstr>Floor 3.4: Brain Construction</vt:lpstr>
      <vt:lpstr>Floor 3.4: Brain Construction</vt:lpstr>
      <vt:lpstr>Floor 3.5: Dis/assembly</vt:lpstr>
      <vt:lpstr>Floor 3.7: Quality Assurance</vt:lpstr>
      <vt:lpstr>Floor 3.7: Quality Assurance</vt:lpstr>
      <vt:lpstr>Floor 4: HEL</vt:lpstr>
      <vt:lpstr>Floor 4: HEL</vt:lpstr>
      <vt:lpstr>Floor 6: Engineering &amp; Support</vt:lpstr>
      <vt:lpstr>Floor 6: Engineering &amp; Support</vt:lpstr>
    </vt:vector>
  </TitlesOfParts>
  <Company>Fontys Hogeschool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Peeters,Pim P.A.M.</dc:creator>
  <cp:lastModifiedBy>Peeters,Pim P.A.M.</cp:lastModifiedBy>
  <cp:revision>8</cp:revision>
  <cp:lastPrinted>2024-09-12T08:42:38Z</cp:lastPrinted>
  <dcterms:created xsi:type="dcterms:W3CDTF">2024-09-06T07:54:26Z</dcterms:created>
  <dcterms:modified xsi:type="dcterms:W3CDTF">2024-10-04T13:57:05Z</dcterms:modified>
</cp:coreProperties>
</file>