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0691813" cy="7559675"/>
  <p:notesSz cx="6792913" cy="992505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46F1B-533D-4BE5-B6E8-6C117328B189}" v="59" dt="2024-09-11T19:52:35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98" d="100"/>
          <a:sy n="98" d="100"/>
        </p:scale>
        <p:origin x="1536" y="9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eters,Pim P.A.M." userId="dda12fe6-7bfc-4f2e-b23c-6b596f957348" providerId="ADAL" clId="{6AB46F1B-533D-4BE5-B6E8-6C117328B189}"/>
    <pc:docChg chg="undo custSel addSld delSld modSld modMainMaster modNotesMaster modHandout">
      <pc:chgData name="Peeters,Pim P.A.M." userId="dda12fe6-7bfc-4f2e-b23c-6b596f957348" providerId="ADAL" clId="{6AB46F1B-533D-4BE5-B6E8-6C117328B189}" dt="2024-09-11T20:04:13.877" v="2590" actId="20577"/>
      <pc:docMkLst>
        <pc:docMk/>
      </pc:docMkLst>
      <pc:sldChg chg="del">
        <pc:chgData name="Peeters,Pim P.A.M." userId="dda12fe6-7bfc-4f2e-b23c-6b596f957348" providerId="ADAL" clId="{6AB46F1B-533D-4BE5-B6E8-6C117328B189}" dt="2024-09-09T18:44:55.681" v="815" actId="47"/>
        <pc:sldMkLst>
          <pc:docMk/>
          <pc:sldMk cId="2566922382" sldId="256"/>
        </pc:sldMkLst>
      </pc:sldChg>
      <pc:sldChg chg="addSp delSp modSp mod modNotes">
        <pc:chgData name="Peeters,Pim P.A.M." userId="dda12fe6-7bfc-4f2e-b23c-6b596f957348" providerId="ADAL" clId="{6AB46F1B-533D-4BE5-B6E8-6C117328B189}" dt="2024-09-11T19:54:38.869" v="2519" actId="14100"/>
        <pc:sldMkLst>
          <pc:docMk/>
          <pc:sldMk cId="3746610098" sldId="257"/>
        </pc:sldMkLst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4" creationId="{511B0373-7D5D-659C-0356-B6042917AD93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5" creationId="{75A8E6B6-7645-1D01-D4B6-281F20E93545}"/>
          </ac:spMkLst>
        </pc:spChg>
        <pc:spChg chg="add del 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" creationId="{83937D7E-DB11-9693-6806-AFEF42F97BF3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7" creationId="{1DC449FF-412A-2966-E8D1-CF6F1F0D03ED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8" creationId="{CAA4C5C3-42A2-F33F-C2EF-93B4BCB68CD1}"/>
          </ac:spMkLst>
        </pc:spChg>
        <pc:spChg chg="del">
          <ac:chgData name="Peeters,Pim P.A.M." userId="dda12fe6-7bfc-4f2e-b23c-6b596f957348" providerId="ADAL" clId="{6AB46F1B-533D-4BE5-B6E8-6C117328B189}" dt="2024-09-06T09:20:57.748" v="2" actId="478"/>
          <ac:spMkLst>
            <pc:docMk/>
            <pc:sldMk cId="3746610098" sldId="257"/>
            <ac:spMk id="9" creationId="{18AA36D2-2205-7E0E-4FCF-A68C734FEF89}"/>
          </ac:spMkLst>
        </pc:spChg>
        <pc:spChg chg="add del mod">
          <ac:chgData name="Peeters,Pim P.A.M." userId="dda12fe6-7bfc-4f2e-b23c-6b596f957348" providerId="ADAL" clId="{6AB46F1B-533D-4BE5-B6E8-6C117328B189}" dt="2024-09-11T18:31:21.884" v="1295" actId="478"/>
          <ac:spMkLst>
            <pc:docMk/>
            <pc:sldMk cId="3746610098" sldId="257"/>
            <ac:spMk id="9" creationId="{CCCCD01E-C9DC-0F7E-BE1F-AAC1666755C2}"/>
          </ac:spMkLst>
        </pc:spChg>
        <pc:spChg chg="add del mod">
          <ac:chgData name="Peeters,Pim P.A.M." userId="dda12fe6-7bfc-4f2e-b23c-6b596f957348" providerId="ADAL" clId="{6AB46F1B-533D-4BE5-B6E8-6C117328B189}" dt="2024-09-11T18:31:21.884" v="1295" actId="478"/>
          <ac:spMkLst>
            <pc:docMk/>
            <pc:sldMk cId="3746610098" sldId="257"/>
            <ac:spMk id="10" creationId="{F44178CF-30F8-7206-C33B-02BCA7D3E725}"/>
          </ac:spMkLst>
        </pc:spChg>
        <pc:spChg chg="del">
          <ac:chgData name="Peeters,Pim P.A.M." userId="dda12fe6-7bfc-4f2e-b23c-6b596f957348" providerId="ADAL" clId="{6AB46F1B-533D-4BE5-B6E8-6C117328B189}" dt="2024-09-06T09:21:15.651" v="8" actId="478"/>
          <ac:spMkLst>
            <pc:docMk/>
            <pc:sldMk cId="3746610098" sldId="257"/>
            <ac:spMk id="11" creationId="{ED148FED-8CBE-E98E-B6AA-9A5A074A68F0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12" creationId="{7C4D33EA-0343-420D-09F5-558C66C20E4B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13" creationId="{FAA54FAD-85D2-0DD0-FF16-9D325E9A1266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15" creationId="{C5E8B828-D81F-E68D-D808-C1187FB231B8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16" creationId="{07F3EB50-5684-6E24-458F-D2A9A890952F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54" creationId="{D507A60A-5801-7D95-7F83-8F3B8200ACE7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55" creationId="{35A80D54-E14D-752C-F048-A11785F881B5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56" creationId="{0E15866A-E8A4-578B-DB9F-4AA97734D09C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57" creationId="{CD18B9B2-229E-3065-E5BA-A17A95E371A1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58" creationId="{8C8BCC5C-6CF7-6842-C814-64A924BDD8F9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59" creationId="{1F0D4604-DF13-5693-6865-A6A806C50BCE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0" creationId="{7F88A3BE-7ADA-5A2C-9C3E-1AC142B6EDD1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1" creationId="{B8ACFCA4-6079-591F-E16E-FD7B220EF442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2" creationId="{1C51EE72-8A8C-5D3C-D3A5-5B4B8F83D0A7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3" creationId="{38919592-13F6-497C-A5D8-37E5FA84B369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4" creationId="{BB628906-F487-1E10-04FC-0941194FBC8B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5" creationId="{2FD93332-C124-044C-A125-B76228D95E64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6" creationId="{2FC07D5F-BDEE-5177-5C7C-F6BC1E67A78E}"/>
          </ac:spMkLst>
        </pc:spChg>
        <pc:graphicFrameChg chg="add del">
          <ac:chgData name="Peeters,Pim P.A.M." userId="dda12fe6-7bfc-4f2e-b23c-6b596f957348" providerId="ADAL" clId="{6AB46F1B-533D-4BE5-B6E8-6C117328B189}" dt="2024-09-06T14:04:03.795" v="33" actId="3680"/>
          <ac:graphicFrameMkLst>
            <pc:docMk/>
            <pc:sldMk cId="3746610098" sldId="257"/>
            <ac:graphicFrameMk id="3" creationId="{D191CDA1-3E7A-466E-3E9C-E02B4AA6DAB4}"/>
          </ac:graphicFrameMkLst>
        </pc:graphicFrameChg>
        <pc:graphicFrameChg chg="add del mod modGraphic">
          <ac:chgData name="Peeters,Pim P.A.M." userId="dda12fe6-7bfc-4f2e-b23c-6b596f957348" providerId="ADAL" clId="{6AB46F1B-533D-4BE5-B6E8-6C117328B189}" dt="2024-09-06T14:21:29.971" v="727" actId="478"/>
          <ac:graphicFrameMkLst>
            <pc:docMk/>
            <pc:sldMk cId="3746610098" sldId="257"/>
            <ac:graphicFrameMk id="9" creationId="{AE52829C-9A71-579E-B802-0EC9E465C08F}"/>
          </ac:graphicFrameMkLst>
        </pc:graphicFrame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3" creationId="{5B94C94E-896C-B664-F035-893E8D195D46}"/>
          </ac:cxnSpMkLst>
        </pc:cxnChg>
        <pc:cxnChg chg="add del mod">
          <ac:chgData name="Peeters,Pim P.A.M." userId="dda12fe6-7bfc-4f2e-b23c-6b596f957348" providerId="ADAL" clId="{6AB46F1B-533D-4BE5-B6E8-6C117328B189}" dt="2024-09-11T18:31:21.884" v="1295" actId="478"/>
          <ac:cxnSpMkLst>
            <pc:docMk/>
            <pc:sldMk cId="3746610098" sldId="257"/>
            <ac:cxnSpMk id="11" creationId="{704E6014-0A15-857E-6110-FB813276D4A0}"/>
          </ac:cxnSpMkLst>
        </pc:cxnChg>
        <pc:cxnChg chg="mod">
          <ac:chgData name="Peeters,Pim P.A.M." userId="dda12fe6-7bfc-4f2e-b23c-6b596f957348" providerId="ADAL" clId="{6AB46F1B-533D-4BE5-B6E8-6C117328B189}" dt="2024-09-11T19:54:35.316" v="2518" actId="14100"/>
          <ac:cxnSpMkLst>
            <pc:docMk/>
            <pc:sldMk cId="3746610098" sldId="257"/>
            <ac:cxnSpMk id="25" creationId="{4EEF384F-E8A4-1C27-7A70-90E6D89C0359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28" creationId="{09558967-CEBA-21D5-AB53-1A7267B8D0DF}"/>
          </ac:cxnSpMkLst>
        </pc:cxnChg>
        <pc:cxnChg chg="mod">
          <ac:chgData name="Peeters,Pim P.A.M." userId="dda12fe6-7bfc-4f2e-b23c-6b596f957348" providerId="ADAL" clId="{6AB46F1B-533D-4BE5-B6E8-6C117328B189}" dt="2024-09-11T19:54:38.869" v="2519" actId="14100"/>
          <ac:cxnSpMkLst>
            <pc:docMk/>
            <pc:sldMk cId="3746610098" sldId="257"/>
            <ac:cxnSpMk id="34" creationId="{BD68083E-BB66-A0C4-7818-714A96FD9575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45" creationId="{01137882-25CB-B3F6-68DE-25BCDDADC262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51" creationId="{3FAB3FC2-4A66-6A4E-74D6-25CD23EF8356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52" creationId="{29373DF9-9AB7-8113-358F-07C5CEE3FEE4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67" creationId="{06D0D4F0-F5D0-863A-10A2-D727C4CBF7B4}"/>
          </ac:cxnSpMkLst>
        </pc:cxnChg>
        <pc:cxnChg chg="add del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68" creationId="{1FC20455-B955-1D9A-5240-C93D20724256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71" creationId="{2A01E948-7F7C-3E7C-7B3D-CDA2D799E986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84" creationId="{920A3CE0-3FF4-193E-FD32-54454CBFCE98}"/>
          </ac:cxnSpMkLst>
        </pc:cxnChg>
        <pc:cxnChg chg="add del mod">
          <ac:chgData name="Peeters,Pim P.A.M." userId="dda12fe6-7bfc-4f2e-b23c-6b596f957348" providerId="ADAL" clId="{6AB46F1B-533D-4BE5-B6E8-6C117328B189}" dt="2024-09-11T19:04:06.877" v="1541" actId="478"/>
          <ac:cxnSpMkLst>
            <pc:docMk/>
            <pc:sldMk cId="3746610098" sldId="257"/>
            <ac:cxnSpMk id="96" creationId="{A41BEA1D-F021-4ACA-2BE5-4A79BE0624FD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108" creationId="{197A8490-C0FF-292B-6E35-D5F47F5740E9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119" creationId="{D87E4F93-5A61-B68D-7D59-DC1357D9CF5E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122" creationId="{E73C7539-6C9E-7E35-2F54-D0A823147917}"/>
          </ac:cxnSpMkLst>
        </pc:cxnChg>
        <pc:cxnChg chg="del mod">
          <ac:chgData name="Peeters,Pim P.A.M." userId="dda12fe6-7bfc-4f2e-b23c-6b596f957348" providerId="ADAL" clId="{6AB46F1B-533D-4BE5-B6E8-6C117328B189}" dt="2024-09-11T19:01:03.033" v="1515" actId="478"/>
          <ac:cxnSpMkLst>
            <pc:docMk/>
            <pc:sldMk cId="3746610098" sldId="257"/>
            <ac:cxnSpMk id="125" creationId="{BD1B148B-CFDD-A821-794F-CB03EB95F500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126" creationId="{01C7E872-668F-E214-2A4C-85965B8B9E52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153" creationId="{9EFFD0E5-7D3E-F4D6-E216-BDE152410834}"/>
          </ac:cxnSpMkLst>
        </pc:cxnChg>
        <pc:cxnChg chg="del">
          <ac:chgData name="Peeters,Pim P.A.M." userId="dda12fe6-7bfc-4f2e-b23c-6b596f957348" providerId="ADAL" clId="{6AB46F1B-533D-4BE5-B6E8-6C117328B189}" dt="2024-09-06T09:21:00.151" v="3" actId="478"/>
          <ac:cxnSpMkLst>
            <pc:docMk/>
            <pc:sldMk cId="3746610098" sldId="257"/>
            <ac:cxnSpMk id="158" creationId="{A45BCD73-36F5-FD51-453F-84051FA7C7E0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159" creationId="{E6C5A82F-D5A7-3B66-3180-6E0BBFFF67B8}"/>
          </ac:cxnSpMkLst>
        </pc:cxnChg>
        <pc:cxnChg chg="mod">
          <ac:chgData name="Peeters,Pim P.A.M." userId="dda12fe6-7bfc-4f2e-b23c-6b596f957348" providerId="ADAL" clId="{6AB46F1B-533D-4BE5-B6E8-6C117328B189}" dt="2024-09-11T19:54:16.431" v="2515" actId="14100"/>
          <ac:cxnSpMkLst>
            <pc:docMk/>
            <pc:sldMk cId="3746610098" sldId="257"/>
            <ac:cxnSpMk id="162" creationId="{0286F815-8635-7DDD-523D-FF7018C95063}"/>
          </ac:cxnSpMkLst>
        </pc:cxnChg>
        <pc:cxnChg chg="mod">
          <ac:chgData name="Peeters,Pim P.A.M." userId="dda12fe6-7bfc-4f2e-b23c-6b596f957348" providerId="ADAL" clId="{6AB46F1B-533D-4BE5-B6E8-6C117328B189}" dt="2024-09-11T19:54:19.301" v="2516" actId="14100"/>
          <ac:cxnSpMkLst>
            <pc:docMk/>
            <pc:sldMk cId="3746610098" sldId="257"/>
            <ac:cxnSpMk id="165" creationId="{B99A3486-44E5-F990-5EB0-56BCB39D627E}"/>
          </ac:cxnSpMkLst>
        </pc:cxnChg>
        <pc:cxnChg chg="del">
          <ac:chgData name="Peeters,Pim P.A.M." userId="dda12fe6-7bfc-4f2e-b23c-6b596f957348" providerId="ADAL" clId="{6AB46F1B-533D-4BE5-B6E8-6C117328B189}" dt="2024-09-06T09:21:18.743" v="9" actId="478"/>
          <ac:cxnSpMkLst>
            <pc:docMk/>
            <pc:sldMk cId="3746610098" sldId="257"/>
            <ac:cxnSpMk id="172" creationId="{D7671EF0-0EC4-10BB-92AD-5ABCD311A613}"/>
          </ac:cxnSpMkLst>
        </pc:cxnChg>
      </pc:sldChg>
      <pc:sldChg chg="modSp new del mod">
        <pc:chgData name="Peeters,Pim P.A.M." userId="dda12fe6-7bfc-4f2e-b23c-6b596f957348" providerId="ADAL" clId="{6AB46F1B-533D-4BE5-B6E8-6C117328B189}" dt="2024-09-06T14:08:00.338" v="233" actId="680"/>
        <pc:sldMkLst>
          <pc:docMk/>
          <pc:sldMk cId="1585665471" sldId="258"/>
        </pc:sldMkLst>
        <pc:spChg chg="mod">
          <ac:chgData name="Peeters,Pim P.A.M." userId="dda12fe6-7bfc-4f2e-b23c-6b596f957348" providerId="ADAL" clId="{6AB46F1B-533D-4BE5-B6E8-6C117328B189}" dt="2024-09-06T14:07:59.886" v="232"/>
          <ac:spMkLst>
            <pc:docMk/>
            <pc:sldMk cId="1585665471" sldId="258"/>
            <ac:spMk id="3" creationId="{574944AF-D1EC-2CE4-F543-A517C29AF6DF}"/>
          </ac:spMkLst>
        </pc:spChg>
      </pc:sldChg>
      <pc:sldChg chg="addSp delSp modSp new mod">
        <pc:chgData name="Peeters,Pim P.A.M." userId="dda12fe6-7bfc-4f2e-b23c-6b596f957348" providerId="ADAL" clId="{6AB46F1B-533D-4BE5-B6E8-6C117328B189}" dt="2024-09-11T19:50:35.925" v="2397"/>
        <pc:sldMkLst>
          <pc:docMk/>
          <pc:sldMk cId="1600474418" sldId="258"/>
        </pc:sldMkLst>
        <pc:spChg chg="mod">
          <ac:chgData name="Peeters,Pim P.A.M." userId="dda12fe6-7bfc-4f2e-b23c-6b596f957348" providerId="ADAL" clId="{6AB46F1B-533D-4BE5-B6E8-6C117328B189}" dt="2024-09-06T14:08:17.624" v="239"/>
          <ac:spMkLst>
            <pc:docMk/>
            <pc:sldMk cId="1600474418" sldId="258"/>
            <ac:spMk id="2" creationId="{30F5386D-71F7-7FA1-B1B7-F0511A088619}"/>
          </ac:spMkLst>
        </pc:spChg>
        <pc:spChg chg="del">
          <ac:chgData name="Peeters,Pim P.A.M." userId="dda12fe6-7bfc-4f2e-b23c-6b596f957348" providerId="ADAL" clId="{6AB46F1B-533D-4BE5-B6E8-6C117328B189}" dt="2024-09-06T14:08:08.400" v="236" actId="478"/>
          <ac:spMkLst>
            <pc:docMk/>
            <pc:sldMk cId="1600474418" sldId="258"/>
            <ac:spMk id="3" creationId="{1A25E3B8-1FBC-E8DC-481F-71DA621E9F4D}"/>
          </ac:spMkLst>
        </pc:spChg>
        <pc:graphicFrameChg chg="add mod modGraphic">
          <ac:chgData name="Peeters,Pim P.A.M." userId="dda12fe6-7bfc-4f2e-b23c-6b596f957348" providerId="ADAL" clId="{6AB46F1B-533D-4BE5-B6E8-6C117328B189}" dt="2024-09-11T19:50:35.925" v="2397"/>
          <ac:graphicFrameMkLst>
            <pc:docMk/>
            <pc:sldMk cId="1600474418" sldId="258"/>
            <ac:graphicFrameMk id="4" creationId="{A8C902FB-0DB5-34EF-3C6B-B8C2B77A3F5E}"/>
          </ac:graphicFrameMkLst>
        </pc:graphicFrameChg>
      </pc:sldChg>
      <pc:sldChg chg="addSp delSp modSp new mod">
        <pc:chgData name="Peeters,Pim P.A.M." userId="dda12fe6-7bfc-4f2e-b23c-6b596f957348" providerId="ADAL" clId="{6AB46F1B-533D-4BE5-B6E8-6C117328B189}" dt="2024-09-11T20:04:13.877" v="2590" actId="20577"/>
        <pc:sldMkLst>
          <pc:docMk/>
          <pc:sldMk cId="4248115902" sldId="259"/>
        </pc:sldMkLst>
        <pc:spChg chg="del">
          <ac:chgData name="Peeters,Pim P.A.M." userId="dda12fe6-7bfc-4f2e-b23c-6b596f957348" providerId="ADAL" clId="{6AB46F1B-533D-4BE5-B6E8-6C117328B189}" dt="2024-09-11T17:39:15.188" v="817" actId="478"/>
          <ac:spMkLst>
            <pc:docMk/>
            <pc:sldMk cId="4248115902" sldId="259"/>
            <ac:spMk id="2" creationId="{4667236B-094D-5E7D-BB96-AB63E3B3B971}"/>
          </ac:spMkLst>
        </pc:spChg>
        <pc:spChg chg="del">
          <ac:chgData name="Peeters,Pim P.A.M." userId="dda12fe6-7bfc-4f2e-b23c-6b596f957348" providerId="ADAL" clId="{6AB46F1B-533D-4BE5-B6E8-6C117328B189}" dt="2024-09-11T17:40:06.559" v="831" actId="478"/>
          <ac:spMkLst>
            <pc:docMk/>
            <pc:sldMk cId="4248115902" sldId="259"/>
            <ac:spMk id="3" creationId="{0D9D9B29-424A-26C1-97E0-4D94ADE4090D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4" creationId="{295C75A7-07FE-9C47-3B34-F88EDEE953A4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5" creationId="{513FBAE4-87B7-649F-B07E-5256607F1314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6" creationId="{F07904C2-5D06-62E1-8899-0792A4D99755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7" creationId="{C4A68C34-E650-B4C6-E509-96B5B6EF72AE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8" creationId="{91B61CB7-2D0B-4024-4B26-E3D5BEE0F8AC}"/>
          </ac:spMkLst>
        </pc:spChg>
        <pc:spChg chg="add del mod">
          <ac:chgData name="Peeters,Pim P.A.M." userId="dda12fe6-7bfc-4f2e-b23c-6b596f957348" providerId="ADAL" clId="{6AB46F1B-533D-4BE5-B6E8-6C117328B189}" dt="2024-09-11T19:06:33.793" v="1571" actId="478"/>
          <ac:spMkLst>
            <pc:docMk/>
            <pc:sldMk cId="4248115902" sldId="259"/>
            <ac:spMk id="9" creationId="{2C031360-34BF-CB10-EA73-2881DBEED5C9}"/>
          </ac:spMkLst>
        </pc:spChg>
        <pc:spChg chg="add del mod">
          <ac:chgData name="Peeters,Pim P.A.M." userId="dda12fe6-7bfc-4f2e-b23c-6b596f957348" providerId="ADAL" clId="{6AB46F1B-533D-4BE5-B6E8-6C117328B189}" dt="2024-09-11T18:56:24.910" v="1402" actId="478"/>
          <ac:spMkLst>
            <pc:docMk/>
            <pc:sldMk cId="4248115902" sldId="259"/>
            <ac:spMk id="10" creationId="{9C35D013-C8E2-4E6D-E3D2-D7BB7FEC0ECF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11" creationId="{2AE54655-352A-C729-6537-38EEC3E7CA36}"/>
          </ac:spMkLst>
        </pc:spChg>
        <pc:spChg chg="add del mod">
          <ac:chgData name="Peeters,Pim P.A.M." userId="dda12fe6-7bfc-4f2e-b23c-6b596f957348" providerId="ADAL" clId="{6AB46F1B-533D-4BE5-B6E8-6C117328B189}" dt="2024-09-11T19:06:35.952" v="1573" actId="478"/>
          <ac:spMkLst>
            <pc:docMk/>
            <pc:sldMk cId="4248115902" sldId="259"/>
            <ac:spMk id="12" creationId="{98F5D634-FDE8-774B-5150-5D7A6639BBF2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13" creationId="{6BA73040-B77D-FF43-A8EA-3DD868211B12}"/>
          </ac:spMkLst>
        </pc:spChg>
        <pc:spChg chg="add del mod">
          <ac:chgData name="Peeters,Pim P.A.M." userId="dda12fe6-7bfc-4f2e-b23c-6b596f957348" providerId="ADAL" clId="{6AB46F1B-533D-4BE5-B6E8-6C117328B189}" dt="2024-09-11T18:59:00.305" v="1461" actId="478"/>
          <ac:spMkLst>
            <pc:docMk/>
            <pc:sldMk cId="4248115902" sldId="259"/>
            <ac:spMk id="20" creationId="{E16F302E-4863-EC5A-F42D-659351869F6D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21" creationId="{C83F6FFB-FBD0-1B78-D070-2DF08EB18757}"/>
          </ac:spMkLst>
        </pc:spChg>
        <pc:spChg chg="add del mod">
          <ac:chgData name="Peeters,Pim P.A.M." userId="dda12fe6-7bfc-4f2e-b23c-6b596f957348" providerId="ADAL" clId="{6AB46F1B-533D-4BE5-B6E8-6C117328B189}" dt="2024-09-11T18:56:17.089" v="1394" actId="478"/>
          <ac:spMkLst>
            <pc:docMk/>
            <pc:sldMk cId="4248115902" sldId="259"/>
            <ac:spMk id="22" creationId="{7A87687A-9BEA-06E3-8BEB-43FF22CFA1E9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23" creationId="{7FB35DDD-9D4B-6FED-A70A-559CC7CBA047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24" creationId="{83D21AF7-B347-6C38-39C0-E84C1E062497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25" creationId="{024166B9-F26E-A4B4-F776-2EF9FA12A256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26" creationId="{E7BD99BE-88A4-580F-A3D1-09877ABA0F06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27" creationId="{C3E12FD7-1670-274A-AD0B-29198D85DE16}"/>
          </ac:spMkLst>
        </pc:spChg>
        <pc:spChg chg="add del mod">
          <ac:chgData name="Peeters,Pim P.A.M." userId="dda12fe6-7bfc-4f2e-b23c-6b596f957348" providerId="ADAL" clId="{6AB46F1B-533D-4BE5-B6E8-6C117328B189}" dt="2024-09-11T18:56:14.700" v="1392" actId="478"/>
          <ac:spMkLst>
            <pc:docMk/>
            <pc:sldMk cId="4248115902" sldId="259"/>
            <ac:spMk id="28" creationId="{491B1450-97DA-6EB8-4F42-8B366F2E33C2}"/>
          </ac:spMkLst>
        </pc:spChg>
        <pc:spChg chg="add del mod">
          <ac:chgData name="Peeters,Pim P.A.M." userId="dda12fe6-7bfc-4f2e-b23c-6b596f957348" providerId="ADAL" clId="{6AB46F1B-533D-4BE5-B6E8-6C117328B189}" dt="2024-09-11T18:56:19.092" v="1397" actId="478"/>
          <ac:spMkLst>
            <pc:docMk/>
            <pc:sldMk cId="4248115902" sldId="259"/>
            <ac:spMk id="29" creationId="{A49886F5-8B24-802A-D1AF-2EBDC0DBFB1F}"/>
          </ac:spMkLst>
        </pc:spChg>
        <pc:spChg chg="add del mod">
          <ac:chgData name="Peeters,Pim P.A.M." userId="dda12fe6-7bfc-4f2e-b23c-6b596f957348" providerId="ADAL" clId="{6AB46F1B-533D-4BE5-B6E8-6C117328B189}" dt="2024-09-11T18:56:21.089" v="1399" actId="478"/>
          <ac:spMkLst>
            <pc:docMk/>
            <pc:sldMk cId="4248115902" sldId="259"/>
            <ac:spMk id="30" creationId="{1F59CB2B-E8B8-C687-ADF0-27E907692004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43" creationId="{FE82EBB8-968C-A9AC-0A67-73A7404B1BDB}"/>
          </ac:spMkLst>
        </pc:spChg>
        <pc:spChg chg="add del mod">
          <ac:chgData name="Peeters,Pim P.A.M." userId="dda12fe6-7bfc-4f2e-b23c-6b596f957348" providerId="ADAL" clId="{6AB46F1B-533D-4BE5-B6E8-6C117328B189}" dt="2024-09-11T18:24:51.510" v="1183" actId="478"/>
          <ac:spMkLst>
            <pc:docMk/>
            <pc:sldMk cId="4248115902" sldId="259"/>
            <ac:spMk id="56" creationId="{1F18CF56-4888-8C70-76BB-AAF2B301B5CA}"/>
          </ac:spMkLst>
        </pc:spChg>
        <pc:spChg chg="add del mod">
          <ac:chgData name="Peeters,Pim P.A.M." userId="dda12fe6-7bfc-4f2e-b23c-6b596f957348" providerId="ADAL" clId="{6AB46F1B-533D-4BE5-B6E8-6C117328B189}" dt="2024-09-11T18:24:51.510" v="1183" actId="478"/>
          <ac:spMkLst>
            <pc:docMk/>
            <pc:sldMk cId="4248115902" sldId="259"/>
            <ac:spMk id="57" creationId="{C18BE201-454F-2438-EFD1-9D8AC4CBA2D4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59" creationId="{40BCFD25-7AD0-E60F-6BDC-F4F5305425AC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110" creationId="{D08FAB47-F975-BCF6-BB16-45B5DB2E53DB}"/>
          </ac:spMkLst>
        </pc:spChg>
        <pc:spChg chg="add mod">
          <ac:chgData name="Peeters,Pim P.A.M." userId="dda12fe6-7bfc-4f2e-b23c-6b596f957348" providerId="ADAL" clId="{6AB46F1B-533D-4BE5-B6E8-6C117328B189}" dt="2024-09-11T19:10:31.471" v="1656"/>
          <ac:spMkLst>
            <pc:docMk/>
            <pc:sldMk cId="4248115902" sldId="259"/>
            <ac:spMk id="118" creationId="{8B038C6A-FFCE-FC80-025F-3B4D4B691BC5}"/>
          </ac:spMkLst>
        </pc:spChg>
        <pc:spChg chg="add del mod">
          <ac:chgData name="Peeters,Pim P.A.M." userId="dda12fe6-7bfc-4f2e-b23c-6b596f957348" providerId="ADAL" clId="{6AB46F1B-533D-4BE5-B6E8-6C117328B189}" dt="2024-09-11T19:26:35.123" v="1791" actId="478"/>
          <ac:spMkLst>
            <pc:docMk/>
            <pc:sldMk cId="4248115902" sldId="259"/>
            <ac:spMk id="122" creationId="{082E19CA-30E8-3971-9AFE-DD1B3596B21B}"/>
          </ac:spMkLst>
        </pc:spChg>
        <pc:spChg chg="add del mod">
          <ac:chgData name="Peeters,Pim P.A.M." userId="dda12fe6-7bfc-4f2e-b23c-6b596f957348" providerId="ADAL" clId="{6AB46F1B-533D-4BE5-B6E8-6C117328B189}" dt="2024-09-11T19:26:35.123" v="1791" actId="478"/>
          <ac:spMkLst>
            <pc:docMk/>
            <pc:sldMk cId="4248115902" sldId="259"/>
            <ac:spMk id="123" creationId="{B27421C4-BC36-6D09-A86E-32BCB566A7E7}"/>
          </ac:spMkLst>
        </pc:spChg>
        <pc:spChg chg="add del mod">
          <ac:chgData name="Peeters,Pim P.A.M." userId="dda12fe6-7bfc-4f2e-b23c-6b596f957348" providerId="ADAL" clId="{6AB46F1B-533D-4BE5-B6E8-6C117328B189}" dt="2024-09-11T19:26:35.123" v="1791" actId="478"/>
          <ac:spMkLst>
            <pc:docMk/>
            <pc:sldMk cId="4248115902" sldId="259"/>
            <ac:spMk id="124" creationId="{E3524A05-E300-8F25-742D-9A7F0E9565E3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127" creationId="{56A9A351-5467-1619-ED1E-B04CE235FDC8}"/>
          </ac:spMkLst>
        </pc:spChg>
        <pc:spChg chg="add mod">
          <ac:chgData name="Peeters,Pim P.A.M." userId="dda12fe6-7bfc-4f2e-b23c-6b596f957348" providerId="ADAL" clId="{6AB46F1B-533D-4BE5-B6E8-6C117328B189}" dt="2024-09-11T20:04:13.877" v="2590" actId="20577"/>
          <ac:spMkLst>
            <pc:docMk/>
            <pc:sldMk cId="4248115902" sldId="259"/>
            <ac:spMk id="128" creationId="{4D725D46-7B85-3D13-C08A-AA15EF42F25C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129" creationId="{610C969D-A61F-D086-9206-21C5FA7C5737}"/>
          </ac:spMkLst>
        </pc:spChg>
        <pc:spChg chg="add del mod">
          <ac:chgData name="Peeters,Pim P.A.M." userId="dda12fe6-7bfc-4f2e-b23c-6b596f957348" providerId="ADAL" clId="{6AB46F1B-533D-4BE5-B6E8-6C117328B189}" dt="2024-09-11T19:27:07.423" v="1794" actId="478"/>
          <ac:spMkLst>
            <pc:docMk/>
            <pc:sldMk cId="4248115902" sldId="259"/>
            <ac:spMk id="130" creationId="{5DF2E175-A3DE-28BA-5514-88477BA4EEE0}"/>
          </ac:spMkLst>
        </pc:spChg>
        <pc:cxnChg chg="add del mod">
          <ac:chgData name="Peeters,Pim P.A.M." userId="dda12fe6-7bfc-4f2e-b23c-6b596f957348" providerId="ADAL" clId="{6AB46F1B-533D-4BE5-B6E8-6C117328B189}" dt="2024-09-11T18:56:27.258" v="1405" actId="478"/>
          <ac:cxnSpMkLst>
            <pc:docMk/>
            <pc:sldMk cId="4248115902" sldId="259"/>
            <ac:cxnSpMk id="14" creationId="{1597F27B-513D-9146-4A12-A4FEFCF1031A}"/>
          </ac:cxnSpMkLst>
        </pc:cxnChg>
        <pc:cxnChg chg="add del mod">
          <ac:chgData name="Peeters,Pim P.A.M." userId="dda12fe6-7bfc-4f2e-b23c-6b596f957348" providerId="ADAL" clId="{6AB46F1B-533D-4BE5-B6E8-6C117328B189}" dt="2024-09-11T18:56:26.155" v="1404" actId="478"/>
          <ac:cxnSpMkLst>
            <pc:docMk/>
            <pc:sldMk cId="4248115902" sldId="259"/>
            <ac:cxnSpMk id="15" creationId="{C84C1122-47E8-03BE-FB02-B3F8A99D6FA6}"/>
          </ac:cxnSpMkLst>
        </pc:cxnChg>
        <pc:cxnChg chg="add del mod">
          <ac:chgData name="Peeters,Pim P.A.M." userId="dda12fe6-7bfc-4f2e-b23c-6b596f957348" providerId="ADAL" clId="{6AB46F1B-533D-4BE5-B6E8-6C117328B189}" dt="2024-09-11T18:22:28.074" v="1143" actId="478"/>
          <ac:cxnSpMkLst>
            <pc:docMk/>
            <pc:sldMk cId="4248115902" sldId="259"/>
            <ac:cxnSpMk id="16" creationId="{4CB35C99-12D1-67B2-5C7D-09D38DF7D1D1}"/>
          </ac:cxnSpMkLst>
        </pc:cxnChg>
        <pc:cxnChg chg="add del mod">
          <ac:chgData name="Peeters,Pim P.A.M." userId="dda12fe6-7bfc-4f2e-b23c-6b596f957348" providerId="ADAL" clId="{6AB46F1B-533D-4BE5-B6E8-6C117328B189}" dt="2024-09-11T18:56:28.515" v="1406" actId="478"/>
          <ac:cxnSpMkLst>
            <pc:docMk/>
            <pc:sldMk cId="4248115902" sldId="259"/>
            <ac:cxnSpMk id="17" creationId="{3245DB1F-AB4F-EBA2-5F6A-10A436E3BF88}"/>
          </ac:cxnSpMkLst>
        </pc:cxnChg>
        <pc:cxnChg chg="add del mod">
          <ac:chgData name="Peeters,Pim P.A.M." userId="dda12fe6-7bfc-4f2e-b23c-6b596f957348" providerId="ADAL" clId="{6AB46F1B-533D-4BE5-B6E8-6C117328B189}" dt="2024-09-11T19:06:37.904" v="1575" actId="478"/>
          <ac:cxnSpMkLst>
            <pc:docMk/>
            <pc:sldMk cId="4248115902" sldId="259"/>
            <ac:cxnSpMk id="18" creationId="{7DF4E785-FE97-5C83-FBF1-1F84F13DF7C4}"/>
          </ac:cxnSpMkLst>
        </pc:cxnChg>
        <pc:cxnChg chg="add del mod">
          <ac:chgData name="Peeters,Pim P.A.M." userId="dda12fe6-7bfc-4f2e-b23c-6b596f957348" providerId="ADAL" clId="{6AB46F1B-533D-4BE5-B6E8-6C117328B189}" dt="2024-09-11T19:06:36.938" v="1574" actId="478"/>
          <ac:cxnSpMkLst>
            <pc:docMk/>
            <pc:sldMk cId="4248115902" sldId="259"/>
            <ac:cxnSpMk id="19" creationId="{47482E68-AEEB-401B-509E-9193C3A36D55}"/>
          </ac:cxnSpMkLst>
        </pc:cxnChg>
        <pc:cxnChg chg="add del mod">
          <ac:chgData name="Peeters,Pim P.A.M." userId="dda12fe6-7bfc-4f2e-b23c-6b596f957348" providerId="ADAL" clId="{6AB46F1B-533D-4BE5-B6E8-6C117328B189}" dt="2024-09-11T19:03:58.811" v="1539" actId="478"/>
          <ac:cxnSpMkLst>
            <pc:docMk/>
            <pc:sldMk cId="4248115902" sldId="259"/>
            <ac:cxnSpMk id="31" creationId="{E8BC964D-DCA1-6069-3FC8-B932C1462CF1}"/>
          </ac:cxnSpMkLst>
        </pc:cxnChg>
        <pc:cxnChg chg="add del mod">
          <ac:chgData name="Peeters,Pim P.A.M." userId="dda12fe6-7bfc-4f2e-b23c-6b596f957348" providerId="ADAL" clId="{6AB46F1B-533D-4BE5-B6E8-6C117328B189}" dt="2024-09-11T18:56:25.593" v="1403" actId="478"/>
          <ac:cxnSpMkLst>
            <pc:docMk/>
            <pc:sldMk cId="4248115902" sldId="259"/>
            <ac:cxnSpMk id="32" creationId="{39224EDE-5A5D-09DB-D031-ECEA2255BD74}"/>
          </ac:cxnSpMkLst>
        </pc:cxnChg>
        <pc:cxnChg chg="add del mod">
          <ac:chgData name="Peeters,Pim P.A.M." userId="dda12fe6-7bfc-4f2e-b23c-6b596f957348" providerId="ADAL" clId="{6AB46F1B-533D-4BE5-B6E8-6C117328B189}" dt="2024-09-11T18:56:17.858" v="1395" actId="478"/>
          <ac:cxnSpMkLst>
            <pc:docMk/>
            <pc:sldMk cId="4248115902" sldId="259"/>
            <ac:cxnSpMk id="33" creationId="{B0333FF2-6FBE-FE02-B93E-4CCEEBCB0704}"/>
          </ac:cxnSpMkLst>
        </pc:cxnChg>
        <pc:cxnChg chg="add del mod">
          <ac:chgData name="Peeters,Pim P.A.M." userId="dda12fe6-7bfc-4f2e-b23c-6b596f957348" providerId="ADAL" clId="{6AB46F1B-533D-4BE5-B6E8-6C117328B189}" dt="2024-09-11T18:56:23.472" v="1401" actId="478"/>
          <ac:cxnSpMkLst>
            <pc:docMk/>
            <pc:sldMk cId="4248115902" sldId="259"/>
            <ac:cxnSpMk id="34" creationId="{F95AD73A-C3C1-AD55-C64B-651BF52A2D7E}"/>
          </ac:cxnSpMkLst>
        </pc:cxnChg>
        <pc:cxnChg chg="add del mod">
          <ac:chgData name="Peeters,Pim P.A.M." userId="dda12fe6-7bfc-4f2e-b23c-6b596f957348" providerId="ADAL" clId="{6AB46F1B-533D-4BE5-B6E8-6C117328B189}" dt="2024-09-11T18:56:18.507" v="1396" actId="478"/>
          <ac:cxnSpMkLst>
            <pc:docMk/>
            <pc:sldMk cId="4248115902" sldId="259"/>
            <ac:cxnSpMk id="35" creationId="{B8BC928D-AFED-6508-AF67-55FE03D5EE7D}"/>
          </ac:cxnSpMkLst>
        </pc:cxnChg>
        <pc:cxnChg chg="add del mod">
          <ac:chgData name="Peeters,Pim P.A.M." userId="dda12fe6-7bfc-4f2e-b23c-6b596f957348" providerId="ADAL" clId="{6AB46F1B-533D-4BE5-B6E8-6C117328B189}" dt="2024-09-11T18:56:22.247" v="1400" actId="478"/>
          <ac:cxnSpMkLst>
            <pc:docMk/>
            <pc:sldMk cId="4248115902" sldId="259"/>
            <ac:cxnSpMk id="36" creationId="{F812FB62-3947-8398-744A-9D9CBB26523D}"/>
          </ac:cxnSpMkLst>
        </pc:cxnChg>
        <pc:cxnChg chg="add del mod">
          <ac:chgData name="Peeters,Pim P.A.M." userId="dda12fe6-7bfc-4f2e-b23c-6b596f957348" providerId="ADAL" clId="{6AB46F1B-533D-4BE5-B6E8-6C117328B189}" dt="2024-09-11T18:56:19.878" v="1398" actId="478"/>
          <ac:cxnSpMkLst>
            <pc:docMk/>
            <pc:sldMk cId="4248115902" sldId="259"/>
            <ac:cxnSpMk id="37" creationId="{76CDA98A-5695-596A-B01C-EE9305250B34}"/>
          </ac:cxnSpMkLst>
        </pc:cxnChg>
        <pc:cxnChg chg="add del mod">
          <ac:chgData name="Peeters,Pim P.A.M." userId="dda12fe6-7bfc-4f2e-b23c-6b596f957348" providerId="ADAL" clId="{6AB46F1B-533D-4BE5-B6E8-6C117328B189}" dt="2024-09-11T18:04:37.892" v="956" actId="478"/>
          <ac:cxnSpMkLst>
            <pc:docMk/>
            <pc:sldMk cId="4248115902" sldId="259"/>
            <ac:cxnSpMk id="38" creationId="{12871538-2A1C-88CD-2F25-F4DA19F88338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39" creationId="{55A13C9D-5BA6-3031-D38A-2CCD903E0779}"/>
          </ac:cxnSpMkLst>
        </pc:cxnChg>
        <pc:cxnChg chg="add del mod">
          <ac:chgData name="Peeters,Pim P.A.M." userId="dda12fe6-7bfc-4f2e-b23c-6b596f957348" providerId="ADAL" clId="{6AB46F1B-533D-4BE5-B6E8-6C117328B189}" dt="2024-09-11T17:51:58.520" v="846" actId="478"/>
          <ac:cxnSpMkLst>
            <pc:docMk/>
            <pc:sldMk cId="4248115902" sldId="259"/>
            <ac:cxnSpMk id="40" creationId="{845DE8A0-822F-EBE1-D4CE-6F902140091C}"/>
          </ac:cxnSpMkLst>
        </pc:cxnChg>
        <pc:cxnChg chg="add del mod">
          <ac:chgData name="Peeters,Pim P.A.M." userId="dda12fe6-7bfc-4f2e-b23c-6b596f957348" providerId="ADAL" clId="{6AB46F1B-533D-4BE5-B6E8-6C117328B189}" dt="2024-09-11T18:09:38.350" v="1036" actId="478"/>
          <ac:cxnSpMkLst>
            <pc:docMk/>
            <pc:sldMk cId="4248115902" sldId="259"/>
            <ac:cxnSpMk id="41" creationId="{BBB44EFA-A286-9464-F2E1-B04383B529B6}"/>
          </ac:cxnSpMkLst>
        </pc:cxnChg>
        <pc:cxnChg chg="add del mod">
          <ac:chgData name="Peeters,Pim P.A.M." userId="dda12fe6-7bfc-4f2e-b23c-6b596f957348" providerId="ADAL" clId="{6AB46F1B-533D-4BE5-B6E8-6C117328B189}" dt="2024-09-11T19:06:34.378" v="1572" actId="478"/>
          <ac:cxnSpMkLst>
            <pc:docMk/>
            <pc:sldMk cId="4248115902" sldId="259"/>
            <ac:cxnSpMk id="42" creationId="{A7AB0ED1-3F7F-766F-3F12-3980EFB6E8FC}"/>
          </ac:cxnSpMkLst>
        </pc:cxnChg>
        <pc:cxnChg chg="add del mod">
          <ac:chgData name="Peeters,Pim P.A.M." userId="dda12fe6-7bfc-4f2e-b23c-6b596f957348" providerId="ADAL" clId="{6AB46F1B-533D-4BE5-B6E8-6C117328B189}" dt="2024-09-11T19:08:07.939" v="1602" actId="478"/>
          <ac:cxnSpMkLst>
            <pc:docMk/>
            <pc:sldMk cId="4248115902" sldId="259"/>
            <ac:cxnSpMk id="51" creationId="{E879AACB-2C9E-5D5E-68C1-36D352E25BED}"/>
          </ac:cxnSpMkLst>
        </pc:cxnChg>
        <pc:cxnChg chg="add del mod">
          <ac:chgData name="Peeters,Pim P.A.M." userId="dda12fe6-7bfc-4f2e-b23c-6b596f957348" providerId="ADAL" clId="{6AB46F1B-533D-4BE5-B6E8-6C117328B189}" dt="2024-09-11T18:24:51.510" v="1183" actId="478"/>
          <ac:cxnSpMkLst>
            <pc:docMk/>
            <pc:sldMk cId="4248115902" sldId="259"/>
            <ac:cxnSpMk id="58" creationId="{109C01F2-333C-718F-DCE5-1FD3514789F6}"/>
          </ac:cxnSpMkLst>
        </pc:cxnChg>
        <pc:cxnChg chg="add del mod">
          <ac:chgData name="Peeters,Pim P.A.M." userId="dda12fe6-7bfc-4f2e-b23c-6b596f957348" providerId="ADAL" clId="{6AB46F1B-533D-4BE5-B6E8-6C117328B189}" dt="2024-09-11T19:03:34.731" v="1534" actId="478"/>
          <ac:cxnSpMkLst>
            <pc:docMk/>
            <pc:sldMk cId="4248115902" sldId="259"/>
            <ac:cxnSpMk id="60" creationId="{25688106-437E-103F-F4BD-80353F1DBEB9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63" creationId="{6124E987-7658-D6CE-235E-BBFA1F064853}"/>
          </ac:cxnSpMkLst>
        </pc:cxnChg>
        <pc:cxnChg chg="add del mod">
          <ac:chgData name="Peeters,Pim P.A.M." userId="dda12fe6-7bfc-4f2e-b23c-6b596f957348" providerId="ADAL" clId="{6AB46F1B-533D-4BE5-B6E8-6C117328B189}" dt="2024-09-11T19:04:51.032" v="1552" actId="478"/>
          <ac:cxnSpMkLst>
            <pc:docMk/>
            <pc:sldMk cId="4248115902" sldId="259"/>
            <ac:cxnSpMk id="71" creationId="{89548ECB-6C18-35CB-93EB-CD14BC524B27}"/>
          </ac:cxnSpMkLst>
        </pc:cxnChg>
        <pc:cxnChg chg="add mod">
          <ac:chgData name="Peeters,Pim P.A.M." userId="dda12fe6-7bfc-4f2e-b23c-6b596f957348" providerId="ADAL" clId="{6AB46F1B-533D-4BE5-B6E8-6C117328B189}" dt="2024-09-11T19:54:58.871" v="2522" actId="14100"/>
          <ac:cxnSpMkLst>
            <pc:docMk/>
            <pc:sldMk cId="4248115902" sldId="259"/>
            <ac:cxnSpMk id="76" creationId="{62A5F135-8C51-AF2B-4ECB-42050CA69638}"/>
          </ac:cxnSpMkLst>
        </pc:cxnChg>
        <pc:cxnChg chg="add mod">
          <ac:chgData name="Peeters,Pim P.A.M." userId="dda12fe6-7bfc-4f2e-b23c-6b596f957348" providerId="ADAL" clId="{6AB46F1B-533D-4BE5-B6E8-6C117328B189}" dt="2024-09-11T19:54:56.161" v="2521" actId="14100"/>
          <ac:cxnSpMkLst>
            <pc:docMk/>
            <pc:sldMk cId="4248115902" sldId="259"/>
            <ac:cxnSpMk id="81" creationId="{0318E88F-0130-222C-CE7C-A7C0014E0003}"/>
          </ac:cxnSpMkLst>
        </pc:cxnChg>
        <pc:cxnChg chg="add del mod">
          <ac:chgData name="Peeters,Pim P.A.M." userId="dda12fe6-7bfc-4f2e-b23c-6b596f957348" providerId="ADAL" clId="{6AB46F1B-533D-4BE5-B6E8-6C117328B189}" dt="2024-09-11T19:07:44.171" v="1595" actId="478"/>
          <ac:cxnSpMkLst>
            <pc:docMk/>
            <pc:sldMk cId="4248115902" sldId="259"/>
            <ac:cxnSpMk id="96" creationId="{0D0A7EAE-0543-F05B-250A-AD2F7509EE20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06" creationId="{A97597C7-2D59-3332-4E0B-9EFD169D7E2E}"/>
          </ac:cxnSpMkLst>
        </pc:cxnChg>
        <pc:cxnChg chg="add del mod">
          <ac:chgData name="Peeters,Pim P.A.M." userId="dda12fe6-7bfc-4f2e-b23c-6b596f957348" providerId="ADAL" clId="{6AB46F1B-533D-4BE5-B6E8-6C117328B189}" dt="2024-09-11T19:28:10.909" v="1824" actId="478"/>
          <ac:cxnSpMkLst>
            <pc:docMk/>
            <pc:sldMk cId="4248115902" sldId="259"/>
            <ac:cxnSpMk id="111" creationId="{D6D69CC5-AA7B-60D7-EB17-085EEF4A8143}"/>
          </ac:cxnSpMkLst>
        </pc:cxnChg>
        <pc:cxnChg chg="add del mod">
          <ac:chgData name="Peeters,Pim P.A.M." userId="dda12fe6-7bfc-4f2e-b23c-6b596f957348" providerId="ADAL" clId="{6AB46F1B-533D-4BE5-B6E8-6C117328B189}" dt="2024-09-11T19:28:13.853" v="1825" actId="478"/>
          <ac:cxnSpMkLst>
            <pc:docMk/>
            <pc:sldMk cId="4248115902" sldId="259"/>
            <ac:cxnSpMk id="115" creationId="{6FA91280-FDA0-8D5B-42D5-6794746AED10}"/>
          </ac:cxnSpMkLst>
        </pc:cxnChg>
        <pc:cxnChg chg="add del mod">
          <ac:chgData name="Peeters,Pim P.A.M." userId="dda12fe6-7bfc-4f2e-b23c-6b596f957348" providerId="ADAL" clId="{6AB46F1B-533D-4BE5-B6E8-6C117328B189}" dt="2024-09-11T19:28:15.171" v="1826" actId="478"/>
          <ac:cxnSpMkLst>
            <pc:docMk/>
            <pc:sldMk cId="4248115902" sldId="259"/>
            <ac:cxnSpMk id="119" creationId="{F545D0E2-15B2-EB7A-486A-0CF84D2C98A7}"/>
          </ac:cxnSpMkLst>
        </pc:cxnChg>
        <pc:cxnChg chg="add del mod">
          <ac:chgData name="Peeters,Pim P.A.M." userId="dda12fe6-7bfc-4f2e-b23c-6b596f957348" providerId="ADAL" clId="{6AB46F1B-533D-4BE5-B6E8-6C117328B189}" dt="2024-09-11T19:26:35.123" v="1791" actId="478"/>
          <ac:cxnSpMkLst>
            <pc:docMk/>
            <pc:sldMk cId="4248115902" sldId="259"/>
            <ac:cxnSpMk id="125" creationId="{A415848F-8F58-C4E1-CB78-F0F12FEB9A25}"/>
          </ac:cxnSpMkLst>
        </pc:cxnChg>
        <pc:cxnChg chg="add del mod">
          <ac:chgData name="Peeters,Pim P.A.M." userId="dda12fe6-7bfc-4f2e-b23c-6b596f957348" providerId="ADAL" clId="{6AB46F1B-533D-4BE5-B6E8-6C117328B189}" dt="2024-09-11T19:26:35.123" v="1791" actId="478"/>
          <ac:cxnSpMkLst>
            <pc:docMk/>
            <pc:sldMk cId="4248115902" sldId="259"/>
            <ac:cxnSpMk id="126" creationId="{63BA61FC-275A-4C33-D187-1B5CCD523A8E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31" creationId="{FA837A32-2D5D-CC03-52FD-EA888F3AFD9C}"/>
          </ac:cxnSpMkLst>
        </pc:cxnChg>
        <pc:cxnChg chg="add del mod">
          <ac:chgData name="Peeters,Pim P.A.M." userId="dda12fe6-7bfc-4f2e-b23c-6b596f957348" providerId="ADAL" clId="{6AB46F1B-533D-4BE5-B6E8-6C117328B189}" dt="2024-09-11T19:27:11.550" v="1795" actId="478"/>
          <ac:cxnSpMkLst>
            <pc:docMk/>
            <pc:sldMk cId="4248115902" sldId="259"/>
            <ac:cxnSpMk id="132" creationId="{6E7B0451-54C9-9D61-5163-D972D01DCBB1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33" creationId="{A06EA68F-0375-18D0-4482-0C387921F2C9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34" creationId="{67CE4AB5-ABAA-6E52-72FC-2F0CE74975DD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35" creationId="{7BD11541-4752-A9AF-A6F0-8EF199CA0532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38" creationId="{D3AE71E9-61E4-D6C0-2A73-411AC05C52E7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39" creationId="{2B18CA85-0DB1-8382-DB17-66D412173633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40" creationId="{C55A0FE4-DEFA-7612-E4DE-A4ADE4AA89FE}"/>
          </ac:cxnSpMkLst>
        </pc:cxnChg>
        <pc:cxnChg chg="add mod">
          <ac:chgData name="Peeters,Pim P.A.M." userId="dda12fe6-7bfc-4f2e-b23c-6b596f957348" providerId="ADAL" clId="{6AB46F1B-533D-4BE5-B6E8-6C117328B189}" dt="2024-09-11T19:54:50.877" v="2520" actId="14100"/>
          <ac:cxnSpMkLst>
            <pc:docMk/>
            <pc:sldMk cId="4248115902" sldId="259"/>
            <ac:cxnSpMk id="141" creationId="{AF7FEAF9-395B-8A45-A2AA-61D4F4751FF1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46" creationId="{26A8EE7B-E145-5074-F542-62B657406FA4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48" creationId="{8302172D-014A-50B3-7BE5-14B8CE7E44A3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52" creationId="{A593CC13-CCD0-5335-E1B8-95F218742E4A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54" creationId="{79174831-E35D-10AB-A8C6-AFF02AEF30F9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56" creationId="{58FEC63D-336F-D686-EA0C-041E6126344C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58" creationId="{23059553-06EF-0CB2-CCF5-07E4C0BCF10B}"/>
          </ac:cxnSpMkLst>
        </pc:cxnChg>
      </pc:sldChg>
      <pc:sldChg chg="addSp delSp modSp new mod">
        <pc:chgData name="Peeters,Pim P.A.M." userId="dda12fe6-7bfc-4f2e-b23c-6b596f957348" providerId="ADAL" clId="{6AB46F1B-533D-4BE5-B6E8-6C117328B189}" dt="2024-09-11T20:01:59.527" v="2583" actId="20577"/>
        <pc:sldMkLst>
          <pc:docMk/>
          <pc:sldMk cId="3581067466" sldId="260"/>
        </pc:sldMkLst>
        <pc:spChg chg="mod">
          <ac:chgData name="Peeters,Pim P.A.M." userId="dda12fe6-7bfc-4f2e-b23c-6b596f957348" providerId="ADAL" clId="{6AB46F1B-533D-4BE5-B6E8-6C117328B189}" dt="2024-09-11T17:39:52.479" v="830"/>
          <ac:spMkLst>
            <pc:docMk/>
            <pc:sldMk cId="3581067466" sldId="260"/>
            <ac:spMk id="2" creationId="{E8D45144-DEAA-7442-2C3F-FEA4C39D173C}"/>
          </ac:spMkLst>
        </pc:spChg>
        <pc:spChg chg="del">
          <ac:chgData name="Peeters,Pim P.A.M." userId="dda12fe6-7bfc-4f2e-b23c-6b596f957348" providerId="ADAL" clId="{6AB46F1B-533D-4BE5-B6E8-6C117328B189}" dt="2024-09-11T19:20:49.880" v="1665" actId="478"/>
          <ac:spMkLst>
            <pc:docMk/>
            <pc:sldMk cId="3581067466" sldId="260"/>
            <ac:spMk id="3" creationId="{9F121E89-27BB-57B8-0D2F-639512AFFA93}"/>
          </ac:spMkLst>
        </pc:spChg>
        <pc:graphicFrameChg chg="add del mod modGraphic">
          <ac:chgData name="Peeters,Pim P.A.M." userId="dda12fe6-7bfc-4f2e-b23c-6b596f957348" providerId="ADAL" clId="{6AB46F1B-533D-4BE5-B6E8-6C117328B189}" dt="2024-09-11T20:01:59.527" v="2583" actId="20577"/>
          <ac:graphicFrameMkLst>
            <pc:docMk/>
            <pc:sldMk cId="3581067466" sldId="260"/>
            <ac:graphicFrameMk id="4" creationId="{2AE0D1CF-4E89-E532-A6C9-131C6224CC28}"/>
          </ac:graphicFrameMkLst>
        </pc:graphicFrameChg>
      </pc:sldChg>
      <pc:sldMasterChg chg="modSp modSldLayout">
        <pc:chgData name="Peeters,Pim P.A.M." userId="dda12fe6-7bfc-4f2e-b23c-6b596f957348" providerId="ADAL" clId="{6AB46F1B-533D-4BE5-B6E8-6C117328B189}" dt="2024-09-11T19:50:35.925" v="2397"/>
        <pc:sldMasterMkLst>
          <pc:docMk/>
          <pc:sldMasterMk cId="1480467611" sldId="2147483648"/>
        </pc:sldMasterMkLst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asterMk cId="1480467611" sldId="2147483648"/>
            <ac:spMk id="2" creationId="{00000000-0000-0000-0000-000000000000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asterMk cId="1480467611" sldId="2147483648"/>
            <ac:spMk id="3" creationId="{00000000-0000-0000-0000-000000000000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asterMk cId="1480467611" sldId="2147483648"/>
            <ac:spMk id="4" creationId="{00000000-0000-0000-0000-000000000000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asterMk cId="1480467611" sldId="2147483648"/>
            <ac:spMk id="5" creationId="{00000000-0000-0000-0000-000000000000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asterMk cId="1480467611" sldId="2147483648"/>
            <ac:spMk id="6" creationId="{00000000-0000-0000-0000-000000000000}"/>
          </ac:spMkLst>
        </pc:sp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2668734238" sldId="2147483649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2668734238" sldId="2147483649"/>
              <ac:spMk id="2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2668734238" sldId="2147483649"/>
              <ac:spMk id="3" creationId="{00000000-0000-0000-0000-000000000000}"/>
            </ac:spMkLst>
          </pc:spChg>
        </pc:sldLayout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3189618126" sldId="2147483651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189618126" sldId="2147483651"/>
              <ac:spMk id="2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189618126" sldId="2147483651"/>
              <ac:spMk id="3" creationId="{00000000-0000-0000-0000-000000000000}"/>
            </ac:spMkLst>
          </pc:spChg>
        </pc:sldLayout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3315501422" sldId="2147483652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315501422" sldId="2147483652"/>
              <ac:spMk id="3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315501422" sldId="2147483652"/>
              <ac:spMk id="4" creationId="{00000000-0000-0000-0000-000000000000}"/>
            </ac:spMkLst>
          </pc:spChg>
        </pc:sldLayout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3991100115" sldId="2147483653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991100115" sldId="2147483653"/>
              <ac:spMk id="3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991100115" sldId="2147483653"/>
              <ac:spMk id="4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991100115" sldId="2147483653"/>
              <ac:spMk id="5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991100115" sldId="2147483653"/>
              <ac:spMk id="6" creationId="{00000000-0000-0000-0000-000000000000}"/>
            </ac:spMkLst>
          </pc:spChg>
        </pc:sldLayout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1690377318" sldId="2147483656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1690377318" sldId="2147483656"/>
              <ac:spMk id="2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1690377318" sldId="2147483656"/>
              <ac:spMk id="3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1690377318" sldId="2147483656"/>
              <ac:spMk id="4" creationId="{00000000-0000-0000-0000-000000000000}"/>
            </ac:spMkLst>
          </pc:spChg>
        </pc:sldLayout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2598046204" sldId="2147483657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2598046204" sldId="2147483657"/>
              <ac:spMk id="2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2598046204" sldId="2147483657"/>
              <ac:spMk id="3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2598046204" sldId="2147483657"/>
              <ac:spMk id="4" creationId="{00000000-0000-0000-0000-000000000000}"/>
            </ac:spMkLst>
          </pc:spChg>
        </pc:sldLayout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3974787910" sldId="2147483659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974787910" sldId="2147483659"/>
              <ac:spMk id="2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974787910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7745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737A-7995-4B74-B63A-80E0593C4CFC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7745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A7392-2789-462C-8F1D-017BB83F83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4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7745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94CF-CF29-460C-8820-A692FD564E2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5175" y="744538"/>
            <a:ext cx="5262563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292" y="4714399"/>
            <a:ext cx="5434330" cy="44662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7745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3654-9A79-4B47-9CF7-D6BAF450FC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765175" y="744538"/>
            <a:ext cx="5262563" cy="3721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88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8" y="2348402"/>
            <a:ext cx="9088041" cy="162043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775" y="4283818"/>
            <a:ext cx="748426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1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4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5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6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73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93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1565" y="302741"/>
            <a:ext cx="2405658" cy="6450223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91" y="302741"/>
            <a:ext cx="7038777" cy="645022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78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38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81" y="4857795"/>
            <a:ext cx="9088041" cy="1501435"/>
          </a:xfrm>
        </p:spPr>
        <p:txBody>
          <a:bodyPr anchor="t"/>
          <a:lstStyle>
            <a:lvl1pPr algn="l">
              <a:defRPr sz="3509" b="1" cap="all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81" y="3204116"/>
            <a:ext cx="9088041" cy="1653678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4009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80197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202963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60395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2004939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40592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806913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320790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961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92" y="1763927"/>
            <a:ext cx="4722217" cy="4989036"/>
          </a:xfrm>
        </p:spPr>
        <p:txBody>
          <a:bodyPr/>
          <a:lstStyle>
            <a:lvl1pPr>
              <a:defRPr sz="2457"/>
            </a:lvl1pPr>
            <a:lvl2pPr>
              <a:defRPr sz="2104"/>
            </a:lvl2pPr>
            <a:lvl3pPr>
              <a:defRPr sz="1754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005" y="1763927"/>
            <a:ext cx="4722217" cy="4989036"/>
          </a:xfrm>
        </p:spPr>
        <p:txBody>
          <a:bodyPr/>
          <a:lstStyle>
            <a:lvl1pPr>
              <a:defRPr sz="2457"/>
            </a:lvl1pPr>
            <a:lvl2pPr>
              <a:defRPr sz="2104"/>
            </a:lvl2pPr>
            <a:lvl3pPr>
              <a:defRPr sz="1754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50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2" y="1692180"/>
            <a:ext cx="4724074" cy="705219"/>
          </a:xfrm>
        </p:spPr>
        <p:txBody>
          <a:bodyPr anchor="b"/>
          <a:lstStyle>
            <a:lvl1pPr marL="0" indent="0">
              <a:buNone/>
              <a:defRPr sz="2104" b="1"/>
            </a:lvl1pPr>
            <a:lvl2pPr marL="400988" indent="0">
              <a:buNone/>
              <a:defRPr sz="1754" b="1"/>
            </a:lvl2pPr>
            <a:lvl3pPr marL="801976" indent="0">
              <a:buNone/>
              <a:defRPr sz="1580" b="1"/>
            </a:lvl3pPr>
            <a:lvl4pPr marL="1202963" indent="0">
              <a:buNone/>
              <a:defRPr sz="1403" b="1"/>
            </a:lvl4pPr>
            <a:lvl5pPr marL="1603951" indent="0">
              <a:buNone/>
              <a:defRPr sz="1403" b="1"/>
            </a:lvl5pPr>
            <a:lvl6pPr marL="2004939" indent="0">
              <a:buNone/>
              <a:defRPr sz="1403" b="1"/>
            </a:lvl6pPr>
            <a:lvl7pPr marL="2405927" indent="0">
              <a:buNone/>
              <a:defRPr sz="1403" b="1"/>
            </a:lvl7pPr>
            <a:lvl8pPr marL="2806913" indent="0">
              <a:buNone/>
              <a:defRPr sz="1403" b="1"/>
            </a:lvl8pPr>
            <a:lvl9pPr marL="3207901" indent="0">
              <a:buNone/>
              <a:defRPr sz="140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92" y="2397397"/>
            <a:ext cx="4724074" cy="4355563"/>
          </a:xfrm>
        </p:spPr>
        <p:txBody>
          <a:bodyPr/>
          <a:lstStyle>
            <a:lvl1pPr>
              <a:defRPr sz="2104"/>
            </a:lvl1pPr>
            <a:lvl2pPr>
              <a:defRPr sz="1754"/>
            </a:lvl2pPr>
            <a:lvl3pPr>
              <a:defRPr sz="1580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1295" y="1692180"/>
            <a:ext cx="4725929" cy="705219"/>
          </a:xfrm>
        </p:spPr>
        <p:txBody>
          <a:bodyPr anchor="b"/>
          <a:lstStyle>
            <a:lvl1pPr marL="0" indent="0">
              <a:buNone/>
              <a:defRPr sz="2104" b="1"/>
            </a:lvl1pPr>
            <a:lvl2pPr marL="400988" indent="0">
              <a:buNone/>
              <a:defRPr sz="1754" b="1"/>
            </a:lvl2pPr>
            <a:lvl3pPr marL="801976" indent="0">
              <a:buNone/>
              <a:defRPr sz="1580" b="1"/>
            </a:lvl3pPr>
            <a:lvl4pPr marL="1202963" indent="0">
              <a:buNone/>
              <a:defRPr sz="1403" b="1"/>
            </a:lvl4pPr>
            <a:lvl5pPr marL="1603951" indent="0">
              <a:buNone/>
              <a:defRPr sz="1403" b="1"/>
            </a:lvl5pPr>
            <a:lvl6pPr marL="2004939" indent="0">
              <a:buNone/>
              <a:defRPr sz="1403" b="1"/>
            </a:lvl6pPr>
            <a:lvl7pPr marL="2405927" indent="0">
              <a:buNone/>
              <a:defRPr sz="1403" b="1"/>
            </a:lvl7pPr>
            <a:lvl8pPr marL="2806913" indent="0">
              <a:buNone/>
              <a:defRPr sz="1403" b="1"/>
            </a:lvl8pPr>
            <a:lvl9pPr marL="3207901" indent="0">
              <a:buNone/>
              <a:defRPr sz="140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1295" y="2397397"/>
            <a:ext cx="4725929" cy="4355563"/>
          </a:xfrm>
        </p:spPr>
        <p:txBody>
          <a:bodyPr/>
          <a:lstStyle>
            <a:lvl1pPr>
              <a:defRPr sz="2104"/>
            </a:lvl1pPr>
            <a:lvl2pPr>
              <a:defRPr sz="1754"/>
            </a:lvl2pPr>
            <a:lvl3pPr>
              <a:defRPr sz="1580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10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79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2" y="300987"/>
            <a:ext cx="3517533" cy="1280945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204" y="300990"/>
            <a:ext cx="5977021" cy="6451973"/>
          </a:xfrm>
        </p:spPr>
        <p:txBody>
          <a:bodyPr/>
          <a:lstStyle>
            <a:lvl1pPr>
              <a:defRPr sz="2806"/>
            </a:lvl1pPr>
            <a:lvl2pPr>
              <a:defRPr sz="2457"/>
            </a:lvl2pPr>
            <a:lvl3pPr>
              <a:defRPr sz="2104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592" y="1581935"/>
            <a:ext cx="3517533" cy="5171028"/>
          </a:xfrm>
        </p:spPr>
        <p:txBody>
          <a:bodyPr/>
          <a:lstStyle>
            <a:lvl1pPr marL="0" indent="0">
              <a:buNone/>
              <a:defRPr sz="1228"/>
            </a:lvl1pPr>
            <a:lvl2pPr marL="400988" indent="0">
              <a:buNone/>
              <a:defRPr sz="1052"/>
            </a:lvl2pPr>
            <a:lvl3pPr marL="801976" indent="0">
              <a:buNone/>
              <a:defRPr sz="877"/>
            </a:lvl3pPr>
            <a:lvl4pPr marL="1202963" indent="0">
              <a:buNone/>
              <a:defRPr sz="789"/>
            </a:lvl4pPr>
            <a:lvl5pPr marL="1603951" indent="0">
              <a:buNone/>
              <a:defRPr sz="789"/>
            </a:lvl5pPr>
            <a:lvl6pPr marL="2004939" indent="0">
              <a:buNone/>
              <a:defRPr sz="789"/>
            </a:lvl6pPr>
            <a:lvl7pPr marL="2405927" indent="0">
              <a:buNone/>
              <a:defRPr sz="789"/>
            </a:lvl7pPr>
            <a:lvl8pPr marL="2806913" indent="0">
              <a:buNone/>
              <a:defRPr sz="789"/>
            </a:lvl8pPr>
            <a:lvl9pPr marL="3207901" indent="0">
              <a:buNone/>
              <a:defRPr sz="789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37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670" y="5291772"/>
            <a:ext cx="6415088" cy="624724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670" y="675472"/>
            <a:ext cx="6415088" cy="4535805"/>
          </a:xfrm>
        </p:spPr>
        <p:txBody>
          <a:bodyPr/>
          <a:lstStyle>
            <a:lvl1pPr marL="0" indent="0">
              <a:buNone/>
              <a:defRPr sz="2806"/>
            </a:lvl1pPr>
            <a:lvl2pPr marL="400988" indent="0">
              <a:buNone/>
              <a:defRPr sz="2457"/>
            </a:lvl2pPr>
            <a:lvl3pPr marL="801976" indent="0">
              <a:buNone/>
              <a:defRPr sz="2104"/>
            </a:lvl3pPr>
            <a:lvl4pPr marL="1202963" indent="0">
              <a:buNone/>
              <a:defRPr sz="1754"/>
            </a:lvl4pPr>
            <a:lvl5pPr marL="1603951" indent="0">
              <a:buNone/>
              <a:defRPr sz="1754"/>
            </a:lvl5pPr>
            <a:lvl6pPr marL="2004939" indent="0">
              <a:buNone/>
              <a:defRPr sz="1754"/>
            </a:lvl6pPr>
            <a:lvl7pPr marL="2405927" indent="0">
              <a:buNone/>
              <a:defRPr sz="1754"/>
            </a:lvl7pPr>
            <a:lvl8pPr marL="2806913" indent="0">
              <a:buNone/>
              <a:defRPr sz="1754"/>
            </a:lvl8pPr>
            <a:lvl9pPr marL="3207901" indent="0">
              <a:buNone/>
              <a:defRPr sz="1754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670" y="5916497"/>
            <a:ext cx="6415088" cy="887211"/>
          </a:xfrm>
        </p:spPr>
        <p:txBody>
          <a:bodyPr/>
          <a:lstStyle>
            <a:lvl1pPr marL="0" indent="0">
              <a:buNone/>
              <a:defRPr sz="1228"/>
            </a:lvl1pPr>
            <a:lvl2pPr marL="400988" indent="0">
              <a:buNone/>
              <a:defRPr sz="1052"/>
            </a:lvl2pPr>
            <a:lvl3pPr marL="801976" indent="0">
              <a:buNone/>
              <a:defRPr sz="877"/>
            </a:lvl3pPr>
            <a:lvl4pPr marL="1202963" indent="0">
              <a:buNone/>
              <a:defRPr sz="789"/>
            </a:lvl4pPr>
            <a:lvl5pPr marL="1603951" indent="0">
              <a:buNone/>
              <a:defRPr sz="789"/>
            </a:lvl5pPr>
            <a:lvl6pPr marL="2004939" indent="0">
              <a:buNone/>
              <a:defRPr sz="789"/>
            </a:lvl6pPr>
            <a:lvl7pPr marL="2405927" indent="0">
              <a:buNone/>
              <a:defRPr sz="789"/>
            </a:lvl7pPr>
            <a:lvl8pPr marL="2806913" indent="0">
              <a:buNone/>
              <a:defRPr sz="789"/>
            </a:lvl8pPr>
            <a:lvl9pPr marL="3207901" indent="0">
              <a:buNone/>
              <a:defRPr sz="789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04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91" y="302738"/>
            <a:ext cx="9622632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1" y="1763927"/>
            <a:ext cx="9622632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91" y="7006702"/>
            <a:ext cx="249475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3038" y="7006702"/>
            <a:ext cx="33857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2466" y="7006702"/>
            <a:ext cx="249475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46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1976" rtl="0" eaLnBrk="1" latinLnBrk="0" hangingPunct="1">
        <a:spcBef>
          <a:spcPct val="0"/>
        </a:spcBef>
        <a:buNone/>
        <a:defRPr sz="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741" indent="-300741" algn="l" defTabSz="801976" rtl="0" eaLnBrk="1" latinLnBrk="0" hangingPunct="1">
        <a:spcBef>
          <a:spcPct val="20000"/>
        </a:spcBef>
        <a:buFont typeface="Arial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651606" indent="-250618" algn="l" defTabSz="801976" rtl="0" eaLnBrk="1" latinLnBrk="0" hangingPunct="1">
        <a:spcBef>
          <a:spcPct val="20000"/>
        </a:spcBef>
        <a:buFont typeface="Arial" pitchFamily="34" charset="0"/>
        <a:buChar char="–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002470" indent="-200494" algn="l" defTabSz="801976" rtl="0" eaLnBrk="1" latinLnBrk="0" hangingPunct="1">
        <a:spcBef>
          <a:spcPct val="20000"/>
        </a:spcBef>
        <a:buFont typeface="Arial" pitchFamily="34" charset="0"/>
        <a:buChar char="•"/>
        <a:defRPr sz="2104" kern="1200">
          <a:solidFill>
            <a:schemeClr val="tx1"/>
          </a:solidFill>
          <a:latin typeface="+mn-lt"/>
          <a:ea typeface="+mn-ea"/>
          <a:cs typeface="+mn-cs"/>
        </a:defRPr>
      </a:lvl3pPr>
      <a:lvl4pPr marL="1403457" indent="-200494" algn="l" defTabSz="801976" rtl="0" eaLnBrk="1" latinLnBrk="0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804445" indent="-200494" algn="l" defTabSz="801976" rtl="0" eaLnBrk="1" latinLnBrk="0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05433" indent="-200494" algn="l" defTabSz="801976" rtl="0" eaLnBrk="1" latinLnBrk="0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06419" indent="-200494" algn="l" defTabSz="801976" rtl="0" eaLnBrk="1" latinLnBrk="0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007409" indent="-200494" algn="l" defTabSz="801976" rtl="0" eaLnBrk="1" latinLnBrk="0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408395" indent="-200494" algn="l" defTabSz="801976" rtl="0" eaLnBrk="1" latinLnBrk="0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1pPr>
      <a:lvl2pPr marL="400988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2pPr>
      <a:lvl3pPr marL="801976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02963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4pPr>
      <a:lvl5pPr marL="1603951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5pPr>
      <a:lvl6pPr marL="2004939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6pPr>
      <a:lvl7pPr marL="2405927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7pPr>
      <a:lvl8pPr marL="2806913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8pPr>
      <a:lvl9pPr marL="3207901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83937D7E-DB11-9693-6806-AFEF42F97BF3}"/>
              </a:ext>
            </a:extLst>
          </p:cNvPr>
          <p:cNvSpPr/>
          <p:nvPr/>
        </p:nvSpPr>
        <p:spPr>
          <a:xfrm>
            <a:off x="5407336" y="1331566"/>
            <a:ext cx="5053530" cy="568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6C5DB2-C8F5-BF7B-893D-08D433BD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Floor 1: Maintenance &amp; </a:t>
            </a:r>
            <a:r>
              <a:rPr lang="nl-NL" dirty="0" err="1"/>
              <a:t>Habitation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11B0373-7D5D-659C-0356-B6042917AD93}"/>
              </a:ext>
            </a:extLst>
          </p:cNvPr>
          <p:cNvSpPr/>
          <p:nvPr/>
        </p:nvSpPr>
        <p:spPr>
          <a:xfrm>
            <a:off x="230948" y="1331566"/>
            <a:ext cx="5114960" cy="568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5A8E6B6-7645-1D01-D4B6-281F20E93545}"/>
              </a:ext>
            </a:extLst>
          </p:cNvPr>
          <p:cNvSpPr txBox="1"/>
          <p:nvPr/>
        </p:nvSpPr>
        <p:spPr>
          <a:xfrm>
            <a:off x="410187" y="1405448"/>
            <a:ext cx="4747606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Systems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DC449FF-412A-2966-E8D1-CF6F1F0D03ED}"/>
              </a:ext>
            </a:extLst>
          </p:cNvPr>
          <p:cNvSpPr txBox="1"/>
          <p:nvPr/>
        </p:nvSpPr>
        <p:spPr>
          <a:xfrm>
            <a:off x="5472751" y="1408489"/>
            <a:ext cx="4922699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Intranet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AA4C5C3-42A2-F33F-C2EF-93B4BCB68CD1}"/>
              </a:ext>
            </a:extLst>
          </p:cNvPr>
          <p:cNvSpPr txBox="1"/>
          <p:nvPr/>
        </p:nvSpPr>
        <p:spPr>
          <a:xfrm>
            <a:off x="5498913" y="2033854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Reception</a:t>
            </a:r>
            <a:endParaRPr lang="nl-NL" sz="1052" dirty="0"/>
          </a:p>
          <a:p>
            <a:r>
              <a:rPr lang="nl-NL" sz="1052" dirty="0"/>
              <a:t>Terminal (22B)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C4D33EA-0343-420D-09F5-558C66C20E4B}"/>
              </a:ext>
            </a:extLst>
          </p:cNvPr>
          <p:cNvSpPr txBox="1"/>
          <p:nvPr/>
        </p:nvSpPr>
        <p:spPr>
          <a:xfrm>
            <a:off x="5497742" y="4329340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Admin</a:t>
            </a:r>
            <a:endParaRPr lang="nl-NL" sz="1052" dirty="0"/>
          </a:p>
          <a:p>
            <a:r>
              <a:rPr lang="nl-NL" sz="1052" dirty="0"/>
              <a:t>Terminal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AA54FAD-85D2-0DD0-FF16-9D325E9A1266}"/>
              </a:ext>
            </a:extLst>
          </p:cNvPr>
          <p:cNvSpPr txBox="1"/>
          <p:nvPr/>
        </p:nvSpPr>
        <p:spPr>
          <a:xfrm>
            <a:off x="7242975" y="2029492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Network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5E8B828-D81F-E68D-D808-C1187FB231B8}"/>
              </a:ext>
            </a:extLst>
          </p:cNvPr>
          <p:cNvSpPr txBox="1"/>
          <p:nvPr/>
        </p:nvSpPr>
        <p:spPr>
          <a:xfrm>
            <a:off x="9004676" y="2032300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Shared Files</a:t>
            </a:r>
          </a:p>
          <a:p>
            <a:r>
              <a:rPr lang="nl-NL" sz="1052" dirty="0"/>
              <a:t>Storage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07F3EB50-5684-6E24-458F-D2A9A890952F}"/>
              </a:ext>
            </a:extLst>
          </p:cNvPr>
          <p:cNvSpPr txBox="1"/>
          <p:nvPr/>
        </p:nvSpPr>
        <p:spPr>
          <a:xfrm>
            <a:off x="9004676" y="3517840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Firewall Root</a:t>
            </a:r>
          </a:p>
          <a:p>
            <a:r>
              <a:rPr lang="nl-NL" sz="1052" dirty="0"/>
              <a:t>Trap</a:t>
            </a:r>
          </a:p>
          <a:p>
            <a:r>
              <a:rPr lang="nl-NL" sz="1052" dirty="0" err="1"/>
              <a:t>Secured</a:t>
            </a:r>
            <a:r>
              <a:rPr lang="nl-NL" sz="1052" dirty="0"/>
              <a:t> [+]</a:t>
            </a:r>
          </a:p>
          <a:p>
            <a:r>
              <a:rPr lang="nl-NL" sz="1052" dirty="0"/>
              <a:t>Brain scan / Virus</a:t>
            </a:r>
          </a:p>
        </p:txBody>
      </p:sp>
      <p:cxnSp>
        <p:nvCxnSpPr>
          <p:cNvPr id="25" name="Verbindingslijn: gebogen 24">
            <a:extLst>
              <a:ext uri="{FF2B5EF4-FFF2-40B4-BE49-F238E27FC236}">
                <a16:creationId xmlns:a16="http://schemas.microsoft.com/office/drawing/2014/main" id="{4EEF384F-E8A4-1C27-7A70-90E6D89C0359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5247692" y="2776609"/>
            <a:ext cx="2298026" cy="1068143"/>
          </a:xfrm>
          <a:prstGeom prst="bentConnector3">
            <a:avLst>
              <a:gd name="adj1" fmla="val 9952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ingslijn: gebogen 27">
            <a:extLst>
              <a:ext uri="{FF2B5EF4-FFF2-40B4-BE49-F238E27FC236}">
                <a16:creationId xmlns:a16="http://schemas.microsoft.com/office/drawing/2014/main" id="{09558967-CEBA-21D5-AB53-1A7267B8D0D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863543" y="2769438"/>
            <a:ext cx="832485" cy="192987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ingslijn: gebogen 33">
            <a:extLst>
              <a:ext uri="{FF2B5EF4-FFF2-40B4-BE49-F238E27FC236}">
                <a16:creationId xmlns:a16="http://schemas.microsoft.com/office/drawing/2014/main" id="{BD68083E-BB66-A0C4-7818-714A96FD957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5243773" y="2772247"/>
            <a:ext cx="2192457" cy="196002"/>
          </a:xfrm>
          <a:prstGeom prst="bentConnector3">
            <a:avLst>
              <a:gd name="adj1" fmla="val 974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ingslijn: gebogen 44">
            <a:extLst>
              <a:ext uri="{FF2B5EF4-FFF2-40B4-BE49-F238E27FC236}">
                <a16:creationId xmlns:a16="http://schemas.microsoft.com/office/drawing/2014/main" id="{01137882-25CB-B3F6-68DE-25BCDDADC26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8444352" y="2769445"/>
            <a:ext cx="560324" cy="111836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3FAB3FC2-4A66-6A4E-74D6-25CD23EF8356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864714" y="2399465"/>
            <a:ext cx="378261" cy="43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29373DF9-9AB7-8113-358F-07C5CEE3FEE4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8629406" y="2399465"/>
            <a:ext cx="375270" cy="28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0E15866A-E8A4-578B-DB9F-4AA97734D09C}"/>
              </a:ext>
            </a:extLst>
          </p:cNvPr>
          <p:cNvSpPr txBox="1"/>
          <p:nvPr/>
        </p:nvSpPr>
        <p:spPr>
          <a:xfrm>
            <a:off x="3877972" y="259827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Security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CD18B9B2-229E-3065-E5BA-A17A95E371A1}"/>
              </a:ext>
            </a:extLst>
          </p:cNvPr>
          <p:cNvSpPr txBox="1"/>
          <p:nvPr/>
        </p:nvSpPr>
        <p:spPr>
          <a:xfrm>
            <a:off x="3881891" y="3474779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Logistics</a:t>
            </a:r>
            <a:r>
              <a:rPr lang="nl-NL" sz="1052" dirty="0"/>
              <a:t>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8BCC5C-6CF7-6842-C814-64A924BDD8F9}"/>
              </a:ext>
            </a:extLst>
          </p:cNvPr>
          <p:cNvSpPr txBox="1"/>
          <p:nvPr/>
        </p:nvSpPr>
        <p:spPr>
          <a:xfrm>
            <a:off x="3884072" y="4329339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Life Support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1F0D4604-DF13-5693-6865-A6A806C50BCE}"/>
              </a:ext>
            </a:extLst>
          </p:cNvPr>
          <p:cNvSpPr txBox="1"/>
          <p:nvPr/>
        </p:nvSpPr>
        <p:spPr>
          <a:xfrm>
            <a:off x="2096983" y="1771502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Checkpoint </a:t>
            </a:r>
            <a:r>
              <a:rPr lang="nl-NL" sz="1052" dirty="0" err="1"/>
              <a:t>Alpha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(23E)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7F88A3BE-7ADA-5A2C-9C3E-1AC142B6EDD1}"/>
              </a:ext>
            </a:extLst>
          </p:cNvPr>
          <p:cNvSpPr txBox="1"/>
          <p:nvPr/>
        </p:nvSpPr>
        <p:spPr>
          <a:xfrm>
            <a:off x="2123760" y="2596216"/>
            <a:ext cx="1349713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Checkpoint Bravo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(23A)</a:t>
            </a:r>
          </a:p>
          <a:p>
            <a:r>
              <a:rPr lang="nl-NL" sz="1052" dirty="0"/>
              <a:t>Secure</a:t>
            </a:r>
          </a:p>
          <a:p>
            <a:r>
              <a:rPr lang="nl-NL" sz="1052" dirty="0"/>
              <a:t>+2 response</a:t>
            </a:r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B8ACFCA4-6079-591F-E16E-FD7B220EF442}"/>
              </a:ext>
            </a:extLst>
          </p:cNvPr>
          <p:cNvSpPr txBox="1"/>
          <p:nvPr/>
        </p:nvSpPr>
        <p:spPr>
          <a:xfrm>
            <a:off x="316280" y="2685531"/>
            <a:ext cx="1379877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Docking</a:t>
            </a:r>
            <a:r>
              <a:rPr lang="nl-NL" sz="1052" dirty="0"/>
              <a:t> arm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(22A)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1C51EE72-8A8C-5D3C-D3A5-5B4B8F83D0A7}"/>
              </a:ext>
            </a:extLst>
          </p:cNvPr>
          <p:cNvSpPr txBox="1"/>
          <p:nvPr/>
        </p:nvSpPr>
        <p:spPr>
          <a:xfrm>
            <a:off x="316279" y="3474779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Lift 2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(22C)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38919592-13F6-497C-A5D8-37E5FA84B369}"/>
              </a:ext>
            </a:extLst>
          </p:cNvPr>
          <p:cNvSpPr txBox="1"/>
          <p:nvPr/>
        </p:nvSpPr>
        <p:spPr>
          <a:xfrm>
            <a:off x="316279" y="4264027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Life 4/6 </a:t>
            </a:r>
            <a:r>
              <a:rPr lang="nl-NL" sz="1052" dirty="0" err="1"/>
              <a:t>Infrastructure</a:t>
            </a:r>
            <a:r>
              <a:rPr lang="nl-NL" sz="1052" dirty="0"/>
              <a:t> (23D)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BB628906-F487-1E10-04FC-0941194FBC8B}"/>
              </a:ext>
            </a:extLst>
          </p:cNvPr>
          <p:cNvSpPr txBox="1"/>
          <p:nvPr/>
        </p:nvSpPr>
        <p:spPr>
          <a:xfrm>
            <a:off x="2213396" y="4329339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Atmosphere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2FD93332-C124-044C-A125-B76228D95E64}"/>
              </a:ext>
            </a:extLst>
          </p:cNvPr>
          <p:cNvSpPr txBox="1"/>
          <p:nvPr/>
        </p:nvSpPr>
        <p:spPr>
          <a:xfrm>
            <a:off x="2213396" y="5200130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Gravity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2FC07D5F-BDEE-5177-5C7C-F6BC1E67A78E}"/>
              </a:ext>
            </a:extLst>
          </p:cNvPr>
          <p:cNvSpPr txBox="1"/>
          <p:nvPr/>
        </p:nvSpPr>
        <p:spPr>
          <a:xfrm>
            <a:off x="3898808" y="5200132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Escape </a:t>
            </a:r>
            <a:r>
              <a:rPr lang="nl-NL" sz="1052" dirty="0" err="1"/>
              <a:t>pod</a:t>
            </a:r>
            <a:r>
              <a:rPr lang="nl-NL" sz="1052" dirty="0"/>
              <a:t> </a:t>
            </a:r>
            <a:r>
              <a:rPr lang="nl-NL" sz="1052" dirty="0" err="1"/>
              <a:t>bay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(23C)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1FC20455-B955-1D9A-5240-C93D20724256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 flipV="1">
            <a:off x="3473473" y="2966189"/>
            <a:ext cx="404499" cy="20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2A01E948-7F7C-3E7C-7B3D-CDA2D799E986}"/>
              </a:ext>
            </a:extLst>
          </p:cNvPr>
          <p:cNvCxnSpPr>
            <a:cxnSpLocks/>
          </p:cNvCxnSpPr>
          <p:nvPr/>
        </p:nvCxnSpPr>
        <p:spPr>
          <a:xfrm flipH="1" flipV="1">
            <a:off x="5243773" y="4686584"/>
            <a:ext cx="253968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Rechte verbindingslijn 107">
            <a:extLst>
              <a:ext uri="{FF2B5EF4-FFF2-40B4-BE49-F238E27FC236}">
                <a16:creationId xmlns:a16="http://schemas.microsoft.com/office/drawing/2014/main" id="{197A8490-C0FF-292B-6E35-D5F47F5740E9}"/>
              </a:ext>
            </a:extLst>
          </p:cNvPr>
          <p:cNvCxnSpPr>
            <a:cxnSpLocks/>
            <a:stCxn id="58" idx="1"/>
            <a:endCxn id="64" idx="3"/>
          </p:cNvCxnSpPr>
          <p:nvPr/>
        </p:nvCxnSpPr>
        <p:spPr>
          <a:xfrm flipH="1">
            <a:off x="3579197" y="4699312"/>
            <a:ext cx="3048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Rechte verbindingslijn 118">
            <a:extLst>
              <a:ext uri="{FF2B5EF4-FFF2-40B4-BE49-F238E27FC236}">
                <a16:creationId xmlns:a16="http://schemas.microsoft.com/office/drawing/2014/main" id="{D87E4F93-5A61-B68D-7D59-DC1357D9CF5E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4566972" y="5069285"/>
            <a:ext cx="1" cy="1308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E73C7539-6C9E-7E35-2F54-D0A823147917}"/>
              </a:ext>
            </a:extLst>
          </p:cNvPr>
          <p:cNvCxnSpPr>
            <a:cxnSpLocks/>
          </p:cNvCxnSpPr>
          <p:nvPr/>
        </p:nvCxnSpPr>
        <p:spPr>
          <a:xfrm flipH="1">
            <a:off x="3579197" y="5566601"/>
            <a:ext cx="152437" cy="1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01C7E872-668F-E214-2A4C-85965B8B9E52}"/>
              </a:ext>
            </a:extLst>
          </p:cNvPr>
          <p:cNvCxnSpPr>
            <a:cxnSpLocks/>
          </p:cNvCxnSpPr>
          <p:nvPr/>
        </p:nvCxnSpPr>
        <p:spPr>
          <a:xfrm>
            <a:off x="3731633" y="4862109"/>
            <a:ext cx="0" cy="7051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Verbindingslijn: gebogen 152">
            <a:extLst>
              <a:ext uri="{FF2B5EF4-FFF2-40B4-BE49-F238E27FC236}">
                <a16:creationId xmlns:a16="http://schemas.microsoft.com/office/drawing/2014/main" id="{9EFFD0E5-7D3E-F4D6-E216-BDE152410834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462784" y="2141475"/>
            <a:ext cx="408989" cy="61113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Rechte verbindingslijn 158">
            <a:extLst>
              <a:ext uri="{FF2B5EF4-FFF2-40B4-BE49-F238E27FC236}">
                <a16:creationId xmlns:a16="http://schemas.microsoft.com/office/drawing/2014/main" id="{E6C5A82F-D5A7-3B66-3180-6E0BBFFF67B8}"/>
              </a:ext>
            </a:extLst>
          </p:cNvPr>
          <p:cNvCxnSpPr>
            <a:cxnSpLocks/>
            <a:stCxn id="62" idx="3"/>
            <a:endCxn id="57" idx="1"/>
          </p:cNvCxnSpPr>
          <p:nvPr/>
        </p:nvCxnSpPr>
        <p:spPr>
          <a:xfrm>
            <a:off x="1682080" y="3844752"/>
            <a:ext cx="21998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Verbindingslijn: gebogen 161">
            <a:extLst>
              <a:ext uri="{FF2B5EF4-FFF2-40B4-BE49-F238E27FC236}">
                <a16:creationId xmlns:a16="http://schemas.microsoft.com/office/drawing/2014/main" id="{0286F815-8635-7DDD-523D-FF7018C95063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696157" y="3055504"/>
            <a:ext cx="2183540" cy="575666"/>
          </a:xfrm>
          <a:prstGeom prst="bentConnector3">
            <a:avLst>
              <a:gd name="adj1" fmla="val 103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Verbindingslijn: gebogen 164">
            <a:extLst>
              <a:ext uri="{FF2B5EF4-FFF2-40B4-BE49-F238E27FC236}">
                <a16:creationId xmlns:a16="http://schemas.microsoft.com/office/drawing/2014/main" id="{B99A3486-44E5-F990-5EB0-56BCB39D627E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682080" y="4072863"/>
            <a:ext cx="2195891" cy="561137"/>
          </a:xfrm>
          <a:prstGeom prst="bentConnector3">
            <a:avLst>
              <a:gd name="adj1" fmla="val 110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Verbindingslijn: gebogen 2">
            <a:extLst>
              <a:ext uri="{FF2B5EF4-FFF2-40B4-BE49-F238E27FC236}">
                <a16:creationId xmlns:a16="http://schemas.microsoft.com/office/drawing/2014/main" id="{5B94C94E-896C-B664-F035-893E8D195D46}"/>
              </a:ext>
            </a:extLst>
          </p:cNvPr>
          <p:cNvCxnSpPr>
            <a:cxnSpLocks/>
            <a:stCxn id="8" idx="0"/>
            <a:endCxn id="15" idx="0"/>
          </p:cNvCxnSpPr>
          <p:nvPr/>
        </p:nvCxnSpPr>
        <p:spPr>
          <a:xfrm rot="5400000" flipH="1" flipV="1">
            <a:off x="7939076" y="275038"/>
            <a:ext cx="1554" cy="3516078"/>
          </a:xfrm>
          <a:prstGeom prst="bentConnector3">
            <a:avLst>
              <a:gd name="adj1" fmla="val 148104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D507A60A-5801-7D95-7F83-8F3B8200ACE7}"/>
              </a:ext>
            </a:extLst>
          </p:cNvPr>
          <p:cNvSpPr txBox="1"/>
          <p:nvPr/>
        </p:nvSpPr>
        <p:spPr>
          <a:xfrm>
            <a:off x="3898807" y="6079617"/>
            <a:ext cx="1349713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Retina Scanner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(23F)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35A80D54-E14D-752C-F048-A11785F881B5}"/>
              </a:ext>
            </a:extLst>
          </p:cNvPr>
          <p:cNvSpPr txBox="1"/>
          <p:nvPr/>
        </p:nvSpPr>
        <p:spPr>
          <a:xfrm>
            <a:off x="5497742" y="6078383"/>
            <a:ext cx="1349713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Brainscan Databank (47H)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+5 response</a:t>
            </a:r>
          </a:p>
        </p:txBody>
      </p: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06D0D4F0-F5D0-863A-10A2-D727C4CBF7B4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5248520" y="6448356"/>
            <a:ext cx="249222" cy="1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echte verbindingslijn 83">
            <a:extLst>
              <a:ext uri="{FF2B5EF4-FFF2-40B4-BE49-F238E27FC236}">
                <a16:creationId xmlns:a16="http://schemas.microsoft.com/office/drawing/2014/main" id="{920A3CE0-3FF4-193E-FD32-54454CBFCE98}"/>
              </a:ext>
            </a:extLst>
          </p:cNvPr>
          <p:cNvCxnSpPr>
            <a:cxnSpLocks/>
          </p:cNvCxnSpPr>
          <p:nvPr/>
        </p:nvCxnSpPr>
        <p:spPr>
          <a:xfrm flipH="1">
            <a:off x="3731634" y="4862109"/>
            <a:ext cx="1463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1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5386D-71F7-7FA1-B1B7-F0511A08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Floor 1: Maintenance &amp; </a:t>
            </a:r>
            <a:r>
              <a:rPr lang="nl-NL" dirty="0" err="1"/>
              <a:t>Habitation</a:t>
            </a:r>
            <a:endParaRPr lang="nl-NL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A8C902FB-0DB5-34EF-3C6B-B8C2B77A3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94677"/>
              </p:ext>
            </p:extLst>
          </p:nvPr>
        </p:nvGraphicFramePr>
        <p:xfrm>
          <a:off x="1860130" y="1403573"/>
          <a:ext cx="6971555" cy="50291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577">
                  <a:extLst>
                    <a:ext uri="{9D8B030D-6E8A-4147-A177-3AD203B41FA5}">
                      <a16:colId xmlns:a16="http://schemas.microsoft.com/office/drawing/2014/main" val="1849732582"/>
                    </a:ext>
                  </a:extLst>
                </a:gridCol>
                <a:gridCol w="3159989">
                  <a:extLst>
                    <a:ext uri="{9D8B030D-6E8A-4147-A177-3AD203B41FA5}">
                      <a16:colId xmlns:a16="http://schemas.microsoft.com/office/drawing/2014/main" val="137722930"/>
                    </a:ext>
                  </a:extLst>
                </a:gridCol>
                <a:gridCol w="3159989">
                  <a:extLst>
                    <a:ext uri="{9D8B030D-6E8A-4147-A177-3AD203B41FA5}">
                      <a16:colId xmlns:a16="http://schemas.microsoft.com/office/drawing/2014/main" val="15013893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d10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Response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Monarch effect on </a:t>
                      </a:r>
                      <a:r>
                        <a:rPr lang="nl-NL" sz="1100" dirty="0" err="1"/>
                        <a:t>fail</a:t>
                      </a: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60108989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Monarch </a:t>
                      </a:r>
                      <a:r>
                        <a:rPr lang="nl-NL" sz="1100" dirty="0" err="1"/>
                        <a:t>warns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politely</a:t>
                      </a:r>
                      <a:endParaRPr lang="nl-NL" sz="11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Network Response +1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68251619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Monarch </a:t>
                      </a:r>
                      <a:r>
                        <a:rPr lang="nl-NL" sz="1100" dirty="0" err="1"/>
                        <a:t>warns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threateningly</a:t>
                      </a:r>
                      <a:endParaRPr lang="nl-NL" sz="1100" dirty="0"/>
                    </a:p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Network Response +1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983183464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2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Device is </a:t>
                      </a:r>
                      <a:r>
                        <a:rPr lang="nl-NL" sz="1100" dirty="0" err="1"/>
                        <a:t>remotely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powered</a:t>
                      </a:r>
                      <a:r>
                        <a:rPr lang="nl-NL" sz="1100" dirty="0"/>
                        <a:t> off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592646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3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User account </a:t>
                      </a:r>
                      <a:r>
                        <a:rPr lang="nl-NL" sz="1100" dirty="0" err="1"/>
                        <a:t>locked</a:t>
                      </a:r>
                      <a:r>
                        <a:rPr lang="nl-NL" sz="1100" dirty="0"/>
                        <a:t> out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1d10 </a:t>
                      </a:r>
                      <a:r>
                        <a:rPr lang="nl-NL" sz="1100" dirty="0" err="1"/>
                        <a:t>hours</a:t>
                      </a:r>
                      <a:endParaRPr lang="nl-NL" sz="1100"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830164627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4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linked networks increase Response +1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Stress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70486717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5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network and all linked networks increase Security Level by 1.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Stress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99510193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6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network and all linked networks are locked down for 1d10 hours.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747601676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7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Floor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blackout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non-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essential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electronics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powered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down.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410845205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8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A security </a:t>
                      </a:r>
                      <a:r>
                        <a:rPr lang="nl-NL" sz="1100" dirty="0" err="1"/>
                        <a:t>android</a:t>
                      </a:r>
                      <a:r>
                        <a:rPr lang="nl-NL" sz="1100" dirty="0"/>
                        <a:t> is </a:t>
                      </a:r>
                      <a:r>
                        <a:rPr lang="nl-NL" sz="1100" dirty="0" err="1"/>
                        <a:t>dispatched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stop the hacker. </a:t>
                      </a:r>
                      <a:r>
                        <a:rPr lang="nl-NL" sz="1100" dirty="0" err="1"/>
                        <a:t>Arrives</a:t>
                      </a:r>
                      <a:r>
                        <a:rPr lang="nl-NL" sz="1100" dirty="0"/>
                        <a:t> in 1d10 </a:t>
                      </a:r>
                      <a:r>
                        <a:rPr lang="nl-NL" sz="1100" dirty="0" err="1"/>
                        <a:t>rounds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222323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9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security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are </a:t>
                      </a:r>
                      <a:r>
                        <a:rPr lang="nl-NL" sz="1100" dirty="0" err="1"/>
                        <a:t>dispatched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stop the hacker. </a:t>
                      </a:r>
                      <a:r>
                        <a:rPr lang="nl-NL" sz="1100" dirty="0" err="1"/>
                        <a:t>Arrive</a:t>
                      </a:r>
                      <a:r>
                        <a:rPr lang="nl-NL" sz="1100" dirty="0"/>
                        <a:t> in 1d5 </a:t>
                      </a:r>
                      <a:r>
                        <a:rPr lang="nl-NL" sz="1100" dirty="0" err="1"/>
                        <a:t>rounds</a:t>
                      </a:r>
                      <a:r>
                        <a:rPr lang="nl-NL" sz="1100" dirty="0"/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12638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47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95C75A7-07FE-9C47-3B34-F88EDEE9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</p:spPr>
        <p:txBody>
          <a:bodyPr>
            <a:normAutofit/>
          </a:bodyPr>
          <a:lstStyle/>
          <a:p>
            <a:r>
              <a:rPr lang="nl-NL" dirty="0"/>
              <a:t>Floor 2: EDEN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13FBAE4-87B7-649F-B07E-5256607F1314}"/>
              </a:ext>
            </a:extLst>
          </p:cNvPr>
          <p:cNvSpPr/>
          <p:nvPr/>
        </p:nvSpPr>
        <p:spPr>
          <a:xfrm>
            <a:off x="5407336" y="1331566"/>
            <a:ext cx="5053530" cy="568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07904C2-5D06-62E1-8899-0792A4D99755}"/>
              </a:ext>
            </a:extLst>
          </p:cNvPr>
          <p:cNvSpPr/>
          <p:nvPr/>
        </p:nvSpPr>
        <p:spPr>
          <a:xfrm>
            <a:off x="230948" y="1331566"/>
            <a:ext cx="5114960" cy="568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4A68C34-E650-B4C6-E509-96B5B6EF72AE}"/>
              </a:ext>
            </a:extLst>
          </p:cNvPr>
          <p:cNvSpPr txBox="1"/>
          <p:nvPr/>
        </p:nvSpPr>
        <p:spPr>
          <a:xfrm>
            <a:off x="410187" y="1405448"/>
            <a:ext cx="4747606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Systems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B61CB7-2D0B-4024-4B26-E3D5BEE0F8AC}"/>
              </a:ext>
            </a:extLst>
          </p:cNvPr>
          <p:cNvSpPr txBox="1"/>
          <p:nvPr/>
        </p:nvSpPr>
        <p:spPr>
          <a:xfrm>
            <a:off x="5472751" y="1408489"/>
            <a:ext cx="4922699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Intranet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AE54655-352A-C729-6537-38EEC3E7CA36}"/>
              </a:ext>
            </a:extLst>
          </p:cNvPr>
          <p:cNvSpPr txBox="1"/>
          <p:nvPr/>
        </p:nvSpPr>
        <p:spPr>
          <a:xfrm>
            <a:off x="5515001" y="2005594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Monarch </a:t>
            </a:r>
            <a:r>
              <a:rPr lang="nl-NL" sz="1052" dirty="0" err="1"/>
              <a:t>Comms</a:t>
            </a:r>
            <a:endParaRPr lang="nl-NL" sz="1052" dirty="0"/>
          </a:p>
          <a:p>
            <a:r>
              <a:rPr lang="nl-NL" sz="1052" dirty="0"/>
              <a:t>Terminal (26D)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</a:t>
            </a:r>
            <a:r>
              <a:rPr lang="nl-NL" sz="1052" dirty="0" err="1"/>
              <a:t>reponse</a:t>
            </a:r>
            <a:endParaRPr lang="nl-NL" sz="1052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BA73040-B77D-FF43-A8EA-3DD868211B12}"/>
              </a:ext>
            </a:extLst>
          </p:cNvPr>
          <p:cNvSpPr txBox="1"/>
          <p:nvPr/>
        </p:nvSpPr>
        <p:spPr>
          <a:xfrm>
            <a:off x="5515001" y="3232299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Monarch</a:t>
            </a:r>
          </a:p>
          <a:p>
            <a:r>
              <a:rPr lang="nl-NL" sz="1052" dirty="0"/>
              <a:t>AI </a:t>
            </a:r>
            <a:r>
              <a:rPr lang="nl-NL" sz="1052" dirty="0" err="1"/>
              <a:t>Core</a:t>
            </a:r>
            <a:r>
              <a:rPr lang="nl-NL" sz="1052" dirty="0"/>
              <a:t> (56A)</a:t>
            </a:r>
          </a:p>
          <a:p>
            <a:r>
              <a:rPr lang="nl-NL" sz="1052" dirty="0" err="1"/>
              <a:t>Unhackable</a:t>
            </a:r>
            <a:endParaRPr lang="nl-NL" sz="1052" dirty="0"/>
          </a:p>
          <a:p>
            <a:r>
              <a:rPr lang="nl-NL" sz="1052" dirty="0"/>
              <a:t>Brain scan / Virus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C83F6FFB-FBD0-1B78-D070-2DF08EB18757}"/>
              </a:ext>
            </a:extLst>
          </p:cNvPr>
          <p:cNvSpPr txBox="1"/>
          <p:nvPr/>
        </p:nvSpPr>
        <p:spPr>
          <a:xfrm>
            <a:off x="2146342" y="2005593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Defense</a:t>
            </a:r>
            <a:r>
              <a:rPr lang="nl-NL" sz="1052" dirty="0"/>
              <a:t>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7FB35DDD-9D4B-6FED-A70A-559CC7CBA047}"/>
              </a:ext>
            </a:extLst>
          </p:cNvPr>
          <p:cNvSpPr txBox="1"/>
          <p:nvPr/>
        </p:nvSpPr>
        <p:spPr>
          <a:xfrm>
            <a:off x="3881890" y="616784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Reformatting</a:t>
            </a:r>
            <a:r>
              <a:rPr lang="nl-NL" sz="1052" dirty="0"/>
              <a:t> Suite</a:t>
            </a:r>
          </a:p>
          <a:p>
            <a:r>
              <a:rPr lang="nl-NL" sz="1052" dirty="0"/>
              <a:t>Downlink* (26A)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3D21AF7-B347-6C38-39C0-E84C1E062497}"/>
              </a:ext>
            </a:extLst>
          </p:cNvPr>
          <p:cNvSpPr txBox="1"/>
          <p:nvPr/>
        </p:nvSpPr>
        <p:spPr>
          <a:xfrm>
            <a:off x="5515001" y="5724054"/>
            <a:ext cx="1349713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Brainscan Databank (47H)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+5 response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024166B9-F26E-A4B4-F776-2EF9FA12A256}"/>
              </a:ext>
            </a:extLst>
          </p:cNvPr>
          <p:cNvSpPr txBox="1"/>
          <p:nvPr/>
        </p:nvSpPr>
        <p:spPr>
          <a:xfrm>
            <a:off x="384393" y="3697911"/>
            <a:ext cx="1379877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Airlock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(25A)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E7BD99BE-88A4-580F-A3D1-09877ABA0F06}"/>
              </a:ext>
            </a:extLst>
          </p:cNvPr>
          <p:cNvSpPr txBox="1"/>
          <p:nvPr/>
        </p:nvSpPr>
        <p:spPr>
          <a:xfrm>
            <a:off x="384394" y="2005923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Automated</a:t>
            </a:r>
            <a:r>
              <a:rPr lang="nl-NL" sz="1052" dirty="0"/>
              <a:t> </a:t>
            </a:r>
            <a:r>
              <a:rPr lang="nl-NL" sz="1052" dirty="0" err="1"/>
              <a:t>Turrets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(26C)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3E12FD7-1670-274A-AD0B-29198D85DE16}"/>
              </a:ext>
            </a:extLst>
          </p:cNvPr>
          <p:cNvSpPr txBox="1"/>
          <p:nvPr/>
        </p:nvSpPr>
        <p:spPr>
          <a:xfrm>
            <a:off x="384394" y="2870400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Blast </a:t>
            </a:r>
            <a:r>
              <a:rPr lang="nl-NL" sz="1052" dirty="0" err="1"/>
              <a:t>Doors</a:t>
            </a:r>
            <a:r>
              <a:rPr lang="nl-NL" sz="1052" dirty="0"/>
              <a:t> </a:t>
            </a:r>
            <a:r>
              <a:rPr lang="nl-NL" sz="1052" dirty="0" err="1"/>
              <a:t>Infrastructure</a:t>
            </a:r>
            <a:r>
              <a:rPr lang="nl-NL" sz="1052" dirty="0"/>
              <a:t> (26C)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55A13C9D-5BA6-3031-D38A-2CCD903E0779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 flipV="1">
            <a:off x="1750195" y="2375566"/>
            <a:ext cx="396147" cy="3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ijdelijke aanduiding voor voettekst 42">
            <a:extLst>
              <a:ext uri="{FF2B5EF4-FFF2-40B4-BE49-F238E27FC236}">
                <a16:creationId xmlns:a16="http://schemas.microsoft.com/office/drawing/2014/main" id="{FE82EBB8-968C-A9AC-0A67-73A7404B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7223" y="7169548"/>
            <a:ext cx="6157368" cy="207893"/>
          </a:xfrm>
        </p:spPr>
        <p:txBody>
          <a:bodyPr/>
          <a:lstStyle/>
          <a:p>
            <a:r>
              <a:rPr lang="en-US" dirty="0"/>
              <a:t>*The Hackers Handbook refers to this as an uplink, but technically this is a downlink, as data streams from the </a:t>
            </a:r>
            <a:r>
              <a:rPr lang="en-US" dirty="0" err="1"/>
              <a:t>Brainscan</a:t>
            </a:r>
            <a:r>
              <a:rPr lang="en-US" dirty="0"/>
              <a:t> Databank to the Reformatting Suite</a:t>
            </a:r>
            <a:endParaRPr lang="nl-NL" dirty="0"/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40BCFD25-7AD0-E60F-6BDC-F4F5305425AC}"/>
              </a:ext>
            </a:extLst>
          </p:cNvPr>
          <p:cNvSpPr txBox="1"/>
          <p:nvPr/>
        </p:nvSpPr>
        <p:spPr>
          <a:xfrm>
            <a:off x="3881890" y="5299654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Scanning Room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(28A)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6124E987-7658-D6CE-235E-BBFA1F06485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208217" y="2745540"/>
            <a:ext cx="0" cy="4867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ingslijn: gebogen 75">
            <a:extLst>
              <a:ext uri="{FF2B5EF4-FFF2-40B4-BE49-F238E27FC236}">
                <a16:creationId xmlns:a16="http://schemas.microsoft.com/office/drawing/2014/main" id="{62A5F135-8C51-AF2B-4ECB-42050CA69638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rot="10800000" flipV="1">
            <a:off x="5247691" y="6094027"/>
            <a:ext cx="267310" cy="443792"/>
          </a:xfrm>
          <a:prstGeom prst="bentConnector3">
            <a:avLst>
              <a:gd name="adj1" fmla="val 172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erbindingslijn: gebogen 80">
            <a:extLst>
              <a:ext uri="{FF2B5EF4-FFF2-40B4-BE49-F238E27FC236}">
                <a16:creationId xmlns:a16="http://schemas.microsoft.com/office/drawing/2014/main" id="{0318E88F-0130-222C-CE7C-A7C0014E0003}"/>
              </a:ext>
            </a:extLst>
          </p:cNvPr>
          <p:cNvCxnSpPr>
            <a:cxnSpLocks/>
            <a:stCxn id="59" idx="3"/>
            <a:endCxn id="24" idx="1"/>
          </p:cNvCxnSpPr>
          <p:nvPr/>
        </p:nvCxnSpPr>
        <p:spPr>
          <a:xfrm>
            <a:off x="5247691" y="5669627"/>
            <a:ext cx="267310" cy="424400"/>
          </a:xfrm>
          <a:prstGeom prst="bentConnector3">
            <a:avLst>
              <a:gd name="adj1" fmla="val 8275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>
            <a:extLst>
              <a:ext uri="{FF2B5EF4-FFF2-40B4-BE49-F238E27FC236}">
                <a16:creationId xmlns:a16="http://schemas.microsoft.com/office/drawing/2014/main" id="{A97597C7-2D59-3332-4E0B-9EFD169D7E2E}"/>
              </a:ext>
            </a:extLst>
          </p:cNvPr>
          <p:cNvCxnSpPr>
            <a:cxnSpLocks/>
            <a:stCxn id="11" idx="1"/>
            <a:endCxn id="21" idx="3"/>
          </p:cNvCxnSpPr>
          <p:nvPr/>
        </p:nvCxnSpPr>
        <p:spPr>
          <a:xfrm flipH="1" flipV="1">
            <a:off x="3512143" y="2375566"/>
            <a:ext cx="200285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kstvak 109">
            <a:extLst>
              <a:ext uri="{FF2B5EF4-FFF2-40B4-BE49-F238E27FC236}">
                <a16:creationId xmlns:a16="http://schemas.microsoft.com/office/drawing/2014/main" id="{D08FAB47-F975-BCF6-BB16-45B5DB2E53DB}"/>
              </a:ext>
            </a:extLst>
          </p:cNvPr>
          <p:cNvSpPr txBox="1"/>
          <p:nvPr/>
        </p:nvSpPr>
        <p:spPr>
          <a:xfrm>
            <a:off x="377354" y="4591619"/>
            <a:ext cx="1379877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Internal</a:t>
            </a:r>
            <a:r>
              <a:rPr lang="nl-NL" sz="1052" dirty="0"/>
              <a:t> </a:t>
            </a:r>
            <a:r>
              <a:rPr lang="nl-NL" sz="1052" dirty="0" err="1"/>
              <a:t>Doors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</a:t>
            </a:r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sp>
        <p:nvSpPr>
          <p:cNvPr id="127" name="Tekstvak 126">
            <a:extLst>
              <a:ext uri="{FF2B5EF4-FFF2-40B4-BE49-F238E27FC236}">
                <a16:creationId xmlns:a16="http://schemas.microsoft.com/office/drawing/2014/main" id="{56A9A351-5467-1619-ED1E-B04CE235FDC8}"/>
              </a:ext>
            </a:extLst>
          </p:cNvPr>
          <p:cNvSpPr txBox="1"/>
          <p:nvPr/>
        </p:nvSpPr>
        <p:spPr>
          <a:xfrm>
            <a:off x="3817018" y="372410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Life Support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128" name="Tekstvak 127">
            <a:extLst>
              <a:ext uri="{FF2B5EF4-FFF2-40B4-BE49-F238E27FC236}">
                <a16:creationId xmlns:a16="http://schemas.microsoft.com/office/drawing/2014/main" id="{4D725D46-7B85-3D13-C08A-AA15EF42F25C}"/>
              </a:ext>
            </a:extLst>
          </p:cNvPr>
          <p:cNvSpPr txBox="1"/>
          <p:nvPr/>
        </p:nvSpPr>
        <p:spPr>
          <a:xfrm>
            <a:off x="2146342" y="372410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Atmosphere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129" name="Tekstvak 128">
            <a:extLst>
              <a:ext uri="{FF2B5EF4-FFF2-40B4-BE49-F238E27FC236}">
                <a16:creationId xmlns:a16="http://schemas.microsoft.com/office/drawing/2014/main" id="{610C969D-A61F-D086-9206-21C5FA7C5737}"/>
              </a:ext>
            </a:extLst>
          </p:cNvPr>
          <p:cNvSpPr txBox="1"/>
          <p:nvPr/>
        </p:nvSpPr>
        <p:spPr>
          <a:xfrm>
            <a:off x="2146342" y="459489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Gravity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cxnSp>
        <p:nvCxnSpPr>
          <p:cNvPr id="131" name="Rechte verbindingslijn 130">
            <a:extLst>
              <a:ext uri="{FF2B5EF4-FFF2-40B4-BE49-F238E27FC236}">
                <a16:creationId xmlns:a16="http://schemas.microsoft.com/office/drawing/2014/main" id="{FA837A32-2D5D-CC03-52FD-EA888F3AFD9C}"/>
              </a:ext>
            </a:extLst>
          </p:cNvPr>
          <p:cNvCxnSpPr>
            <a:cxnSpLocks/>
            <a:stCxn id="127" idx="1"/>
            <a:endCxn id="128" idx="3"/>
          </p:cNvCxnSpPr>
          <p:nvPr/>
        </p:nvCxnSpPr>
        <p:spPr>
          <a:xfrm flipH="1">
            <a:off x="3512143" y="4094079"/>
            <a:ext cx="3048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Rechte verbindingslijn 132">
            <a:extLst>
              <a:ext uri="{FF2B5EF4-FFF2-40B4-BE49-F238E27FC236}">
                <a16:creationId xmlns:a16="http://schemas.microsoft.com/office/drawing/2014/main" id="{A06EA68F-0375-18D0-4482-0C387921F2C9}"/>
              </a:ext>
            </a:extLst>
          </p:cNvPr>
          <p:cNvCxnSpPr>
            <a:cxnSpLocks/>
          </p:cNvCxnSpPr>
          <p:nvPr/>
        </p:nvCxnSpPr>
        <p:spPr>
          <a:xfrm flipH="1">
            <a:off x="3512144" y="4961369"/>
            <a:ext cx="152437" cy="1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Rechte verbindingslijn 133">
            <a:extLst>
              <a:ext uri="{FF2B5EF4-FFF2-40B4-BE49-F238E27FC236}">
                <a16:creationId xmlns:a16="http://schemas.microsoft.com/office/drawing/2014/main" id="{67CE4AB5-ABAA-6E52-72FC-2F0CE74975DD}"/>
              </a:ext>
            </a:extLst>
          </p:cNvPr>
          <p:cNvCxnSpPr>
            <a:cxnSpLocks/>
          </p:cNvCxnSpPr>
          <p:nvPr/>
        </p:nvCxnSpPr>
        <p:spPr>
          <a:xfrm>
            <a:off x="3664579" y="4256875"/>
            <a:ext cx="0" cy="7051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Rechte verbindingslijn 134">
            <a:extLst>
              <a:ext uri="{FF2B5EF4-FFF2-40B4-BE49-F238E27FC236}">
                <a16:creationId xmlns:a16="http://schemas.microsoft.com/office/drawing/2014/main" id="{7BD11541-4752-A9AF-A6F0-8EF199CA0532}"/>
              </a:ext>
            </a:extLst>
          </p:cNvPr>
          <p:cNvCxnSpPr>
            <a:cxnSpLocks/>
          </p:cNvCxnSpPr>
          <p:nvPr/>
        </p:nvCxnSpPr>
        <p:spPr>
          <a:xfrm flipH="1">
            <a:off x="3664580" y="4256875"/>
            <a:ext cx="1463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D3AE71E9-61E4-D6C0-2A73-411AC05C52E7}"/>
              </a:ext>
            </a:extLst>
          </p:cNvPr>
          <p:cNvCxnSpPr>
            <a:cxnSpLocks/>
          </p:cNvCxnSpPr>
          <p:nvPr/>
        </p:nvCxnSpPr>
        <p:spPr>
          <a:xfrm flipH="1">
            <a:off x="1746000" y="3223907"/>
            <a:ext cx="1404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Rechte verbindingslijn 138">
            <a:extLst>
              <a:ext uri="{FF2B5EF4-FFF2-40B4-BE49-F238E27FC236}">
                <a16:creationId xmlns:a16="http://schemas.microsoft.com/office/drawing/2014/main" id="{2B18CA85-0DB1-8382-DB17-66D412173633}"/>
              </a:ext>
            </a:extLst>
          </p:cNvPr>
          <p:cNvCxnSpPr>
            <a:cxnSpLocks/>
          </p:cNvCxnSpPr>
          <p:nvPr/>
        </p:nvCxnSpPr>
        <p:spPr>
          <a:xfrm>
            <a:off x="1882127" y="2429386"/>
            <a:ext cx="0" cy="7945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Rechte verbindingslijn 139">
            <a:extLst>
              <a:ext uri="{FF2B5EF4-FFF2-40B4-BE49-F238E27FC236}">
                <a16:creationId xmlns:a16="http://schemas.microsoft.com/office/drawing/2014/main" id="{C55A0FE4-DEFA-7612-E4DE-A4ADE4AA89FE}"/>
              </a:ext>
            </a:extLst>
          </p:cNvPr>
          <p:cNvCxnSpPr>
            <a:cxnSpLocks/>
          </p:cNvCxnSpPr>
          <p:nvPr/>
        </p:nvCxnSpPr>
        <p:spPr>
          <a:xfrm flipH="1">
            <a:off x="1875600" y="2429387"/>
            <a:ext cx="27360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Verbindingslijn: gebogen 140">
            <a:extLst>
              <a:ext uri="{FF2B5EF4-FFF2-40B4-BE49-F238E27FC236}">
                <a16:creationId xmlns:a16="http://schemas.microsoft.com/office/drawing/2014/main" id="{AF7FEAF9-395B-8A45-A2AA-61D4F4751FF1}"/>
              </a:ext>
            </a:extLst>
          </p:cNvPr>
          <p:cNvCxnSpPr>
            <a:cxnSpLocks/>
            <a:stCxn id="127" idx="0"/>
          </p:cNvCxnSpPr>
          <p:nvPr/>
        </p:nvCxnSpPr>
        <p:spPr>
          <a:xfrm rot="5400000" flipH="1" flipV="1">
            <a:off x="4430602" y="2645715"/>
            <a:ext cx="1147708" cy="1009075"/>
          </a:xfrm>
          <a:prstGeom prst="bentConnector3">
            <a:avLst>
              <a:gd name="adj1" fmla="val 1025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echte verbindingslijn 145">
            <a:extLst>
              <a:ext uri="{FF2B5EF4-FFF2-40B4-BE49-F238E27FC236}">
                <a16:creationId xmlns:a16="http://schemas.microsoft.com/office/drawing/2014/main" id="{26A8EE7B-E145-5074-F542-62B657406FA4}"/>
              </a:ext>
            </a:extLst>
          </p:cNvPr>
          <p:cNvCxnSpPr>
            <a:cxnSpLocks/>
          </p:cNvCxnSpPr>
          <p:nvPr/>
        </p:nvCxnSpPr>
        <p:spPr>
          <a:xfrm flipH="1">
            <a:off x="1948268" y="2555701"/>
            <a:ext cx="1980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Rechte verbindingslijn 147">
            <a:extLst>
              <a:ext uri="{FF2B5EF4-FFF2-40B4-BE49-F238E27FC236}">
                <a16:creationId xmlns:a16="http://schemas.microsoft.com/office/drawing/2014/main" id="{8302172D-014A-50B3-7BE5-14B8CE7E44A3}"/>
              </a:ext>
            </a:extLst>
          </p:cNvPr>
          <p:cNvCxnSpPr>
            <a:cxnSpLocks/>
          </p:cNvCxnSpPr>
          <p:nvPr/>
        </p:nvCxnSpPr>
        <p:spPr>
          <a:xfrm flipH="1">
            <a:off x="1948267" y="2553747"/>
            <a:ext cx="0" cy="15141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Rechte verbindingslijn 151">
            <a:extLst>
              <a:ext uri="{FF2B5EF4-FFF2-40B4-BE49-F238E27FC236}">
                <a16:creationId xmlns:a16="http://schemas.microsoft.com/office/drawing/2014/main" id="{A593CC13-CCD0-5335-E1B8-95F218742E4A}"/>
              </a:ext>
            </a:extLst>
          </p:cNvPr>
          <p:cNvCxnSpPr>
            <a:cxnSpLocks/>
          </p:cNvCxnSpPr>
          <p:nvPr/>
        </p:nvCxnSpPr>
        <p:spPr>
          <a:xfrm flipH="1">
            <a:off x="1763681" y="4067884"/>
            <a:ext cx="187200" cy="16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Rechte verbindingslijn 153">
            <a:extLst>
              <a:ext uri="{FF2B5EF4-FFF2-40B4-BE49-F238E27FC236}">
                <a16:creationId xmlns:a16="http://schemas.microsoft.com/office/drawing/2014/main" id="{79174831-E35D-10AB-A8C6-AFF02AEF30F9}"/>
              </a:ext>
            </a:extLst>
          </p:cNvPr>
          <p:cNvCxnSpPr>
            <a:cxnSpLocks/>
          </p:cNvCxnSpPr>
          <p:nvPr/>
        </p:nvCxnSpPr>
        <p:spPr>
          <a:xfrm flipH="1">
            <a:off x="2047305" y="2681999"/>
            <a:ext cx="9903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Rechte verbindingslijn 155">
            <a:extLst>
              <a:ext uri="{FF2B5EF4-FFF2-40B4-BE49-F238E27FC236}">
                <a16:creationId xmlns:a16="http://schemas.microsoft.com/office/drawing/2014/main" id="{58FEC63D-336F-D686-EA0C-041E6126344C}"/>
              </a:ext>
            </a:extLst>
          </p:cNvPr>
          <p:cNvCxnSpPr>
            <a:cxnSpLocks/>
          </p:cNvCxnSpPr>
          <p:nvPr/>
        </p:nvCxnSpPr>
        <p:spPr>
          <a:xfrm>
            <a:off x="2048126" y="2682000"/>
            <a:ext cx="0" cy="22795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Rechte verbindingslijn 157">
            <a:extLst>
              <a:ext uri="{FF2B5EF4-FFF2-40B4-BE49-F238E27FC236}">
                <a16:creationId xmlns:a16="http://schemas.microsoft.com/office/drawing/2014/main" id="{23059553-06EF-0CB2-CCF5-07E4C0BCF10B}"/>
              </a:ext>
            </a:extLst>
          </p:cNvPr>
          <p:cNvCxnSpPr>
            <a:cxnSpLocks/>
          </p:cNvCxnSpPr>
          <p:nvPr/>
        </p:nvCxnSpPr>
        <p:spPr>
          <a:xfrm flipH="1">
            <a:off x="1763682" y="4961592"/>
            <a:ext cx="2836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11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45144-DEAA-7442-2C3F-FEA4C39D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Floor 2: EDEN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AE0D1CF-4E89-E532-A6C9-131C6224C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5074"/>
              </p:ext>
            </p:extLst>
          </p:nvPr>
        </p:nvGraphicFramePr>
        <p:xfrm>
          <a:off x="1860130" y="1331565"/>
          <a:ext cx="6971555" cy="5925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577">
                  <a:extLst>
                    <a:ext uri="{9D8B030D-6E8A-4147-A177-3AD203B41FA5}">
                      <a16:colId xmlns:a16="http://schemas.microsoft.com/office/drawing/2014/main" val="1849732582"/>
                    </a:ext>
                  </a:extLst>
                </a:gridCol>
                <a:gridCol w="3159989">
                  <a:extLst>
                    <a:ext uri="{9D8B030D-6E8A-4147-A177-3AD203B41FA5}">
                      <a16:colId xmlns:a16="http://schemas.microsoft.com/office/drawing/2014/main" val="137722930"/>
                    </a:ext>
                  </a:extLst>
                </a:gridCol>
                <a:gridCol w="3159989">
                  <a:extLst>
                    <a:ext uri="{9D8B030D-6E8A-4147-A177-3AD203B41FA5}">
                      <a16:colId xmlns:a16="http://schemas.microsoft.com/office/drawing/2014/main" val="1501389377"/>
                    </a:ext>
                  </a:extLst>
                </a:gridCol>
              </a:tblGrid>
              <a:tr h="2686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d10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Response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Monarch effect on </a:t>
                      </a:r>
                      <a:r>
                        <a:rPr lang="nl-NL" sz="1100" dirty="0" err="1"/>
                        <a:t>fail</a:t>
                      </a: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601089891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Device is </a:t>
                      </a:r>
                      <a:r>
                        <a:rPr lang="nl-NL" sz="1100" dirty="0" err="1"/>
                        <a:t>remotely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powered</a:t>
                      </a:r>
                      <a:r>
                        <a:rPr lang="nl-NL" sz="1100" dirty="0"/>
                        <a:t> off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68251619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User account </a:t>
                      </a:r>
                      <a:r>
                        <a:rPr lang="nl-NL" sz="1100" dirty="0" err="1"/>
                        <a:t>locked</a:t>
                      </a:r>
                      <a:r>
                        <a:rPr lang="nl-NL" sz="1100" dirty="0"/>
                        <a:t> out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1d10 </a:t>
                      </a:r>
                      <a:r>
                        <a:rPr lang="nl-NL" sz="1100" dirty="0" err="1"/>
                        <a:t>hours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983183464"/>
                  </a:ext>
                </a:extLst>
              </a:tr>
              <a:tr h="44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2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network and all linked networks increase Security Level by 1.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59264600"/>
                  </a:ext>
                </a:extLst>
              </a:tr>
              <a:tr h="619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3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 err="1"/>
                        <a:t>Hacker’s</a:t>
                      </a:r>
                      <a:r>
                        <a:rPr lang="nl-NL" sz="1100" dirty="0"/>
                        <a:t> hardware is </a:t>
                      </a:r>
                      <a:r>
                        <a:rPr lang="nl-NL" sz="1100" dirty="0" err="1"/>
                        <a:t>flooded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garbage</a:t>
                      </a:r>
                      <a:r>
                        <a:rPr lang="nl-NL" sz="1100" dirty="0"/>
                        <a:t> information </a:t>
                      </a:r>
                      <a:r>
                        <a:rPr lang="nl-NL" sz="1100" dirty="0" err="1"/>
                        <a:t>once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connected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the </a:t>
                      </a:r>
                      <a:r>
                        <a:rPr lang="nl-NL" sz="1100" dirty="0" err="1"/>
                        <a:t>network</a:t>
                      </a:r>
                      <a:r>
                        <a:rPr lang="nl-NL" sz="1100" dirty="0"/>
                        <a:t>. [-] on </a:t>
                      </a:r>
                      <a:r>
                        <a:rPr lang="nl-NL" sz="1100" dirty="0" err="1"/>
                        <a:t>hacking</a:t>
                      </a:r>
                      <a:r>
                        <a:rPr lang="nl-NL" sz="1100" dirty="0"/>
                        <a:t> checks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1d10 </a:t>
                      </a:r>
                      <a:r>
                        <a:rPr lang="nl-NL" sz="1100" dirty="0" err="1"/>
                        <a:t>hours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Stress</a:t>
                      </a:r>
                    </a:p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830164627"/>
                  </a:ext>
                </a:extLst>
              </a:tr>
              <a:tr h="44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4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network and all linked networks are locked down for 1d10 hours.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704867170"/>
                  </a:ext>
                </a:extLst>
              </a:tr>
              <a:tr h="44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5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Floor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blackout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non-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essential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electronics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powered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down.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995101933"/>
                  </a:ext>
                </a:extLst>
              </a:tr>
              <a:tr h="790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6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Malware is </a:t>
                      </a:r>
                      <a:r>
                        <a:rPr lang="nl-NL" sz="1100" dirty="0" err="1"/>
                        <a:t>installed</a:t>
                      </a:r>
                      <a:r>
                        <a:rPr lang="nl-NL" sz="1100" dirty="0"/>
                        <a:t> over the </a:t>
                      </a:r>
                      <a:r>
                        <a:rPr lang="nl-NL" sz="1100" dirty="0" err="1"/>
                        <a:t>connection</a:t>
                      </a:r>
                      <a:r>
                        <a:rPr lang="nl-NL" sz="1100" dirty="0"/>
                        <a:t>. Hardware </a:t>
                      </a:r>
                      <a:r>
                        <a:rPr lang="nl-NL" sz="1100" dirty="0" err="1"/>
                        <a:t>requires</a:t>
                      </a:r>
                      <a:r>
                        <a:rPr lang="nl-NL" sz="1100" dirty="0"/>
                        <a:t> 1d5 </a:t>
                      </a:r>
                      <a:r>
                        <a:rPr lang="nl-NL" sz="1100" dirty="0" err="1"/>
                        <a:t>hours</a:t>
                      </a:r>
                      <a:r>
                        <a:rPr lang="nl-NL" sz="1100" dirty="0"/>
                        <a:t> of </a:t>
                      </a:r>
                      <a:r>
                        <a:rPr lang="nl-NL" sz="1100" dirty="0" err="1"/>
                        <a:t>repairs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direct link </a:t>
                      </a:r>
                      <a:r>
                        <a:rPr lang="nl-NL" sz="1100" dirty="0" err="1"/>
                        <a:t>loose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consiousness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1d3 </a:t>
                      </a:r>
                      <a:r>
                        <a:rPr lang="nl-NL" sz="1100" dirty="0" err="1"/>
                        <a:t>hours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747601676"/>
                  </a:ext>
                </a:extLst>
              </a:tr>
              <a:tr h="79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7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 err="1"/>
                        <a:t>Excessive</a:t>
                      </a:r>
                      <a:r>
                        <a:rPr lang="nl-NL" sz="1100" dirty="0"/>
                        <a:t> voltage is </a:t>
                      </a:r>
                      <a:r>
                        <a:rPr lang="nl-NL" sz="1100" dirty="0" err="1"/>
                        <a:t>pushed</a:t>
                      </a:r>
                      <a:r>
                        <a:rPr lang="nl-NL" sz="1100" dirty="0"/>
                        <a:t> over the </a:t>
                      </a:r>
                      <a:r>
                        <a:rPr lang="nl-NL" sz="1100" dirty="0" err="1"/>
                        <a:t>connection</a:t>
                      </a:r>
                      <a:r>
                        <a:rPr lang="nl-NL" sz="1100" dirty="0"/>
                        <a:t>. Hardware is </a:t>
                      </a:r>
                      <a:r>
                        <a:rPr lang="nl-NL" sz="1100" dirty="0" err="1"/>
                        <a:t>destroyed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direct link take 4d10 </a:t>
                      </a:r>
                      <a:r>
                        <a:rPr lang="nl-NL" sz="1100" dirty="0" err="1"/>
                        <a:t>damage</a:t>
                      </a:r>
                      <a:r>
                        <a:rPr lang="nl-NL" sz="1100" dirty="0"/>
                        <a:t>. 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410845205"/>
                  </a:ext>
                </a:extLst>
              </a:tr>
              <a:tr h="619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8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Room is </a:t>
                      </a:r>
                      <a:r>
                        <a:rPr lang="nl-NL" sz="1100" dirty="0" err="1"/>
                        <a:t>flooded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poisonous</a:t>
                      </a:r>
                      <a:r>
                        <a:rPr lang="nl-NL" sz="1100" dirty="0"/>
                        <a:t> gas </a:t>
                      </a:r>
                      <a:r>
                        <a:rPr lang="nl-NL" sz="1100" dirty="0" err="1"/>
                        <a:t>deadly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organics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within</a:t>
                      </a:r>
                      <a:r>
                        <a:rPr lang="nl-NL" sz="1100" dirty="0"/>
                        <a:t> 1d3 </a:t>
                      </a:r>
                      <a:r>
                        <a:rPr lang="nl-NL" sz="1100" dirty="0" err="1"/>
                        <a:t>rounds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coming</a:t>
                      </a:r>
                      <a:r>
                        <a:rPr lang="nl-NL" sz="1100" dirty="0"/>
                        <a:t> from 59</a:t>
                      </a:r>
                      <a:r>
                        <a:rPr lang="nl-NL" sz="1100" baseline="0" dirty="0"/>
                        <a:t>E</a:t>
                      </a:r>
                      <a:r>
                        <a:rPr lang="nl-NL" sz="1100" dirty="0"/>
                        <a:t>. (Body Save or 2d10 DMG </a:t>
                      </a:r>
                      <a:r>
                        <a:rPr lang="nl-NL" sz="1100" dirty="0" err="1"/>
                        <a:t>each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round</a:t>
                      </a:r>
                      <a:r>
                        <a:rPr lang="nl-NL" sz="1100" dirty="0"/>
                        <a:t>).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22232319"/>
                  </a:ext>
                </a:extLst>
              </a:tr>
              <a:tr h="79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9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Monarch </a:t>
                      </a:r>
                      <a:r>
                        <a:rPr lang="nl-NL" sz="1100" dirty="0" err="1"/>
                        <a:t>promises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all</a:t>
                      </a:r>
                      <a:r>
                        <a:rPr lang="nl-NL" sz="1100" dirty="0"/>
                        <a:t> Fallen/</a:t>
                      </a:r>
                      <a:r>
                        <a:rPr lang="nl-NL" sz="1100" dirty="0" err="1"/>
                        <a:t>Chosen</a:t>
                      </a:r>
                      <a:r>
                        <a:rPr lang="nl-NL" sz="1100" dirty="0"/>
                        <a:t> in the area </a:t>
                      </a:r>
                      <a:r>
                        <a:rPr lang="nl-NL" sz="1100" dirty="0" err="1"/>
                        <a:t>Noble</a:t>
                      </a:r>
                      <a:r>
                        <a:rPr lang="nl-NL" sz="1100" dirty="0"/>
                        <a:t>/</a:t>
                      </a:r>
                      <a:r>
                        <a:rPr lang="nl-NL" sz="1100" dirty="0" err="1"/>
                        <a:t>Chosen</a:t>
                      </a:r>
                      <a:r>
                        <a:rPr lang="nl-NL" sz="1100" dirty="0"/>
                        <a:t> status </a:t>
                      </a:r>
                      <a:r>
                        <a:rPr lang="nl-NL" sz="1100" dirty="0" err="1"/>
                        <a:t>if</a:t>
                      </a:r>
                      <a:r>
                        <a:rPr lang="nl-NL" sz="1100" dirty="0"/>
                        <a:t> the </a:t>
                      </a:r>
                      <a:r>
                        <a:rPr lang="nl-NL" sz="1100" dirty="0" err="1"/>
                        <a:t>PC’s</a:t>
                      </a:r>
                      <a:r>
                        <a:rPr lang="nl-NL" sz="1100" dirty="0"/>
                        <a:t> are </a:t>
                      </a:r>
                      <a:r>
                        <a:rPr lang="nl-NL" sz="1100" dirty="0" err="1"/>
                        <a:t>killed</a:t>
                      </a:r>
                      <a:r>
                        <a:rPr lang="nl-NL" sz="1100"/>
                        <a:t>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12638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06746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646</Words>
  <Application>Microsoft Office PowerPoint</Application>
  <PresentationFormat>Aangepast</PresentationFormat>
  <Paragraphs>201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6" baseType="lpstr">
      <vt:lpstr>Arial</vt:lpstr>
      <vt:lpstr>Kantoorthema</vt:lpstr>
      <vt:lpstr>Floor 1: Maintenance &amp; Habitation</vt:lpstr>
      <vt:lpstr>Floor 1: Maintenance &amp; Habitation</vt:lpstr>
      <vt:lpstr>Floor 2: EDEN</vt:lpstr>
      <vt:lpstr>Floor 2: EDEN</vt:lpstr>
    </vt:vector>
  </TitlesOfParts>
  <Company>Fontys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Peeters,Pim P.A.M.</dc:creator>
  <cp:lastModifiedBy>Peeters,Pim P.A.M.</cp:lastModifiedBy>
  <cp:revision>4</cp:revision>
  <cp:lastPrinted>2024-09-06T09:27:08Z</cp:lastPrinted>
  <dcterms:created xsi:type="dcterms:W3CDTF">2024-09-06T07:54:26Z</dcterms:created>
  <dcterms:modified xsi:type="dcterms:W3CDTF">2024-09-11T20:04:18Z</dcterms:modified>
</cp:coreProperties>
</file>