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  <p:sldMasterId id="2147483727" r:id="rId5"/>
    <p:sldMasterId id="2147483772" r:id="rId6"/>
  </p:sldMasterIdLst>
  <p:notesMasterIdLst>
    <p:notesMasterId r:id="rId20"/>
  </p:notesMasterIdLst>
  <p:sldIdLst>
    <p:sldId id="13301" r:id="rId7"/>
    <p:sldId id="13302" r:id="rId8"/>
    <p:sldId id="13303" r:id="rId9"/>
    <p:sldId id="13304" r:id="rId10"/>
    <p:sldId id="13305" r:id="rId11"/>
    <p:sldId id="13306" r:id="rId12"/>
    <p:sldId id="13307" r:id="rId13"/>
    <p:sldId id="13308" r:id="rId14"/>
    <p:sldId id="13309" r:id="rId15"/>
    <p:sldId id="13310" r:id="rId16"/>
    <p:sldId id="13311" r:id="rId17"/>
    <p:sldId id="13312" r:id="rId18"/>
    <p:sldId id="13313" r:id="rId19"/>
  </p:sldIdLst>
  <p:sldSz cx="12192000" cy="6858000"/>
  <p:notesSz cx="6858000" cy="9144000"/>
  <p:defaultTextStyle>
    <a:defPPr>
      <a:defRPr lang="nl-NL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nie Sporen" initials="AS" lastIdx="39" clrIdx="6">
    <p:extLst>
      <p:ext uri="{19B8F6BF-5375-455C-9EA6-DF929625EA0E}">
        <p15:presenceInfo xmlns:p15="http://schemas.microsoft.com/office/powerpoint/2012/main" userId="S::annie@pptsolutions.nl::57679a70-72f5-4b6b-ac13-ac2a9357978d" providerId="AD"/>
      </p:ext>
    </p:extLst>
  </p:cmAuthor>
  <p:cmAuthor id="1" name="Silvana Salamur" initials="SS" lastIdx="226" clrIdx="0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8" name="Armen Minasian" initials="AM" lastIdx="6" clrIdx="7">
    <p:extLst>
      <p:ext uri="{19B8F6BF-5375-455C-9EA6-DF929625EA0E}">
        <p15:presenceInfo xmlns:p15="http://schemas.microsoft.com/office/powerpoint/2012/main" userId="S::armen@pptsolutions.nl::d537edf1-575c-492d-b587-ee6beb8c0fa4" providerId="AD"/>
      </p:ext>
    </p:extLst>
  </p:cmAuthor>
  <p:cmAuthor id="2" name="Marleen Leene" initials="ML" lastIdx="508" clrIdx="1">
    <p:extLst>
      <p:ext uri="{19B8F6BF-5375-455C-9EA6-DF929625EA0E}">
        <p15:presenceInfo xmlns:p15="http://schemas.microsoft.com/office/powerpoint/2012/main" userId="S::MLeene@conclusion.nl::83bc959b-2a61-427b-bbba-5aad04e44d08" providerId="AD"/>
      </p:ext>
    </p:extLst>
  </p:cmAuthor>
  <p:cmAuthor id="9" name="Kelsey Luhrman" initials="KL" lastIdx="3" clrIdx="8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Paul Heere" initials="PH" lastIdx="7" clrIdx="2">
    <p:extLst>
      <p:ext uri="{19B8F6BF-5375-455C-9EA6-DF929625EA0E}">
        <p15:presenceInfo xmlns:p15="http://schemas.microsoft.com/office/powerpoint/2012/main" userId="S::paul.heere@conclusion.nl::2fcffd66-b4e1-4b78-93bb-301d11d46d4a" providerId="AD"/>
      </p:ext>
    </p:extLst>
  </p:cmAuthor>
  <p:cmAuthor id="4" name="Charona van Hattem" initials="CvH" lastIdx="25" clrIdx="3">
    <p:extLst>
      <p:ext uri="{19B8F6BF-5375-455C-9EA6-DF929625EA0E}">
        <p15:presenceInfo xmlns:p15="http://schemas.microsoft.com/office/powerpoint/2012/main" userId="S::Charona@pptsolutions.nl::003ce6d8-9873-47a7-b250-3c2076652097" providerId="AD"/>
      </p:ext>
    </p:extLst>
  </p:cmAuthor>
  <p:cmAuthor id="5" name="Silvana Salamur" initials="SS [2]" lastIdx="113" clrIdx="4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6" name="Naomi Bommezijn" initials="NB" lastIdx="5" clrIdx="5">
    <p:extLst>
      <p:ext uri="{19B8F6BF-5375-455C-9EA6-DF929625EA0E}">
        <p15:presenceInfo xmlns:p15="http://schemas.microsoft.com/office/powerpoint/2012/main" userId="S::naomi@pptsolutions.nl::32f2c752-ca12-4070-92af-d36360730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E"/>
    <a:srgbClr val="F2F2F2"/>
    <a:srgbClr val="48773E"/>
    <a:srgbClr val="00AAC8"/>
    <a:srgbClr val="BC448C"/>
    <a:srgbClr val="E63232"/>
    <a:srgbClr val="000000"/>
    <a:srgbClr val="FFFFFF"/>
    <a:srgbClr val="FBFBFB"/>
    <a:srgbClr val="F36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8295A-FEB6-44A4-99E0-B864E51454ED}" v="52" dt="2023-02-10T08:57:33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553" autoAdjust="0"/>
  </p:normalViewPr>
  <p:slideViewPr>
    <p:cSldViewPr snapToGrid="0">
      <p:cViewPr varScale="1">
        <p:scale>
          <a:sx n="157" d="100"/>
          <a:sy n="157" d="100"/>
        </p:scale>
        <p:origin x="1380" y="144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chutrops" userId="09eb4bf5-5a1f-43d9-9eb7-d5df30fde618" providerId="ADAL" clId="{A5067041-95CB-41DD-8904-F7036F227C1E}"/>
    <pc:docChg chg="undo redo custSel addSld delSld modSld sldOrd">
      <pc:chgData name="Frank Schutrops" userId="09eb4bf5-5a1f-43d9-9eb7-d5df30fde618" providerId="ADAL" clId="{A5067041-95CB-41DD-8904-F7036F227C1E}" dt="2023-01-13T08:44:08.755" v="4761" actId="113"/>
      <pc:docMkLst>
        <pc:docMk/>
      </pc:docMkLst>
      <pc:sldChg chg="modSp mod">
        <pc:chgData name="Frank Schutrops" userId="09eb4bf5-5a1f-43d9-9eb7-d5df30fde618" providerId="ADAL" clId="{A5067041-95CB-41DD-8904-F7036F227C1E}" dt="2023-01-12T14:36:36.580" v="23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A5067041-95CB-41DD-8904-F7036F227C1E}" dt="2023-01-12T14:36:36.580" v="23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modSp mod">
        <pc:chgData name="Frank Schutrops" userId="09eb4bf5-5a1f-43d9-9eb7-d5df30fde618" providerId="ADAL" clId="{A5067041-95CB-41DD-8904-F7036F227C1E}" dt="2023-01-12T23:43:59.963" v="3315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A5067041-95CB-41DD-8904-F7036F227C1E}" dt="2023-01-12T23:43:59.963" v="3315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A5067041-95CB-41DD-8904-F7036F227C1E}" dt="2023-01-13T00:05:11.349" v="3720"/>
        <pc:sldMkLst>
          <pc:docMk/>
          <pc:sldMk cId="338513031" sldId="13279"/>
        </pc:sldMkLst>
        <pc:spChg chg="mod">
          <ac:chgData name="Frank Schutrops" userId="09eb4bf5-5a1f-43d9-9eb7-d5df30fde618" providerId="ADAL" clId="{A5067041-95CB-41DD-8904-F7036F227C1E}" dt="2023-01-13T00:05:11.349" v="3720"/>
          <ac:spMkLst>
            <pc:docMk/>
            <pc:sldMk cId="338513031" sldId="13279"/>
            <ac:spMk id="2" creationId="{E5D446B4-0A88-6673-61F1-E3393A42D190}"/>
          </ac:spMkLst>
        </pc:spChg>
        <pc:spChg chg="mod">
          <ac:chgData name="Frank Schutrops" userId="09eb4bf5-5a1f-43d9-9eb7-d5df30fde618" providerId="ADAL" clId="{A5067041-95CB-41DD-8904-F7036F227C1E}" dt="2023-01-13T00:04:00.841" v="3714" actId="20577"/>
          <ac:spMkLst>
            <pc:docMk/>
            <pc:sldMk cId="338513031" sldId="13279"/>
            <ac:spMk id="8" creationId="{42F3E63B-202B-E029-2702-AC905BAB079C}"/>
          </ac:spMkLst>
        </pc:spChg>
        <pc:spChg chg="add mod">
          <ac:chgData name="Frank Schutrops" userId="09eb4bf5-5a1f-43d9-9eb7-d5df30fde618" providerId="ADAL" clId="{A5067041-95CB-41DD-8904-F7036F227C1E}" dt="2023-01-13T00:04:48.635" v="3719" actId="1076"/>
          <ac:spMkLst>
            <pc:docMk/>
            <pc:sldMk cId="338513031" sldId="13279"/>
            <ac:spMk id="13" creationId="{70A9F2F5-5408-A2B3-2E42-8004594F2FC9}"/>
          </ac:spMkLst>
        </pc:spChg>
        <pc:picChg chg="add mod">
          <ac:chgData name="Frank Schutrops" userId="09eb4bf5-5a1f-43d9-9eb7-d5df30fde618" providerId="ADAL" clId="{A5067041-95CB-41DD-8904-F7036F227C1E}" dt="2023-01-13T00:04:13.054" v="3715" actId="1076"/>
          <ac:picMkLst>
            <pc:docMk/>
            <pc:sldMk cId="338513031" sldId="13279"/>
            <ac:picMk id="10" creationId="{88F8FF59-6BDA-333F-E98E-65131C64C481}"/>
          </ac:picMkLst>
        </pc:picChg>
        <pc:picChg chg="add mod">
          <ac:chgData name="Frank Schutrops" userId="09eb4bf5-5a1f-43d9-9eb7-d5df30fde618" providerId="ADAL" clId="{A5067041-95CB-41DD-8904-F7036F227C1E}" dt="2023-01-13T00:04:37.026" v="3718" actId="1076"/>
          <ac:picMkLst>
            <pc:docMk/>
            <pc:sldMk cId="338513031" sldId="13279"/>
            <ac:picMk id="11" creationId="{407DAEE0-C928-C888-76F8-182A2C3EA595}"/>
          </ac:picMkLst>
        </pc:picChg>
        <pc:picChg chg="del">
          <ac:chgData name="Frank Schutrops" userId="09eb4bf5-5a1f-43d9-9eb7-d5df30fde618" providerId="ADAL" clId="{A5067041-95CB-41DD-8904-F7036F227C1E}" dt="2023-01-12T23:37:59.438" v="3085" actId="478"/>
          <ac:picMkLst>
            <pc:docMk/>
            <pc:sldMk cId="338513031" sldId="13279"/>
            <ac:picMk id="12" creationId="{13D65A77-EE75-C8EF-CD14-87AC84B9D595}"/>
          </ac:picMkLst>
        </pc:picChg>
      </pc:sldChg>
      <pc:sldChg chg="addSp modSp mod">
        <pc:chgData name="Frank Schutrops" userId="09eb4bf5-5a1f-43d9-9eb7-d5df30fde618" providerId="ADAL" clId="{A5067041-95CB-41DD-8904-F7036F227C1E}" dt="2023-01-13T08:18:11.804" v="3743" actId="20577"/>
        <pc:sldMkLst>
          <pc:docMk/>
          <pc:sldMk cId="2092454948" sldId="13288"/>
        </pc:sldMkLst>
        <pc:spChg chg="add mod">
          <ac:chgData name="Frank Schutrops" userId="09eb4bf5-5a1f-43d9-9eb7-d5df30fde618" providerId="ADAL" clId="{A5067041-95CB-41DD-8904-F7036F227C1E}" dt="2023-01-12T23:43:20.855" v="3312" actId="1076"/>
          <ac:spMkLst>
            <pc:docMk/>
            <pc:sldMk cId="2092454948" sldId="13288"/>
            <ac:spMk id="3" creationId="{42261AB4-63D0-EFEF-B094-4EFE4DE4FD47}"/>
          </ac:spMkLst>
        </pc:spChg>
        <pc:spChg chg="add mod">
          <ac:chgData name="Frank Schutrops" userId="09eb4bf5-5a1f-43d9-9eb7-d5df30fde618" providerId="ADAL" clId="{A5067041-95CB-41DD-8904-F7036F227C1E}" dt="2023-01-12T23:43:29.284" v="3314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A5067041-95CB-41DD-8904-F7036F227C1E}" dt="2023-01-13T08:18:11.804" v="3743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">
        <pc:chgData name="Frank Schutrops" userId="09eb4bf5-5a1f-43d9-9eb7-d5df30fde618" providerId="ADAL" clId="{A5067041-95CB-41DD-8904-F7036F227C1E}" dt="2023-01-12T23:37:51.613" v="3083" actId="47"/>
        <pc:sldMkLst>
          <pc:docMk/>
          <pc:sldMk cId="1983115299" sldId="13289"/>
        </pc:sldMkLst>
      </pc:sldChg>
      <pc:sldChg chg="modSp add mod">
        <pc:chgData name="Frank Schutrops" userId="09eb4bf5-5a1f-43d9-9eb7-d5df30fde618" providerId="ADAL" clId="{A5067041-95CB-41DD-8904-F7036F227C1E}" dt="2023-01-13T08:44:08.755" v="4761" actId="113"/>
        <pc:sldMkLst>
          <pc:docMk/>
          <pc:sldMk cId="2958018403" sldId="13289"/>
        </pc:sldMkLst>
        <pc:spChg chg="mod">
          <ac:chgData name="Frank Schutrops" userId="09eb4bf5-5a1f-43d9-9eb7-d5df30fde618" providerId="ADAL" clId="{A5067041-95CB-41DD-8904-F7036F227C1E}" dt="2023-01-13T08:44:08.755" v="4761" actId="113"/>
          <ac:spMkLst>
            <pc:docMk/>
            <pc:sldMk cId="2958018403" sldId="13289"/>
            <ac:spMk id="8" creationId="{42F3E63B-202B-E029-2702-AC905BAB079C}"/>
          </ac:spMkLst>
        </pc:spChg>
      </pc:sldChg>
      <pc:sldChg chg="addSp delSp modSp add mod">
        <pc:chgData name="Frank Schutrops" userId="09eb4bf5-5a1f-43d9-9eb7-d5df30fde618" providerId="ADAL" clId="{A5067041-95CB-41DD-8904-F7036F227C1E}" dt="2023-01-13T08:42:32.138" v="4756" actId="20577"/>
        <pc:sldMkLst>
          <pc:docMk/>
          <pc:sldMk cId="2670182112" sldId="13290"/>
        </pc:sldMkLst>
        <pc:spChg chg="mod">
          <ac:chgData name="Frank Schutrops" userId="09eb4bf5-5a1f-43d9-9eb7-d5df30fde618" providerId="ADAL" clId="{A5067041-95CB-41DD-8904-F7036F227C1E}" dt="2023-01-12T23:45:19.197" v="3328" actId="20577"/>
          <ac:spMkLst>
            <pc:docMk/>
            <pc:sldMk cId="2670182112" sldId="13290"/>
            <ac:spMk id="2" creationId="{E5D446B4-0A88-6673-61F1-E3393A42D190}"/>
          </ac:spMkLst>
        </pc:spChg>
        <pc:spChg chg="del mod">
          <ac:chgData name="Frank Schutrops" userId="09eb4bf5-5a1f-43d9-9eb7-d5df30fde618" providerId="ADAL" clId="{A5067041-95CB-41DD-8904-F7036F227C1E}" dt="2023-01-12T23:45:28.183" v="3332"/>
          <ac:spMkLst>
            <pc:docMk/>
            <pc:sldMk cId="2670182112" sldId="13290"/>
            <ac:spMk id="8" creationId="{42F3E63B-202B-E029-2702-AC905BAB079C}"/>
          </ac:spMkLst>
        </pc:spChg>
        <pc:spChg chg="add del">
          <ac:chgData name="Frank Schutrops" userId="09eb4bf5-5a1f-43d9-9eb7-d5df30fde618" providerId="ADAL" clId="{A5067041-95CB-41DD-8904-F7036F227C1E}" dt="2023-01-12T23:50:59.087" v="3336" actId="22"/>
          <ac:spMkLst>
            <pc:docMk/>
            <pc:sldMk cId="2670182112" sldId="13290"/>
            <ac:spMk id="12" creationId="{8618B94F-A22F-81FB-DA90-A6B0EBBBD725}"/>
          </ac:spMkLst>
        </pc:spChg>
        <pc:spChg chg="add del mod">
          <ac:chgData name="Frank Schutrops" userId="09eb4bf5-5a1f-43d9-9eb7-d5df30fde618" providerId="ADAL" clId="{A5067041-95CB-41DD-8904-F7036F227C1E}" dt="2023-01-13T00:05:31.650" v="3723" actId="478"/>
          <ac:spMkLst>
            <pc:docMk/>
            <pc:sldMk cId="2670182112" sldId="13290"/>
            <ac:spMk id="14" creationId="{42CF840E-2450-4064-462A-CEACAD620490}"/>
          </ac:spMkLst>
        </pc:spChg>
        <pc:spChg chg="add mod">
          <ac:chgData name="Frank Schutrops" userId="09eb4bf5-5a1f-43d9-9eb7-d5df30fde618" providerId="ADAL" clId="{A5067041-95CB-41DD-8904-F7036F227C1E}" dt="2023-01-13T08:42:32.138" v="4756" actId="20577"/>
          <ac:spMkLst>
            <pc:docMk/>
            <pc:sldMk cId="2670182112" sldId="13290"/>
            <ac:spMk id="15" creationId="{AC4C3F34-2874-F1A6-FE1F-925CCA69D319}"/>
          </ac:spMkLst>
        </pc:spChg>
        <pc:spChg chg="add mod">
          <ac:chgData name="Frank Schutrops" userId="09eb4bf5-5a1f-43d9-9eb7-d5df30fde618" providerId="ADAL" clId="{A5067041-95CB-41DD-8904-F7036F227C1E}" dt="2023-01-13T08:26:22.571" v="4049" actId="164"/>
          <ac:spMkLst>
            <pc:docMk/>
            <pc:sldMk cId="2670182112" sldId="13290"/>
            <ac:spMk id="16" creationId="{72A2C0EA-CA6A-FD69-DB46-7E1111DE1A78}"/>
          </ac:spMkLst>
        </pc:spChg>
        <pc:grpChg chg="add del mod">
          <ac:chgData name="Frank Schutrops" userId="09eb4bf5-5a1f-43d9-9eb7-d5df30fde618" providerId="ADAL" clId="{A5067041-95CB-41DD-8904-F7036F227C1E}" dt="2023-01-13T08:31:11.371" v="4188" actId="478"/>
          <ac:grpSpMkLst>
            <pc:docMk/>
            <pc:sldMk cId="2670182112" sldId="13290"/>
            <ac:grpSpMk id="3" creationId="{10651329-32BD-D0B6-3357-EEE2EF1F3210}"/>
          </ac:grpSpMkLst>
        </pc:grpChg>
        <pc:picChg chg="add del mod">
          <ac:chgData name="Frank Schutrops" userId="09eb4bf5-5a1f-43d9-9eb7-d5df30fde618" providerId="ADAL" clId="{A5067041-95CB-41DD-8904-F7036F227C1E}" dt="2023-01-13T00:05:26.711" v="3721" actId="478"/>
          <ac:picMkLst>
            <pc:docMk/>
            <pc:sldMk cId="2670182112" sldId="13290"/>
            <ac:picMk id="10" creationId="{314FF6F7-6E74-4031-A65C-CD6CA88F8F5A}"/>
          </ac:picMkLst>
        </pc:picChg>
        <pc:picChg chg="add mod modCrop">
          <ac:chgData name="Frank Schutrops" userId="09eb4bf5-5a1f-43d9-9eb7-d5df30fde618" providerId="ADAL" clId="{A5067041-95CB-41DD-8904-F7036F227C1E}" dt="2023-01-13T08:35:19.482" v="4226" actId="732"/>
          <ac:picMkLst>
            <pc:docMk/>
            <pc:sldMk cId="2670182112" sldId="13290"/>
            <ac:picMk id="10" creationId="{A418F428-1F14-2D6A-2D10-7CE07575D236}"/>
          </ac:picMkLst>
        </pc:picChg>
        <pc:picChg chg="add mod">
          <ac:chgData name="Frank Schutrops" userId="09eb4bf5-5a1f-43d9-9eb7-d5df30fde618" providerId="ADAL" clId="{A5067041-95CB-41DD-8904-F7036F227C1E}" dt="2023-01-13T08:35:28.616" v="4227" actId="14100"/>
          <ac:picMkLst>
            <pc:docMk/>
            <pc:sldMk cId="2670182112" sldId="13290"/>
            <ac:picMk id="12" creationId="{AB5890E3-72B4-63EF-D3DB-14AEC28CE663}"/>
          </ac:picMkLst>
        </pc:picChg>
        <pc:picChg chg="add mod">
          <ac:chgData name="Frank Schutrops" userId="09eb4bf5-5a1f-43d9-9eb7-d5df30fde618" providerId="ADAL" clId="{A5067041-95CB-41DD-8904-F7036F227C1E}" dt="2023-01-13T08:26:22.571" v="4049" actId="164"/>
          <ac:picMkLst>
            <pc:docMk/>
            <pc:sldMk cId="2670182112" sldId="13290"/>
            <ac:picMk id="18" creationId="{6FC20AFD-D9E9-62DC-6EF1-DA12BE2A212F}"/>
          </ac:picMkLst>
        </pc:picChg>
      </pc:sldChg>
      <pc:sldChg chg="del">
        <pc:chgData name="Frank Schutrops" userId="09eb4bf5-5a1f-43d9-9eb7-d5df30fde618" providerId="ADAL" clId="{A5067041-95CB-41DD-8904-F7036F227C1E}" dt="2023-01-12T23:37:52.913" v="3084" actId="47"/>
        <pc:sldMkLst>
          <pc:docMk/>
          <pc:sldMk cId="3025716073" sldId="13290"/>
        </pc:sldMkLst>
      </pc:sldChg>
      <pc:sldChg chg="add del ord">
        <pc:chgData name="Frank Schutrops" userId="09eb4bf5-5a1f-43d9-9eb7-d5df30fde618" providerId="ADAL" clId="{A5067041-95CB-41DD-8904-F7036F227C1E}" dt="2023-01-12T23:37:42.032" v="3082" actId="47"/>
        <pc:sldMkLst>
          <pc:docMk/>
          <pc:sldMk cId="128169987" sldId="13291"/>
        </pc:sldMkLst>
      </pc:sldChg>
      <pc:sldChg chg="modSp add mod">
        <pc:chgData name="Frank Schutrops" userId="09eb4bf5-5a1f-43d9-9eb7-d5df30fde618" providerId="ADAL" clId="{A5067041-95CB-41DD-8904-F7036F227C1E}" dt="2023-01-13T08:43:57.842" v="4760" actId="14100"/>
        <pc:sldMkLst>
          <pc:docMk/>
          <pc:sldMk cId="4202030192" sldId="13291"/>
        </pc:sldMkLst>
        <pc:spChg chg="mod">
          <ac:chgData name="Frank Schutrops" userId="09eb4bf5-5a1f-43d9-9eb7-d5df30fde618" providerId="ADAL" clId="{A5067041-95CB-41DD-8904-F7036F227C1E}" dt="2023-01-13T08:43:48.915" v="4759" actId="113"/>
          <ac:spMkLst>
            <pc:docMk/>
            <pc:sldMk cId="4202030192" sldId="13291"/>
            <ac:spMk id="15" creationId="{AC4C3F34-2874-F1A6-FE1F-925CCA69D319}"/>
          </ac:spMkLst>
        </pc:spChg>
        <pc:grpChg chg="mod">
          <ac:chgData name="Frank Schutrops" userId="09eb4bf5-5a1f-43d9-9eb7-d5df30fde618" providerId="ADAL" clId="{A5067041-95CB-41DD-8904-F7036F227C1E}" dt="2023-01-13T08:43:57.842" v="4760" actId="14100"/>
          <ac:grpSpMkLst>
            <pc:docMk/>
            <pc:sldMk cId="4202030192" sldId="13291"/>
            <ac:grpSpMk id="3" creationId="{10651329-32BD-D0B6-3357-EEE2EF1F3210}"/>
          </ac:grpSpMkLst>
        </pc:grpChg>
      </pc:sldChg>
      <pc:sldChg chg="add del ord">
        <pc:chgData name="Frank Schutrops" userId="09eb4bf5-5a1f-43d9-9eb7-d5df30fde618" providerId="ADAL" clId="{A5067041-95CB-41DD-8904-F7036F227C1E}" dt="2023-01-12T23:37:32.751" v="3081" actId="47"/>
        <pc:sldMkLst>
          <pc:docMk/>
          <pc:sldMk cId="2634415850" sldId="13292"/>
        </pc:sldMkLst>
      </pc:sldChg>
    </pc:docChg>
  </pc:docChgLst>
  <pc:docChgLst>
    <pc:chgData name="Frank Schutrops" userId="09eb4bf5-5a1f-43d9-9eb7-d5df30fde618" providerId="ADAL" clId="{6528295A-FEB6-44A4-99E0-B864E51454ED}"/>
    <pc:docChg chg="undo redo custSel addSld delSld modSld sldOrd">
      <pc:chgData name="Frank Schutrops" userId="09eb4bf5-5a1f-43d9-9eb7-d5df30fde618" providerId="ADAL" clId="{6528295A-FEB6-44A4-99E0-B864E51454ED}" dt="2023-02-10T09:00:24.253" v="3318" actId="20577"/>
      <pc:docMkLst>
        <pc:docMk/>
      </pc:docMkLst>
      <pc:sldChg chg="modSp mod">
        <pc:chgData name="Frank Schutrops" userId="09eb4bf5-5a1f-43d9-9eb7-d5df30fde618" providerId="ADAL" clId="{6528295A-FEB6-44A4-99E0-B864E51454ED}" dt="2023-02-09T21:56:04.264" v="11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6528295A-FEB6-44A4-99E0-B864E51454ED}" dt="2023-02-09T21:56:04.264" v="11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addSp modSp mod">
        <pc:chgData name="Frank Schutrops" userId="09eb4bf5-5a1f-43d9-9eb7-d5df30fde618" providerId="ADAL" clId="{6528295A-FEB6-44A4-99E0-B864E51454ED}" dt="2023-02-10T08:52:05.043" v="3212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6528295A-FEB6-44A4-99E0-B864E51454ED}" dt="2023-02-09T23:04:34.756" v="1201" actId="20577"/>
          <ac:spMkLst>
            <pc:docMk/>
            <pc:sldMk cId="1991562472" sldId="13272"/>
            <ac:spMk id="2" creationId="{DB349672-9778-15FA-4B80-68AB4013716D}"/>
          </ac:spMkLst>
        </pc:spChg>
        <pc:spChg chg="add mod">
          <ac:chgData name="Frank Schutrops" userId="09eb4bf5-5a1f-43d9-9eb7-d5df30fde618" providerId="ADAL" clId="{6528295A-FEB6-44A4-99E0-B864E51454ED}" dt="2023-02-10T08:51:21.509" v="3199" actId="1076"/>
          <ac:spMkLst>
            <pc:docMk/>
            <pc:sldMk cId="1991562472" sldId="13272"/>
            <ac:spMk id="3" creationId="{32ADFA8E-C79D-2F0F-D74B-9030D4CFD908}"/>
          </ac:spMkLst>
        </pc:spChg>
        <pc:spChg chg="add mod">
          <ac:chgData name="Frank Schutrops" userId="09eb4bf5-5a1f-43d9-9eb7-d5df30fde618" providerId="ADAL" clId="{6528295A-FEB6-44A4-99E0-B864E51454ED}" dt="2023-02-10T08:51:25.614" v="3200" actId="1076"/>
          <ac:spMkLst>
            <pc:docMk/>
            <pc:sldMk cId="1991562472" sldId="13272"/>
            <ac:spMk id="5" creationId="{A694137E-24F3-4FAC-1A19-FE035754A981}"/>
          </ac:spMkLst>
        </pc:spChg>
        <pc:spChg chg="mod">
          <ac:chgData name="Frank Schutrops" userId="09eb4bf5-5a1f-43d9-9eb7-d5df30fde618" providerId="ADAL" clId="{6528295A-FEB6-44A4-99E0-B864E51454ED}" dt="2023-02-10T08:52:05.043" v="3212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6528295A-FEB6-44A4-99E0-B864E51454ED}" dt="2023-02-09T23:43:42.119" v="2081" actId="478"/>
        <pc:sldMkLst>
          <pc:docMk/>
          <pc:sldMk cId="338513031" sldId="13279"/>
        </pc:sldMkLst>
        <pc:spChg chg="mod">
          <ac:chgData name="Frank Schutrops" userId="09eb4bf5-5a1f-43d9-9eb7-d5df30fde618" providerId="ADAL" clId="{6528295A-FEB6-44A4-99E0-B864E51454ED}" dt="2023-02-09T23:40:18.503" v="2077" actId="20577"/>
          <ac:spMkLst>
            <pc:docMk/>
            <pc:sldMk cId="338513031" sldId="13279"/>
            <ac:spMk id="2" creationId="{E5D446B4-0A88-6673-61F1-E3393A42D190}"/>
          </ac:spMkLst>
        </pc:spChg>
        <pc:spChg chg="del">
          <ac:chgData name="Frank Schutrops" userId="09eb4bf5-5a1f-43d9-9eb7-d5df30fde618" providerId="ADAL" clId="{6528295A-FEB6-44A4-99E0-B864E51454ED}" dt="2023-02-09T23:35:54.088" v="1899" actId="478"/>
          <ac:spMkLst>
            <pc:docMk/>
            <pc:sldMk cId="338513031" sldId="13279"/>
            <ac:spMk id="8" creationId="{42F3E63B-202B-E029-2702-AC905BAB079C}"/>
          </ac:spMkLst>
        </pc:spChg>
        <pc:spChg chg="del">
          <ac:chgData name="Frank Schutrops" userId="09eb4bf5-5a1f-43d9-9eb7-d5df30fde618" providerId="ADAL" clId="{6528295A-FEB6-44A4-99E0-B864E51454ED}" dt="2023-02-09T23:43:42.119" v="2081" actId="478"/>
          <ac:spMkLst>
            <pc:docMk/>
            <pc:sldMk cId="338513031" sldId="13279"/>
            <ac:spMk id="13" creationId="{70A9F2F5-5408-A2B3-2E42-8004594F2FC9}"/>
          </ac:spMkLst>
        </pc:spChg>
        <pc:picChg chg="del">
          <ac:chgData name="Frank Schutrops" userId="09eb4bf5-5a1f-43d9-9eb7-d5df30fde618" providerId="ADAL" clId="{6528295A-FEB6-44A4-99E0-B864E51454ED}" dt="2023-02-09T23:35:35.870" v="1894" actId="478"/>
          <ac:picMkLst>
            <pc:docMk/>
            <pc:sldMk cId="338513031" sldId="13279"/>
            <ac:picMk id="10" creationId="{88F8FF59-6BDA-333F-E98E-65131C64C481}"/>
          </ac:picMkLst>
        </pc:picChg>
        <pc:picChg chg="del">
          <ac:chgData name="Frank Schutrops" userId="09eb4bf5-5a1f-43d9-9eb7-d5df30fde618" providerId="ADAL" clId="{6528295A-FEB6-44A4-99E0-B864E51454ED}" dt="2023-02-09T23:35:47.838" v="1898" actId="478"/>
          <ac:picMkLst>
            <pc:docMk/>
            <pc:sldMk cId="338513031" sldId="13279"/>
            <ac:picMk id="11" creationId="{407DAEE0-C928-C888-76F8-182A2C3EA595}"/>
          </ac:picMkLst>
        </pc:picChg>
        <pc:picChg chg="add mod">
          <ac:chgData name="Frank Schutrops" userId="09eb4bf5-5a1f-43d9-9eb7-d5df30fde618" providerId="ADAL" clId="{6528295A-FEB6-44A4-99E0-B864E51454ED}" dt="2023-02-09T23:35:46.065" v="1897" actId="1076"/>
          <ac:picMkLst>
            <pc:docMk/>
            <pc:sldMk cId="338513031" sldId="13279"/>
            <ac:picMk id="12" creationId="{C7A87BB3-F34C-D257-0FA5-3CF850E9889F}"/>
          </ac:picMkLst>
        </pc:picChg>
      </pc:sldChg>
      <pc:sldChg chg="ord">
        <pc:chgData name="Frank Schutrops" userId="09eb4bf5-5a1f-43d9-9eb7-d5df30fde618" providerId="ADAL" clId="{6528295A-FEB6-44A4-99E0-B864E51454ED}" dt="2023-02-10T08:52:44.943" v="3214"/>
        <pc:sldMkLst>
          <pc:docMk/>
          <pc:sldMk cId="994529446" sldId="13287"/>
        </pc:sldMkLst>
      </pc:sldChg>
      <pc:sldChg chg="delSp modSp mod ord">
        <pc:chgData name="Frank Schutrops" userId="09eb4bf5-5a1f-43d9-9eb7-d5df30fde618" providerId="ADAL" clId="{6528295A-FEB6-44A4-99E0-B864E51454ED}" dt="2023-02-10T09:00:24.253" v="3318" actId="20577"/>
        <pc:sldMkLst>
          <pc:docMk/>
          <pc:sldMk cId="2092454948" sldId="13288"/>
        </pc:sldMkLst>
        <pc:spChg chg="mod">
          <ac:chgData name="Frank Schutrops" userId="09eb4bf5-5a1f-43d9-9eb7-d5df30fde618" providerId="ADAL" clId="{6528295A-FEB6-44A4-99E0-B864E51454ED}" dt="2023-02-09T22:46:46.486" v="516" actId="20577"/>
          <ac:spMkLst>
            <pc:docMk/>
            <pc:sldMk cId="2092454948" sldId="13288"/>
            <ac:spMk id="2" creationId="{DB349672-9778-15FA-4B80-68AB4013716D}"/>
          </ac:spMkLst>
        </pc:spChg>
        <pc:spChg chg="del mod">
          <ac:chgData name="Frank Schutrops" userId="09eb4bf5-5a1f-43d9-9eb7-d5df30fde618" providerId="ADAL" clId="{6528295A-FEB6-44A4-99E0-B864E51454ED}" dt="2023-02-09T23:25:34.330" v="1813" actId="478"/>
          <ac:spMkLst>
            <pc:docMk/>
            <pc:sldMk cId="2092454948" sldId="13288"/>
            <ac:spMk id="3" creationId="{42261AB4-63D0-EFEF-B094-4EFE4DE4FD47}"/>
          </ac:spMkLst>
        </pc:spChg>
        <pc:spChg chg="mod">
          <ac:chgData name="Frank Schutrops" userId="09eb4bf5-5a1f-43d9-9eb7-d5df30fde618" providerId="ADAL" clId="{6528295A-FEB6-44A4-99E0-B864E51454ED}" dt="2023-02-10T08:06:24.689" v="2428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6528295A-FEB6-44A4-99E0-B864E51454ED}" dt="2023-02-10T09:00:24.253" v="3318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Sp modSp mod">
        <pc:chgData name="Frank Schutrops" userId="09eb4bf5-5a1f-43d9-9eb7-d5df30fde618" providerId="ADAL" clId="{6528295A-FEB6-44A4-99E0-B864E51454ED}" dt="2023-02-10T08:57:15.912" v="3217" actId="478"/>
        <pc:sldMkLst>
          <pc:docMk/>
          <pc:sldMk cId="2958018403" sldId="13289"/>
        </pc:sldMkLst>
        <pc:spChg chg="mod">
          <ac:chgData name="Frank Schutrops" userId="09eb4bf5-5a1f-43d9-9eb7-d5df30fde618" providerId="ADAL" clId="{6528295A-FEB6-44A4-99E0-B864E51454ED}" dt="2023-02-09T23:49:17.543" v="2309" actId="20577"/>
          <ac:spMkLst>
            <pc:docMk/>
            <pc:sldMk cId="2958018403" sldId="13289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10T08:57:15.912" v="3217" actId="478"/>
          <ac:spMkLst>
            <pc:docMk/>
            <pc:sldMk cId="2958018403" sldId="13289"/>
            <ac:spMk id="8" creationId="{42F3E63B-202B-E029-2702-AC905BAB079C}"/>
          </ac:spMkLst>
        </pc:spChg>
      </pc:sldChg>
      <pc:sldChg chg="del">
        <pc:chgData name="Frank Schutrops" userId="09eb4bf5-5a1f-43d9-9eb7-d5df30fde618" providerId="ADAL" clId="{6528295A-FEB6-44A4-99E0-B864E51454ED}" dt="2023-02-09T23:36:08.930" v="1900" actId="47"/>
        <pc:sldMkLst>
          <pc:docMk/>
          <pc:sldMk cId="2670182112" sldId="13290"/>
        </pc:sldMkLst>
      </pc:sldChg>
      <pc:sldChg chg="del">
        <pc:chgData name="Frank Schutrops" userId="09eb4bf5-5a1f-43d9-9eb7-d5df30fde618" providerId="ADAL" clId="{6528295A-FEB6-44A4-99E0-B864E51454ED}" dt="2023-02-09T23:36:15.145" v="1901" actId="47"/>
        <pc:sldMkLst>
          <pc:docMk/>
          <pc:sldMk cId="4202030192" sldId="13291"/>
        </pc:sldMkLst>
      </pc:sldChg>
      <pc:sldChg chg="add del">
        <pc:chgData name="Frank Schutrops" userId="09eb4bf5-5a1f-43d9-9eb7-d5df30fde618" providerId="ADAL" clId="{6528295A-FEB6-44A4-99E0-B864E51454ED}" dt="2023-02-09T23:25:13.599" v="1810" actId="47"/>
        <pc:sldMkLst>
          <pc:docMk/>
          <pc:sldMk cId="296809322" sldId="13292"/>
        </pc:sldMkLst>
      </pc:sldChg>
      <pc:sldChg chg="addSp delSp modSp add mod">
        <pc:chgData name="Frank Schutrops" userId="09eb4bf5-5a1f-43d9-9eb7-d5df30fde618" providerId="ADAL" clId="{6528295A-FEB6-44A4-99E0-B864E51454ED}" dt="2023-02-10T08:41:43.185" v="2824" actId="6549"/>
        <pc:sldMkLst>
          <pc:docMk/>
          <pc:sldMk cId="4020674076" sldId="13292"/>
        </pc:sldMkLst>
        <pc:spChg chg="mod">
          <ac:chgData name="Frank Schutrops" userId="09eb4bf5-5a1f-43d9-9eb7-d5df30fde618" providerId="ADAL" clId="{6528295A-FEB6-44A4-99E0-B864E51454ED}" dt="2023-02-09T23:26:57.583" v="1816"/>
          <ac:spMkLst>
            <pc:docMk/>
            <pc:sldMk cId="4020674076" sldId="13292"/>
            <ac:spMk id="2" creationId="{DB349672-9778-15FA-4B80-68AB4013716D}"/>
          </ac:spMkLst>
        </pc:spChg>
        <pc:spChg chg="del">
          <ac:chgData name="Frank Schutrops" userId="09eb4bf5-5a1f-43d9-9eb7-d5df30fde618" providerId="ADAL" clId="{6528295A-FEB6-44A4-99E0-B864E51454ED}" dt="2023-02-09T23:26:42.939" v="1815" actId="478"/>
          <ac:spMkLst>
            <pc:docMk/>
            <pc:sldMk cId="4020674076" sldId="13292"/>
            <ac:spMk id="5" creationId="{BDF00821-147E-80F2-A972-941C37CE05A4}"/>
          </ac:spMkLst>
        </pc:spChg>
        <pc:spChg chg="add del mod">
          <ac:chgData name="Frank Schutrops" userId="09eb4bf5-5a1f-43d9-9eb7-d5df30fde618" providerId="ADAL" clId="{6528295A-FEB6-44A4-99E0-B864E51454ED}" dt="2023-02-10T08:41:43.185" v="2824" actId="6549"/>
          <ac:spMkLst>
            <pc:docMk/>
            <pc:sldMk cId="4020674076" sldId="13292"/>
            <ac:spMk id="9" creationId="{A6F39FCD-BA23-DBBE-DE17-3A779B9161C5}"/>
          </ac:spMkLst>
        </pc:spChg>
        <pc:picChg chg="add mod">
          <ac:chgData name="Frank Schutrops" userId="09eb4bf5-5a1f-43d9-9eb7-d5df30fde618" providerId="ADAL" clId="{6528295A-FEB6-44A4-99E0-B864E51454ED}" dt="2023-02-09T23:32:05.171" v="1862" actId="1076"/>
          <ac:picMkLst>
            <pc:docMk/>
            <pc:sldMk cId="4020674076" sldId="13292"/>
            <ac:picMk id="11" creationId="{9772A93B-B0E6-C080-3397-175266E9554B}"/>
          </ac:picMkLst>
        </pc:picChg>
        <pc:picChg chg="add mod">
          <ac:chgData name="Frank Schutrops" userId="09eb4bf5-5a1f-43d9-9eb7-d5df30fde618" providerId="ADAL" clId="{6528295A-FEB6-44A4-99E0-B864E51454ED}" dt="2023-02-09T23:28:11.488" v="1827" actId="1076"/>
          <ac:picMkLst>
            <pc:docMk/>
            <pc:sldMk cId="4020674076" sldId="13292"/>
            <ac:picMk id="1026" creationId="{8B001D5C-EF11-C577-D30E-68EAC3C47659}"/>
          </ac:picMkLst>
        </pc:picChg>
      </pc:sldChg>
      <pc:sldChg chg="add del">
        <pc:chgData name="Frank Schutrops" userId="09eb4bf5-5a1f-43d9-9eb7-d5df30fde618" providerId="ADAL" clId="{6528295A-FEB6-44A4-99E0-B864E51454ED}" dt="2023-02-09T23:25:22.659" v="1811" actId="47"/>
        <pc:sldMkLst>
          <pc:docMk/>
          <pc:sldMk cId="1046830488" sldId="13293"/>
        </pc:sldMkLst>
      </pc:sldChg>
      <pc:sldChg chg="addSp delSp modSp add mod">
        <pc:chgData name="Frank Schutrops" userId="09eb4bf5-5a1f-43d9-9eb7-d5df30fde618" providerId="ADAL" clId="{6528295A-FEB6-44A4-99E0-B864E51454ED}" dt="2023-02-10T08:34:02.964" v="2812" actId="1076"/>
        <pc:sldMkLst>
          <pc:docMk/>
          <pc:sldMk cId="3646749311" sldId="13293"/>
        </pc:sldMkLst>
        <pc:spChg chg="del">
          <ac:chgData name="Frank Schutrops" userId="09eb4bf5-5a1f-43d9-9eb7-d5df30fde618" providerId="ADAL" clId="{6528295A-FEB6-44A4-99E0-B864E51454ED}" dt="2023-02-09T23:43:37.362" v="2080" actId="478"/>
          <ac:spMkLst>
            <pc:docMk/>
            <pc:sldMk cId="3646749311" sldId="13293"/>
            <ac:spMk id="13" creationId="{70A9F2F5-5408-A2B3-2E42-8004594F2FC9}"/>
          </ac:spMkLst>
        </pc:spChg>
        <pc:spChg chg="add del mod">
          <ac:chgData name="Frank Schutrops" userId="09eb4bf5-5a1f-43d9-9eb7-d5df30fde618" providerId="ADAL" clId="{6528295A-FEB6-44A4-99E0-B864E51454ED}" dt="2023-02-10T08:33:58.161" v="2811" actId="478"/>
          <ac:spMkLst>
            <pc:docMk/>
            <pc:sldMk cId="3646749311" sldId="13293"/>
            <ac:spMk id="15" creationId="{4FAABDDC-1684-1C92-E50E-32174E4F3836}"/>
          </ac:spMkLst>
        </pc:spChg>
        <pc:picChg chg="add mod">
          <ac:chgData name="Frank Schutrops" userId="09eb4bf5-5a1f-43d9-9eb7-d5df30fde618" providerId="ADAL" clId="{6528295A-FEB6-44A4-99E0-B864E51454ED}" dt="2023-02-10T08:34:02.964" v="2812" actId="1076"/>
          <ac:picMkLst>
            <pc:docMk/>
            <pc:sldMk cId="3646749311" sldId="13293"/>
            <ac:picMk id="8" creationId="{ADC1364C-79D8-93AF-BDB0-802E07642C7C}"/>
          </ac:picMkLst>
        </pc:picChg>
        <pc:picChg chg="add mod">
          <ac:chgData name="Frank Schutrops" userId="09eb4bf5-5a1f-43d9-9eb7-d5df30fde618" providerId="ADAL" clId="{6528295A-FEB6-44A4-99E0-B864E51454ED}" dt="2023-02-09T23:44:57.512" v="2089" actId="1076"/>
          <ac:picMkLst>
            <pc:docMk/>
            <pc:sldMk cId="3646749311" sldId="13293"/>
            <ac:picMk id="11" creationId="{9A75F988-DD49-2BC9-1FE4-9BD609D99F15}"/>
          </ac:picMkLst>
        </pc:picChg>
        <pc:picChg chg="del">
          <ac:chgData name="Frank Schutrops" userId="09eb4bf5-5a1f-43d9-9eb7-d5df30fde618" providerId="ADAL" clId="{6528295A-FEB6-44A4-99E0-B864E51454ED}" dt="2023-02-09T23:43:34.347" v="2079" actId="478"/>
          <ac:picMkLst>
            <pc:docMk/>
            <pc:sldMk cId="3646749311" sldId="13293"/>
            <ac:picMk id="12" creationId="{C7A87BB3-F34C-D257-0FA5-3CF850E9889F}"/>
          </ac:picMkLst>
        </pc:picChg>
      </pc:sldChg>
      <pc:sldChg chg="addSp delSp modSp add mod modAnim">
        <pc:chgData name="Frank Schutrops" userId="09eb4bf5-5a1f-43d9-9eb7-d5df30fde618" providerId="ADAL" clId="{6528295A-FEB6-44A4-99E0-B864E51454ED}" dt="2023-02-10T08:38:40.017" v="2819"/>
        <pc:sldMkLst>
          <pc:docMk/>
          <pc:sldMk cId="2855433030" sldId="13294"/>
        </pc:sldMkLst>
        <pc:spChg chg="add mod">
          <ac:chgData name="Frank Schutrops" userId="09eb4bf5-5a1f-43d9-9eb7-d5df30fde618" providerId="ADAL" clId="{6528295A-FEB6-44A4-99E0-B864E51454ED}" dt="2023-02-09T23:45:39.815" v="2101" actId="20577"/>
          <ac:spMkLst>
            <pc:docMk/>
            <pc:sldMk cId="2855433030" sldId="13294"/>
            <ac:spMk id="3" creationId="{79DEF922-90F1-988A-4411-D38CCCC97DCB}"/>
          </ac:spMkLst>
        </pc:spChg>
        <pc:picChg chg="del">
          <ac:chgData name="Frank Schutrops" userId="09eb4bf5-5a1f-43d9-9eb7-d5df30fde618" providerId="ADAL" clId="{6528295A-FEB6-44A4-99E0-B864E51454ED}" dt="2023-02-09T23:45:23.846" v="2092" actId="478"/>
          <ac:picMkLst>
            <pc:docMk/>
            <pc:sldMk cId="2855433030" sldId="13294"/>
            <ac:picMk id="8" creationId="{ADC1364C-79D8-93AF-BDB0-802E07642C7C}"/>
          </ac:picMkLst>
        </pc:picChg>
        <pc:picChg chg="del">
          <ac:chgData name="Frank Schutrops" userId="09eb4bf5-5a1f-43d9-9eb7-d5df30fde618" providerId="ADAL" clId="{6528295A-FEB6-44A4-99E0-B864E51454ED}" dt="2023-02-09T23:45:24.757" v="2093" actId="478"/>
          <ac:picMkLst>
            <pc:docMk/>
            <pc:sldMk cId="2855433030" sldId="13294"/>
            <ac:picMk id="11" creationId="{9A75F988-DD49-2BC9-1FE4-9BD609D99F15}"/>
          </ac:picMkLst>
        </pc:picChg>
        <pc:picChg chg="add mod">
          <ac:chgData name="Frank Schutrops" userId="09eb4bf5-5a1f-43d9-9eb7-d5df30fde618" providerId="ADAL" clId="{6528295A-FEB6-44A4-99E0-B864E51454ED}" dt="2023-02-10T08:28:55.951" v="2796" actId="1076"/>
          <ac:picMkLst>
            <pc:docMk/>
            <pc:sldMk cId="2855433030" sldId="13294"/>
            <ac:picMk id="12" creationId="{87089B40-307D-5459-7186-1966E0D5B3F4}"/>
          </ac:picMkLst>
        </pc:picChg>
        <pc:picChg chg="add mod">
          <ac:chgData name="Frank Schutrops" userId="09eb4bf5-5a1f-43d9-9eb7-d5df30fde618" providerId="ADAL" clId="{6528295A-FEB6-44A4-99E0-B864E51454ED}" dt="2023-02-10T08:38:30.526" v="2818" actId="1076"/>
          <ac:picMkLst>
            <pc:docMk/>
            <pc:sldMk cId="2855433030" sldId="13294"/>
            <ac:picMk id="14" creationId="{DEECAAA1-C0EA-AFEA-01D7-7691E8AB34FC}"/>
          </ac:picMkLst>
        </pc:picChg>
      </pc:sldChg>
      <pc:sldChg chg="addSp delSp modSp add mod ord">
        <pc:chgData name="Frank Schutrops" userId="09eb4bf5-5a1f-43d9-9eb7-d5df30fde618" providerId="ADAL" clId="{6528295A-FEB6-44A4-99E0-B864E51454ED}" dt="2023-02-10T08:15:18.354" v="2557" actId="20577"/>
        <pc:sldMkLst>
          <pc:docMk/>
          <pc:sldMk cId="4156820514" sldId="13295"/>
        </pc:sldMkLst>
        <pc:spChg chg="mod">
          <ac:chgData name="Frank Schutrops" userId="09eb4bf5-5a1f-43d9-9eb7-d5df30fde618" providerId="ADAL" clId="{6528295A-FEB6-44A4-99E0-B864E51454ED}" dt="2023-02-10T08:15:18.354" v="2557" actId="20577"/>
          <ac:spMkLst>
            <pc:docMk/>
            <pc:sldMk cId="4156820514" sldId="13295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09T23:51:37.166" v="2373" actId="478"/>
          <ac:spMkLst>
            <pc:docMk/>
            <pc:sldMk cId="4156820514" sldId="13295"/>
            <ac:spMk id="3" creationId="{79DEF922-90F1-988A-4411-D38CCCC97DCB}"/>
          </ac:spMkLst>
        </pc:spChg>
        <pc:spChg chg="add mod ord">
          <ac:chgData name="Frank Schutrops" userId="09eb4bf5-5a1f-43d9-9eb7-d5df30fde618" providerId="ADAL" clId="{6528295A-FEB6-44A4-99E0-B864E51454ED}" dt="2023-02-09T23:55:34.925" v="2386" actId="207"/>
          <ac:spMkLst>
            <pc:docMk/>
            <pc:sldMk cId="4156820514" sldId="13295"/>
            <ac:spMk id="11" creationId="{2536A650-5D17-8BF0-5B61-9D785EB5A024}"/>
          </ac:spMkLst>
        </pc:spChg>
        <pc:spChg chg="add del">
          <ac:chgData name="Frank Schutrops" userId="09eb4bf5-5a1f-43d9-9eb7-d5df30fde618" providerId="ADAL" clId="{6528295A-FEB6-44A4-99E0-B864E51454ED}" dt="2023-02-10T07:54:59.070" v="2413" actId="22"/>
          <ac:spMkLst>
            <pc:docMk/>
            <pc:sldMk cId="4156820514" sldId="13295"/>
            <ac:spMk id="15" creationId="{02339ED9-32FE-158A-8F87-BF6944D172F0}"/>
          </ac:spMkLst>
        </pc:spChg>
        <pc:picChg chg="add del mod modCrop">
          <ac:chgData name="Frank Schutrops" userId="09eb4bf5-5a1f-43d9-9eb7-d5df30fde618" providerId="ADAL" clId="{6528295A-FEB6-44A4-99E0-B864E51454ED}" dt="2023-02-10T07:54:44.210" v="2411" actId="478"/>
          <ac:picMkLst>
            <pc:docMk/>
            <pc:sldMk cId="4156820514" sldId="13295"/>
            <ac:picMk id="10" creationId="{45266DA5-E36B-1094-EBCD-22886161CC0D}"/>
          </ac:picMkLst>
        </pc:picChg>
        <pc:picChg chg="add del mod">
          <ac:chgData name="Frank Schutrops" userId="09eb4bf5-5a1f-43d9-9eb7-d5df30fde618" providerId="ADAL" clId="{6528295A-FEB6-44A4-99E0-B864E51454ED}" dt="2023-02-10T08:08:06.195" v="2454" actId="478"/>
          <ac:picMkLst>
            <pc:docMk/>
            <pc:sldMk cId="4156820514" sldId="13295"/>
            <ac:picMk id="13" creationId="{A164CF60-3291-456E-8C9B-AB366766A956}"/>
          </ac:picMkLst>
        </pc:picChg>
        <pc:picChg chg="add del mod">
          <ac:chgData name="Frank Schutrops" userId="09eb4bf5-5a1f-43d9-9eb7-d5df30fde618" providerId="ADAL" clId="{6528295A-FEB6-44A4-99E0-B864E51454ED}" dt="2023-02-10T08:08:07.247" v="2455" actId="478"/>
          <ac:picMkLst>
            <pc:docMk/>
            <pc:sldMk cId="4156820514" sldId="13295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10:33.803" v="2503" actId="478"/>
          <ac:picMkLst>
            <pc:docMk/>
            <pc:sldMk cId="4156820514" sldId="13295"/>
            <ac:picMk id="23" creationId="{D474925D-D837-F007-F917-F7E2F712E3D8}"/>
          </ac:picMkLst>
        </pc:picChg>
        <pc:picChg chg="add del mod">
          <ac:chgData name="Frank Schutrops" userId="09eb4bf5-5a1f-43d9-9eb7-d5df30fde618" providerId="ADAL" clId="{6528295A-FEB6-44A4-99E0-B864E51454ED}" dt="2023-02-10T08:12:22.505" v="2517" actId="478"/>
          <ac:picMkLst>
            <pc:docMk/>
            <pc:sldMk cId="4156820514" sldId="13295"/>
            <ac:picMk id="25" creationId="{99FFF37E-B28E-981B-9AE7-2D3ECB8EE0A8}"/>
          </ac:picMkLst>
        </pc:picChg>
        <pc:picChg chg="add mod">
          <ac:chgData name="Frank Schutrops" userId="09eb4bf5-5a1f-43d9-9eb7-d5df30fde618" providerId="ADAL" clId="{6528295A-FEB6-44A4-99E0-B864E51454ED}" dt="2023-02-10T08:14:51.273" v="2549" actId="1076"/>
          <ac:picMkLst>
            <pc:docMk/>
            <pc:sldMk cId="4156820514" sldId="13295"/>
            <ac:picMk id="27" creationId="{D7C953C5-D5DA-1858-01B1-65EB7AAAC099}"/>
          </ac:picMkLst>
        </pc:picChg>
        <pc:picChg chg="add mod">
          <ac:chgData name="Frank Schutrops" userId="09eb4bf5-5a1f-43d9-9eb7-d5df30fde618" providerId="ADAL" clId="{6528295A-FEB6-44A4-99E0-B864E51454ED}" dt="2023-02-10T08:15:05.966" v="2553" actId="1076"/>
          <ac:picMkLst>
            <pc:docMk/>
            <pc:sldMk cId="4156820514" sldId="13295"/>
            <ac:picMk id="2050" creationId="{2C0163CE-1A26-CCF1-6F2C-9A8241921B2E}"/>
          </ac:picMkLst>
        </pc:picChg>
        <pc:cxnChg chg="add del mod">
          <ac:chgData name="Frank Schutrops" userId="09eb4bf5-5a1f-43d9-9eb7-d5df30fde618" providerId="ADAL" clId="{6528295A-FEB6-44A4-99E0-B864E51454ED}" dt="2023-02-10T08:08:08.370" v="2456" actId="478"/>
          <ac:cxnSpMkLst>
            <pc:docMk/>
            <pc:sldMk cId="4156820514" sldId="13295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57:38.220" v="3223" actId="478"/>
        <pc:sldMkLst>
          <pc:docMk/>
          <pc:sldMk cId="2690608141" sldId="13296"/>
        </pc:sldMkLst>
        <pc:spChg chg="del mod">
          <ac:chgData name="Frank Schutrops" userId="09eb4bf5-5a1f-43d9-9eb7-d5df30fde618" providerId="ADAL" clId="{6528295A-FEB6-44A4-99E0-B864E51454ED}" dt="2023-02-10T08:57:38.220" v="3223" actId="478"/>
          <ac:spMkLst>
            <pc:docMk/>
            <pc:sldMk cId="2690608141" sldId="13296"/>
            <ac:spMk id="11" creationId="{2536A650-5D17-8BF0-5B61-9D785EB5A024}"/>
          </ac:spMkLst>
        </pc:spChg>
        <pc:spChg chg="add del mod">
          <ac:chgData name="Frank Schutrops" userId="09eb4bf5-5a1f-43d9-9eb7-d5df30fde618" providerId="ADAL" clId="{6528295A-FEB6-44A4-99E0-B864E51454ED}" dt="2023-02-10T08:57:36.100" v="3221" actId="478"/>
          <ac:spMkLst>
            <pc:docMk/>
            <pc:sldMk cId="2690608141" sldId="13296"/>
            <ac:spMk id="15" creationId="{1B8A370A-6E45-9E7D-0413-D802093ADF65}"/>
          </ac:spMkLst>
        </pc:spChg>
        <pc:spChg chg="add del mod">
          <ac:chgData name="Frank Schutrops" userId="09eb4bf5-5a1f-43d9-9eb7-d5df30fde618" providerId="ADAL" clId="{6528295A-FEB6-44A4-99E0-B864E51454ED}" dt="2023-02-10T08:57:33.287" v="3219" actId="478"/>
          <ac:spMkLst>
            <pc:docMk/>
            <pc:sldMk cId="2690608141" sldId="13296"/>
            <ac:spMk id="18" creationId="{2DBF729D-3B3D-FB44-1B07-C8D37EEF86EF}"/>
          </ac:spMkLst>
        </pc:spChg>
        <pc:picChg chg="add del mod">
          <ac:chgData name="Frank Schutrops" userId="09eb4bf5-5a1f-43d9-9eb7-d5df30fde618" providerId="ADAL" clId="{6528295A-FEB6-44A4-99E0-B864E51454ED}" dt="2023-02-10T08:16:43.425" v="2564" actId="478"/>
          <ac:picMkLst>
            <pc:docMk/>
            <pc:sldMk cId="2690608141" sldId="13296"/>
            <ac:picMk id="8" creationId="{BFF78E47-3017-46F7-3C51-C965D86FB902}"/>
          </ac:picMkLst>
        </pc:picChg>
        <pc:picChg chg="add del mod">
          <ac:chgData name="Frank Schutrops" userId="09eb4bf5-5a1f-43d9-9eb7-d5df30fde618" providerId="ADAL" clId="{6528295A-FEB6-44A4-99E0-B864E51454ED}" dt="2023-02-10T08:57:37.138" v="3222" actId="478"/>
          <ac:picMkLst>
            <pc:docMk/>
            <pc:sldMk cId="2690608141" sldId="13296"/>
            <ac:picMk id="12" creationId="{D051A81B-80EE-51F2-75EA-E3D507E14D87}"/>
          </ac:picMkLst>
        </pc:picChg>
        <pc:picChg chg="del">
          <ac:chgData name="Frank Schutrops" userId="09eb4bf5-5a1f-43d9-9eb7-d5df30fde618" providerId="ADAL" clId="{6528295A-FEB6-44A4-99E0-B864E51454ED}" dt="2023-02-10T08:07:45.492" v="2451" actId="478"/>
          <ac:picMkLst>
            <pc:docMk/>
            <pc:sldMk cId="2690608141" sldId="13296"/>
            <ac:picMk id="13" creationId="{A164CF60-3291-456E-8C9B-AB366766A956}"/>
          </ac:picMkLst>
        </pc:picChg>
        <pc:picChg chg="del">
          <ac:chgData name="Frank Schutrops" userId="09eb4bf5-5a1f-43d9-9eb7-d5df30fde618" providerId="ADAL" clId="{6528295A-FEB6-44A4-99E0-B864E51454ED}" dt="2023-02-10T08:07:46.665" v="2452" actId="478"/>
          <ac:picMkLst>
            <pc:docMk/>
            <pc:sldMk cId="2690608141" sldId="13296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57:33.948" v="3220" actId="478"/>
          <ac:picMkLst>
            <pc:docMk/>
            <pc:sldMk cId="2690608141" sldId="13296"/>
            <ac:picMk id="3074" creationId="{A2CBF807-D5BE-AE8E-E80E-3D271EEA72D5}"/>
          </ac:picMkLst>
        </pc:picChg>
        <pc:cxnChg chg="del mod">
          <ac:chgData name="Frank Schutrops" userId="09eb4bf5-5a1f-43d9-9eb7-d5df30fde618" providerId="ADAL" clId="{6528295A-FEB6-44A4-99E0-B864E51454ED}" dt="2023-02-10T08:07:47.803" v="2453" actId="478"/>
          <ac:cxnSpMkLst>
            <pc:docMk/>
            <pc:sldMk cId="2690608141" sldId="13296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33:26.737" v="2809" actId="1076"/>
        <pc:sldMkLst>
          <pc:docMk/>
          <pc:sldMk cId="2052435835" sldId="13297"/>
        </pc:sldMkLst>
        <pc:picChg chg="add del mod">
          <ac:chgData name="Frank Schutrops" userId="09eb4bf5-5a1f-43d9-9eb7-d5df30fde618" providerId="ADAL" clId="{6528295A-FEB6-44A4-99E0-B864E51454ED}" dt="2023-02-10T08:31:43.804" v="2804" actId="478"/>
          <ac:picMkLst>
            <pc:docMk/>
            <pc:sldMk cId="2052435835" sldId="13297"/>
            <ac:picMk id="3" creationId="{056F172A-0ADE-D4A5-F601-80003C120EF1}"/>
          </ac:picMkLst>
        </pc:picChg>
        <pc:picChg chg="del mod">
          <ac:chgData name="Frank Schutrops" userId="09eb4bf5-5a1f-43d9-9eb7-d5df30fde618" providerId="ADAL" clId="{6528295A-FEB6-44A4-99E0-B864E51454ED}" dt="2023-02-10T08:29:58.491" v="2801" actId="478"/>
          <ac:picMkLst>
            <pc:docMk/>
            <pc:sldMk cId="2052435835" sldId="13297"/>
            <ac:picMk id="12" creationId="{C7A87BB3-F34C-D257-0FA5-3CF850E9889F}"/>
          </ac:picMkLst>
        </pc:picChg>
        <pc:picChg chg="add mod">
          <ac:chgData name="Frank Schutrops" userId="09eb4bf5-5a1f-43d9-9eb7-d5df30fde618" providerId="ADAL" clId="{6528295A-FEB6-44A4-99E0-B864E51454ED}" dt="2023-02-10T08:33:26.737" v="2809" actId="1076"/>
          <ac:picMkLst>
            <pc:docMk/>
            <pc:sldMk cId="2052435835" sldId="13297"/>
            <ac:picMk id="4098" creationId="{E2F81CD5-2DE6-D518-C1A6-89B95706A190}"/>
          </ac:picMkLst>
        </pc:picChg>
      </pc:sldChg>
      <pc:sldChg chg="add">
        <pc:chgData name="Frank Schutrops" userId="09eb4bf5-5a1f-43d9-9eb7-d5df30fde618" providerId="ADAL" clId="{6528295A-FEB6-44A4-99E0-B864E51454ED}" dt="2023-02-10T08:57:10.706" v="3215" actId="2890"/>
        <pc:sldMkLst>
          <pc:docMk/>
          <pc:sldMk cId="3124800515" sldId="13298"/>
        </pc:sldMkLst>
      </pc:sldChg>
      <pc:sldChg chg="add">
        <pc:chgData name="Frank Schutrops" userId="09eb4bf5-5a1f-43d9-9eb7-d5df30fde618" providerId="ADAL" clId="{6528295A-FEB6-44A4-99E0-B864E51454ED}" dt="2023-02-10T08:57:31.459" v="3218" actId="2890"/>
        <pc:sldMkLst>
          <pc:docMk/>
          <pc:sldMk cId="2258605678" sldId="1329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8.9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1 24575,'6'22'0,"-5"-20"0,0 1 0,0-1 0,0 0 0,0 1 0,-1-1 0,1 1 0,-1-1 0,1 0 0,-1 1 0,0 3 0,-4 9 0,0 0 0,0-1 0,-2 1 0,0-1 0,-11 19 0,9-18 0,1 0 0,0 0 0,1 1 0,0 0 0,-4 24 0,10-36 0,-1 1 0,1-1 0,0 0 0,0 0 0,1 1 0,-1-1 0,1 0 0,0 0 0,0 1 0,0-1 0,1 0 0,0 0 0,-1 0 0,1-1 0,1 1 0,-1 0 0,0-1 0,1 1 0,0-1 0,0 0 0,0 0 0,0 0 0,0 0 0,1-1 0,6 5 0,-10-7 0,1 1 0,-1-1 0,1 1 0,-1-1 0,1 1 0,-1-1 0,1 1 0,0-1 0,-1 0 0,1 1 0,-1-1 0,1 0 0,0 0 0,0 1 0,-1-1 0,1 0 0,0 0 0,-1 0 0,1 0 0,0 0 0,-1 0 0,1 0 0,0 0 0,0 0 0,-1 0 0,1 0 0,0 0 0,-1-1 0,1 1 0,0 0 0,-1 0 0,1-1 0,0 0 0,0 0 0,-1 0 0,1-1 0,-1 0 0,0 1 0,1-1 0,-1 1 0,0-1 0,0 1 0,0-1 0,0 1 0,0-1 0,0 0 0,-1 1 0,1-2 0,-20-62 0,18 60 0,1 4-34,1-1 0,-1 0 0,0 0 0,1 0 0,-1 0-1,1 0 1,0 0 0,-1 0 0,1 1 0,0-1 0,0 0 0,0 0 0,1 0-1,-1 0 1,0 0 0,1 0 0,-1 0 0,1 0 0,0 0 0,-1 1-1,1-1 1,0 0 0,0 0 0,0 1 0,1-1 0,-1 1 0,0-1 0,0 1-1,1-1 1,-1 1 0,1 0 0,-1 0 0,1 0 0,0 0 0,-1 0 0,1 0-1,0 0 1,0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9.7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90 143 24575,'0'-3'0,"3"-1"0,1-3 0,-3 0 0,-2-1 0,-4-4 0,-4-2 0,-3 2 0,0-1 0,-1 2 0,2 0 0,0 2 0,2 0 0,2-3 0,-1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0:58.1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497 1 24575,'3'49'0,"1"-1"0,3 1 0,22 78 0,-27-120 0,-2-1 0,1-1 0,-1 1 0,0 0 0,0 0 0,-1-1 0,0 1 0,0 0 0,0-1 0,0 1 0,-1-1 0,0 1 0,0-1 0,-1 0 0,1 0 0,-1 0 0,-4 6 0,-9 11 0,-2 1 0,-19 19 0,20-23 0,-86 98 0,102-115 0,-1-1 0,1 0 0,-1 0 0,0 1 0,1-1 0,-1 0 0,0 0 0,0-1 0,0 1 0,0 0 0,1-1 0,-1 1 0,0-1 0,0 1 0,0-1 0,-1 0 0,1 0 0,0 0 0,0 0 0,0 0 0,0 0 0,0-1 0,0 1 0,0-1 0,0 1 0,1-1 0,-1 0 0,0 0 0,0 0 0,0 0 0,1 0 0,-1 0 0,0 0 0,1-1 0,-1 1 0,1-1 0,0 1 0,-1-1 0,0-1 0,-9-10 0,0 0 0,1 0 0,-14-25 0,19 30 0,-4-6 0,1 0 0,1 0 0,0 0 0,0-1 0,2 0 0,-1-1 0,2 1 0,0-1 0,1 0 0,1 0 0,1 0 0,0 0 0,1 0 0,0 0 0,1 0 0,6-27 0,1-4 0,-8 39 0,1 1 0,0-1 0,1 0 0,0 0 0,0 1 0,0-1 0,1 1 0,6-12 0,-25 49 0,1 1 0,-19 55 0,20-47 0,-20 36 0,26-60 0,0 0 0,2 0 0,-1 0 0,2 1 0,0 0 0,1 0 0,1 0 0,-3 33 0,5 2 0,0-24 0,1 1 0,1 0 0,8 45 0,-7-65 0,0 0 0,0-1 0,1 1 0,0-1 0,0 1 0,1-1 0,0 0 0,0-1 0,1 1 0,0-1 0,0 0 0,0 0 0,1 0 0,0 0 0,0-1 0,0 0 0,9 5 0,52 31-1365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1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420 1 24575,'8'1'0,"-1"0"0,0 0 0,0 0 0,1 1 0,-1 1 0,0-1 0,0 1 0,-1 0 0,1 0 0,-1 1 0,11 8 0,8 7 0,32 33 0,-40-36 0,-3-2 0,-1 1 0,0 0 0,-1 1 0,-1 0 0,-1 1 0,0 0 0,7 20 0,-3-3 0,-1 1 0,14 68 0,-22-70 0,-2 0 0,-1 1 0,-2-1 0,-5 45 0,5-73 0,-1 0 0,0 0 0,-1 0 0,1-1 0,-1 1 0,0 0 0,0-1 0,0 1 0,0-1 0,-1 0 0,0 0 0,0 0 0,0 0 0,-1 0 0,1-1 0,-1 1 0,0-1 0,1 0 0,-2 0 0,1 0 0,0-1 0,0 0 0,-1 1 0,0-1 0,1-1 0,-1 1 0,0-1 0,0 0 0,-7 1 0,-12 1 0,1 0 0,-1-2 0,0-1 0,-41-4 0,59 3 0,1 0 0,-1 0 0,1 0 0,-1-1 0,1 0 0,-1 0 0,1 0 0,0-1 0,0 0 0,0 0 0,1 0 0,-1 0 0,1-1 0,-1 0 0,1 0 0,0 0 0,1 0 0,-1-1 0,1 1 0,0-1 0,0 0 0,0 0 0,0 0 0,1 0 0,0-1 0,0 1 0,1-1 0,-2-6 0,-1-9 0,1-1 0,1 1 0,0-1 0,2 0 0,4-43 0,1 45 0,0-18 0,-14 29 0,-13 13 0,12 1 0,0 0 0,1 1 0,0 0 0,0 0 0,0 1 0,0 1 0,1-1 0,1 1 0,-1 0 0,1 1 0,1 0 0,-1 0 0,2 1 0,-10 19 0,6-8 0,0 1 0,2 0 0,1 0 0,0 0 0,2 1 0,-2 26 0,4-26 0,-1 0 0,-1-1 0,-1 1 0,-1-1 0,-1 0 0,-17 36 0,22-53-49,-1 0 1,0-1-1,-1 1 0,1-1 0,-1 0 1,1 1-1,-1-2 0,-1 1 0,1 0 1,0-1-1,-1 0 0,0 0 0,1 0 1,-1-1-1,-1 1 0,1-1 0,0 0 1,0-1-1,-1 1 0,1-1 0,-1 0 1,1-1-1,-1 1 0,1-1 0,-1 0 0,1 0 1,-9-2-1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4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 24575,'1'5'0,"0"0"0,0-1 0,1 1 0,-1 0 0,1-1 0,0 0 0,1 1 0,-1-1 0,1 0 0,3 4 0,33 40 0,-34-42 0,1 1 0,0-1 0,1 0 0,0 0 0,0 0 0,0-1 0,0 0 0,1-1 0,0 0 0,0 0 0,0 0 0,0-1 0,1 0 0,-1-1 0,1 0 0,0-1 0,0 1 0,-1-1 0,14-1 0,-15 0 0,0-1 0,0 1 0,0-2 0,0 1 0,0-1 0,-1 0 0,1 0 0,-1 0 0,1-1 0,-1 0 0,0-1 0,0 0 0,0 1 0,0-2 0,-1 1 0,1-1 0,-1 0 0,-1 0 0,1 0 0,-1 0 0,1-1 0,-2 0 0,1 0 0,-1 0 0,1 0 0,-2-1 0,1 1 0,-1-1 0,0 0 0,0 0 0,-1 0 0,0 0 0,0-12 0,0-16-1365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7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24575,'1'4'5,"-1"0"-1,1-1 1,0 1 0,0 0-1,1 0 1,-1 0-1,1-1 1,-1 1 0,1-1-1,1 1 1,-1-1 0,0 0-1,1 0 1,-1 0-1,1 0 1,0 0 0,0-1-1,0 1 1,0-1-1,1 0 1,-1 0 0,1 0-1,-1 0 1,1 0-1,7 1 1,5 3-302,1-1 0,0 0 0,1-1 0,24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11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 1 24575,'-5'1'0,"-1"0"0,1 1 0,0 0 0,0 0 0,0 0 0,1 0 0,-1 1 0,0 0 0,1 0 0,0 0 0,-1 0 0,1 1 0,1-1 0,-1 1 0,-3 5 0,2-4 0,-1 1 0,1-1 0,-1 0 0,0-1 0,0 1 0,-11 4 0,-9 8 0,29-13 0,16-7 0,22-5 0,0 2 0,0 2 0,0 1 0,1 3 0,60 6 0,-41 2 0,-36-4 0,48 2 0,-56-7-1365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44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250 637 24575,'-8'-2'0,"-1"1"0,1-2 0,0 1 0,0-1 0,0 0 0,0-1 0,1 0 0,-1 0 0,1-1 0,-8-6 0,-36-19 0,45 28 0,0 0 0,0-1 0,0 0 0,0 0 0,1 0 0,-1 0 0,1-1 0,0 0 0,0-1 0,1 1 0,-1-1 0,1 1 0,0-1 0,0-1 0,0 1 0,1 0 0,0-1 0,0 0 0,0 0 0,1 0 0,0 0 0,0 0 0,1 0 0,-1-1 0,1 1 0,1 0 0,-1-1 0,1 1 0,1-11 0,-1-6 0,0 9 0,0-1 0,1 0 0,0 1 0,1-1 0,5-16 0,-5 26 0,0 0 0,0 0 0,1 0 0,-1 0 0,1 1 0,0 0 0,1-1 0,-1 1 0,1 0 0,0 0 0,-1 1 0,2-1 0,-1 1 0,0 0 0,1 0 0,0 0 0,-1 1 0,6-2 0,31-15 0,8-3 0,0 1 0,53-13 0,165-33 0,-238 61 0,0 1 0,43-2 0,39-6 0,-87 9-455,1 0 0,49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08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694 1 24575,'-1'21'0,"-1"0"0,-1 0 0,-1 0 0,0-1 0,-2 1 0,-13 31 0,10-35 0,0-1 0,-1 0 0,0-1 0,-1 0 0,-1 0 0,-1-1 0,0-1 0,0 0 0,-2-1 0,1-1 0,-1 0 0,-31 16 0,45-26 0,0 0 0,-1-1 0,1 1 0,0-1 0,-1 1 0,1-1 0,-1 1 0,1-1 0,-1 0 0,1 0 0,-1 0 0,1 0 0,-1 0 0,1 0 0,-1 0 0,1 0 0,-1 0 0,1-1 0,-1 1 0,1-1 0,-1 1 0,1-1 0,0 1 0,-1-1 0,1 0 0,0 0 0,-1 0 0,0-1 0,0-1 0,0 0 0,1 1 0,-1-1 0,1 0 0,0 0 0,-1 0 0,2 0 0,-1-1 0,0 1 0,0 0 0,1 0 0,0-6 0,0-4 0,0-1 0,1 1 0,1 0 0,0 0 0,7-23 0,-6 27 0,2-3 0,-1 0 0,0-1 0,-1 0 0,0 1 0,1-16 0,-4 26 0,0 0 0,0 0 0,0-1 0,0 1 0,0 0 0,0 0 0,-1 0 0,1 0 0,-1 0 0,1 0 0,-1 0 0,0 0 0,0 0 0,0 0 0,0 1 0,0-1 0,0 0 0,-1 0 0,1 1 0,-1-1 0,1 1 0,-1-1 0,1 1 0,-1 0 0,0 0 0,0 0 0,0 0 0,1 0 0,-1 0 0,0 0 0,0 0 0,0 1 0,0-1 0,0 1 0,-1-1 0,1 1 0,0 0 0,0 0 0,-2 0 0,2 0 0,-23-2 0,0 1 0,0 2 0,-45 5 0,64-5 0,-1 1 0,1-1 0,0 1 0,0 0 0,1 0 0,-1 1 0,0 0 0,1 0 0,-1 0 0,1 0 0,0 1 0,0 0 0,1 0 0,-1 1 0,1-1 0,0 1 0,0 0 0,0 0 0,1 0 0,-6 10 0,-9 23 0,10-24 0,1 1 0,1-1 0,0 1 0,1 0 0,-5 25 0,8-29 0,0-1 0,-2 0 0,1 0 0,-1 0 0,-1-1 0,0 1 0,-7 10 0,-16 34 0,24-36 0,0-1 0,2 1 0,0-1 0,1 1 0,0 0 0,2-1 0,0 1 0,1 0 0,7 29 0,-6-38 0,-1 0 0,1 0 0,1-1 0,-1 0 0,2 1 0,-1-1 0,1-1 0,0 1 0,1-1 0,6 8 0,6 3 0,1-1 0,25 18 0,26 23 0,-69-57 0,-1-1 0,1 1 0,0 0 0,-1-1 0,1 1 0,0 0 0,-1-1 0,1 1 0,-1 0 0,1 0 0,-1 0 0,0-1 0,1 1 0,-1 0 0,0 0 0,1 0 0,-1 0 0,0 0 0,0 0 0,0-1 0,0 1 0,0 0 0,0 0 0,0 0 0,0 0 0,0 0 0,0 0 0,-1 0 0,1 0 0,0-1 0,-1 1 0,1 0 0,0 0 0,-2 1 0,0 0 0,0 0 0,0 0 0,0 0 0,-1 0 0,1 0 0,-1-1 0,1 1 0,-1-1 0,0 0 0,1 0 0,-5 1 0,3 0 0,0 0 0,0-1 0,0 0 0,-1 0 0,1 0 0,0-1 0,-1 1 0,1-1 0,0 0 0,-1-1 0,1 1 0,0 0 0,-1-1 0,1 0 0,0 0 0,-7-3 0,11 3 0,0 1 0,0-1 0,0 1 0,0 0 0,0-1 0,0 1 0,1-1 0,-1 1 0,0 0 0,0-1 0,1 1 0,-1 0 0,0-1 0,0 1 0,1 0 0,-1 0 0,0-1 0,1 1 0,-1 0 0,0 0 0,1-1 0,-1 1 0,0 0 0,1 0 0,-1 0 0,0 0 0,1-1 0,-1 1 0,1 0 0,-1 0 0,0 0 0,1 0 0,-1 0 0,1 0 0,-1 0 0,1 0 0,-1 0 0,0 0 0,1 1 0,20-4 0,0 2 0,-1 1 0,1 0 0,0 2 0,-1 1 0,1 0 0,-1 2 0,0 0 0,35 15 0,-54-20 0,0 0 0,0 0 0,0 1 0,0-1 0,1 1 0,-1-1 0,0 1 0,0-1 0,0 1 0,0 0 0,0-1 0,0 1 0,-1 0 0,1 0 0,0-1 0,0 1 0,0 0 0,-1 0 0,1 0 0,0 0 0,-1 0 0,1 0 0,-1 0 0,1 1 0,-1-1 0,0 0 0,0 0 0,1 0 0,-1 0 0,0 0 0,0 1 0,0-1 0,0 0 0,0 2 0,-1-1 0,-1-1 0,1 1 0,0-1 0,0 1 0,-1-1 0,1 0 0,-1 0 0,1 0 0,-1 1 0,1-2 0,-1 1 0,0 0 0,0 0 0,1 0 0,-1-1 0,0 1 0,0-1 0,0 0 0,0 1 0,0-1 0,-2 0 0,-2 1-195,-1-1 0,1 0 0,-1 0 0,1 0 0,-1-1 0,-6-1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0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1 301 24575,'0'3'0,"1"-1"0,0 1 0,0-1 0,0 0 0,0 1 0,0-1 0,0 0 0,1 0 0,-1 0 0,1 0 0,0 0 0,-1 0 0,1 0 0,0 0 0,2 1 0,36 26 0,-34-25 0,36 27 0,-23-16 0,0-1 0,1-1 0,1-1 0,32 14 0,-14-7 0,-29-13 0,1 0 0,0-1 0,0-1 0,0 0 0,13 3 0,-21-6 0,-1-1 0,1 0 0,0 1 0,-1-1 0,1 0 0,-1 0 0,1-1 0,0 1 0,-1-1 0,1 1 0,-1-1 0,1 0 0,-1 0 0,0 0 0,1 0 0,-1 0 0,0 0 0,0-1 0,0 1 0,0-1 0,0 0 0,0 1 0,0-1 0,0 0 0,-1 0 0,1 0 0,-1-1 0,3-3 0,103-217 0,-99 210 0,-2 0 0,1 0 0,-2-1 0,0 0 0,0 0 0,-2 0 0,1-1 0,-2 1 0,0-1 0,-1 0 0,0-19 0,6-28 24,-2 36-1413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4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1 24575,'0'2'0,"1"0"0,0 1 0,0-1 0,0 0 0,0 0 0,0 1 0,1-1 0,-1 0 0,1 0 0,-1 0 0,1-1 0,0 1 0,-1 0 0,1-1 0,0 1 0,0-1 0,3 2 0,-3-1 0,1-1 0,-1 0 0,-1 1 0,1-1 0,0 1 0,0 0 0,0 0 0,-1-1 0,1 1 0,-1 0 0,0 0 0,1 1 0,-1-1 0,0 0 0,0 0 0,1 4 0,-3-5 0,1 0 0,0 1 0,-1-1 0,0 0 0,1 1 0,-1-1 0,0 0 0,1 0 0,-1 1 0,0-1 0,0 0 0,0 0 0,0 0 0,0 0 0,0 0 0,-1 0 0,1-1 0,0 1 0,0 0 0,0 0 0,-1-1 0,1 1 0,-3 0 0,-40 13 0,31-10 0,-9 1 0,0-2 0,0 0 0,0-1 0,0-1 0,0-1 0,-23-2 0,-18 0 0,-7-8-13,63 8-62,0 0 0,0 0 0,0 1 0,0 0 0,0 0 0,-1 1-1,1-1 1,0 2 0,0-1 0,0 1 0,0 0 0,0 1 0,0-1 0,0 1-1,0 1 1,0-1 0,-11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6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1 120 24575,'3'0'0,"1"-3"0,3-4 0,0-4 0,2 1 0,-1-2 0,2 1 0,-2 0 0,2 2 0,-1-1 0,0 1 0,0 0 0,0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54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319 442 24575,'-9'0'0,"1"0"0,-1 0 0,1 0 0,0-1 0,0 0 0,-1-1 0,1 0 0,0 0 0,0-1 0,0 0 0,1 0 0,-1-1 0,1 0 0,0 0 0,0-1 0,0 1 0,0-2 0,1 1 0,0-1 0,0 0 0,1 0 0,-1-1 0,-6-10 0,-5-7 0,1 0 0,1 0 0,1-2 0,1 0 0,1 0 0,2-1 0,-11-40 0,14 34-39,-4-40-1287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31-3-2023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 (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042CB6-4970-4C13-B707-101E4D3A98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9A987C90-356A-4429-9B89-BB0121AEC60B}"/>
              </a:ext>
            </a:extLst>
          </p:cNvPr>
          <p:cNvSpPr/>
          <p:nvPr userDrawn="1"/>
        </p:nvSpPr>
        <p:spPr>
          <a:xfrm>
            <a:off x="3621144" y="2832154"/>
            <a:ext cx="6152088" cy="1203892"/>
          </a:xfrm>
          <a:custGeom>
            <a:avLst/>
            <a:gdLst>
              <a:gd name="connsiteX0" fmla="*/ 0 w 4614066"/>
              <a:gd name="connsiteY0" fmla="*/ 0 h 902919"/>
              <a:gd name="connsiteX1" fmla="*/ 4614066 w 4614066"/>
              <a:gd name="connsiteY1" fmla="*/ 0 h 902919"/>
              <a:gd name="connsiteX2" fmla="*/ 4614066 w 4614066"/>
              <a:gd name="connsiteY2" fmla="*/ 902920 h 902919"/>
              <a:gd name="connsiteX3" fmla="*/ 0 w 4614066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066" h="902919">
                <a:moveTo>
                  <a:pt x="0" y="0"/>
                </a:moveTo>
                <a:lnTo>
                  <a:pt x="4614066" y="0"/>
                </a:lnTo>
                <a:lnTo>
                  <a:pt x="4614066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0000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576CFAB4-C066-4DBC-B735-ED39A17F3779}"/>
              </a:ext>
            </a:extLst>
          </p:cNvPr>
          <p:cNvSpPr/>
          <p:nvPr/>
        </p:nvSpPr>
        <p:spPr>
          <a:xfrm>
            <a:off x="4009638" y="3152280"/>
            <a:ext cx="5338204" cy="563423"/>
          </a:xfrm>
          <a:custGeom>
            <a:avLst/>
            <a:gdLst>
              <a:gd name="connsiteX0" fmla="*/ 0 w 4003653"/>
              <a:gd name="connsiteY0" fmla="*/ 212423 h 422567"/>
              <a:gd name="connsiteX1" fmla="*/ 0 w 4003653"/>
              <a:gd name="connsiteY1" fmla="*/ 211284 h 422567"/>
              <a:gd name="connsiteX2" fmla="*/ 206563 w 4003653"/>
              <a:gd name="connsiteY2" fmla="*/ 0 h 422567"/>
              <a:gd name="connsiteX3" fmla="*/ 365922 w 4003653"/>
              <a:gd name="connsiteY3" fmla="*/ 64785 h 422567"/>
              <a:gd name="connsiteX4" fmla="*/ 334343 w 4003653"/>
              <a:gd name="connsiteY4" fmla="*/ 98642 h 422567"/>
              <a:gd name="connsiteX5" fmla="*/ 205912 w 4003653"/>
              <a:gd name="connsiteY5" fmla="*/ 42647 h 422567"/>
              <a:gd name="connsiteX6" fmla="*/ 47694 w 4003653"/>
              <a:gd name="connsiteY6" fmla="*/ 210144 h 422567"/>
              <a:gd name="connsiteX7" fmla="*/ 47694 w 4003653"/>
              <a:gd name="connsiteY7" fmla="*/ 211284 h 422567"/>
              <a:gd name="connsiteX8" fmla="*/ 205912 w 4003653"/>
              <a:gd name="connsiteY8" fmla="*/ 379920 h 422567"/>
              <a:gd name="connsiteX9" fmla="*/ 337761 w 4003653"/>
              <a:gd name="connsiteY9" fmla="*/ 320995 h 422567"/>
              <a:gd name="connsiteX10" fmla="*/ 368363 w 4003653"/>
              <a:gd name="connsiteY10" fmla="*/ 350783 h 422567"/>
              <a:gd name="connsiteX11" fmla="*/ 204936 w 4003653"/>
              <a:gd name="connsiteY11" fmla="*/ 422567 h 422567"/>
              <a:gd name="connsiteX12" fmla="*/ 0 w 4003653"/>
              <a:gd name="connsiteY12" fmla="*/ 212423 h 422567"/>
              <a:gd name="connsiteX13" fmla="*/ 788164 w 4003653"/>
              <a:gd name="connsiteY13" fmla="*/ 212423 h 422567"/>
              <a:gd name="connsiteX14" fmla="*/ 628155 w 4003653"/>
              <a:gd name="connsiteY14" fmla="*/ 379920 h 422567"/>
              <a:gd name="connsiteX15" fmla="*/ 467006 w 4003653"/>
              <a:gd name="connsiteY15" fmla="*/ 211284 h 422567"/>
              <a:gd name="connsiteX16" fmla="*/ 467006 w 4003653"/>
              <a:gd name="connsiteY16" fmla="*/ 210144 h 422567"/>
              <a:gd name="connsiteX17" fmla="*/ 627016 w 4003653"/>
              <a:gd name="connsiteY17" fmla="*/ 42647 h 422567"/>
              <a:gd name="connsiteX18" fmla="*/ 788164 w 4003653"/>
              <a:gd name="connsiteY18" fmla="*/ 211284 h 422567"/>
              <a:gd name="connsiteX19" fmla="*/ 788164 w 4003653"/>
              <a:gd name="connsiteY19" fmla="*/ 212423 h 422567"/>
              <a:gd name="connsiteX20" fmla="*/ 419312 w 4003653"/>
              <a:gd name="connsiteY20" fmla="*/ 212423 h 422567"/>
              <a:gd name="connsiteX21" fmla="*/ 627178 w 4003653"/>
              <a:gd name="connsiteY21" fmla="*/ 422567 h 422567"/>
              <a:gd name="connsiteX22" fmla="*/ 836183 w 4003653"/>
              <a:gd name="connsiteY22" fmla="*/ 211284 h 422567"/>
              <a:gd name="connsiteX23" fmla="*/ 836183 w 4003653"/>
              <a:gd name="connsiteY23" fmla="*/ 210144 h 422567"/>
              <a:gd name="connsiteX24" fmla="*/ 628318 w 4003653"/>
              <a:gd name="connsiteY24" fmla="*/ 0 h 422567"/>
              <a:gd name="connsiteX25" fmla="*/ 419312 w 4003653"/>
              <a:gd name="connsiteY25" fmla="*/ 211284 h 422567"/>
              <a:gd name="connsiteX26" fmla="*/ 419312 w 4003653"/>
              <a:gd name="connsiteY26" fmla="*/ 212423 h 422567"/>
              <a:gd name="connsiteX27" fmla="*/ 933524 w 4003653"/>
              <a:gd name="connsiteY27" fmla="*/ 415731 h 422567"/>
              <a:gd name="connsiteX28" fmla="*/ 978450 w 4003653"/>
              <a:gd name="connsiteY28" fmla="*/ 415731 h 422567"/>
              <a:gd name="connsiteX29" fmla="*/ 978450 w 4003653"/>
              <a:gd name="connsiteY29" fmla="*/ 80574 h 422567"/>
              <a:gd name="connsiteX30" fmla="*/ 1242311 w 4003653"/>
              <a:gd name="connsiteY30" fmla="*/ 415568 h 422567"/>
              <a:gd name="connsiteX31" fmla="*/ 1279099 w 4003653"/>
              <a:gd name="connsiteY31" fmla="*/ 415568 h 422567"/>
              <a:gd name="connsiteX32" fmla="*/ 1279099 w 4003653"/>
              <a:gd name="connsiteY32" fmla="*/ 6999 h 422567"/>
              <a:gd name="connsiteX33" fmla="*/ 1234172 w 4003653"/>
              <a:gd name="connsiteY33" fmla="*/ 6999 h 422567"/>
              <a:gd name="connsiteX34" fmla="*/ 1234172 w 4003653"/>
              <a:gd name="connsiteY34" fmla="*/ 334505 h 422567"/>
              <a:gd name="connsiteX35" fmla="*/ 976823 w 4003653"/>
              <a:gd name="connsiteY35" fmla="*/ 6999 h 422567"/>
              <a:gd name="connsiteX36" fmla="*/ 933687 w 4003653"/>
              <a:gd name="connsiteY36" fmla="*/ 6999 h 422567"/>
              <a:gd name="connsiteX37" fmla="*/ 933687 w 4003653"/>
              <a:gd name="connsiteY37" fmla="*/ 415731 h 422567"/>
              <a:gd name="connsiteX38" fmla="*/ 1376602 w 4003653"/>
              <a:gd name="connsiteY38" fmla="*/ 212423 h 422567"/>
              <a:gd name="connsiteX39" fmla="*/ 1581538 w 4003653"/>
              <a:gd name="connsiteY39" fmla="*/ 422567 h 422567"/>
              <a:gd name="connsiteX40" fmla="*/ 1744965 w 4003653"/>
              <a:gd name="connsiteY40" fmla="*/ 350783 h 422567"/>
              <a:gd name="connsiteX41" fmla="*/ 1714689 w 4003653"/>
              <a:gd name="connsiteY41" fmla="*/ 320995 h 422567"/>
              <a:gd name="connsiteX42" fmla="*/ 1582677 w 4003653"/>
              <a:gd name="connsiteY42" fmla="*/ 379920 h 422567"/>
              <a:gd name="connsiteX43" fmla="*/ 1424458 w 4003653"/>
              <a:gd name="connsiteY43" fmla="*/ 211284 h 422567"/>
              <a:gd name="connsiteX44" fmla="*/ 1424458 w 4003653"/>
              <a:gd name="connsiteY44" fmla="*/ 210144 h 422567"/>
              <a:gd name="connsiteX45" fmla="*/ 1582677 w 4003653"/>
              <a:gd name="connsiteY45" fmla="*/ 42647 h 422567"/>
              <a:gd name="connsiteX46" fmla="*/ 1711108 w 4003653"/>
              <a:gd name="connsiteY46" fmla="*/ 98642 h 422567"/>
              <a:gd name="connsiteX47" fmla="*/ 1742686 w 4003653"/>
              <a:gd name="connsiteY47" fmla="*/ 64785 h 422567"/>
              <a:gd name="connsiteX48" fmla="*/ 1583328 w 4003653"/>
              <a:gd name="connsiteY48" fmla="*/ 0 h 422567"/>
              <a:gd name="connsiteX49" fmla="*/ 1376765 w 4003653"/>
              <a:gd name="connsiteY49" fmla="*/ 211284 h 422567"/>
              <a:gd name="connsiteX50" fmla="*/ 1376765 w 4003653"/>
              <a:gd name="connsiteY50" fmla="*/ 212423 h 422567"/>
              <a:gd name="connsiteX51" fmla="*/ 1825540 w 4003653"/>
              <a:gd name="connsiteY51" fmla="*/ 415731 h 422567"/>
              <a:gd name="connsiteX52" fmla="*/ 2101609 w 4003653"/>
              <a:gd name="connsiteY52" fmla="*/ 415731 h 422567"/>
              <a:gd name="connsiteX53" fmla="*/ 2101609 w 4003653"/>
              <a:gd name="connsiteY53" fmla="*/ 373083 h 422567"/>
              <a:gd name="connsiteX54" fmla="*/ 1871606 w 4003653"/>
              <a:gd name="connsiteY54" fmla="*/ 373083 h 422567"/>
              <a:gd name="connsiteX55" fmla="*/ 1871606 w 4003653"/>
              <a:gd name="connsiteY55" fmla="*/ 6999 h 422567"/>
              <a:gd name="connsiteX56" fmla="*/ 1825540 w 4003653"/>
              <a:gd name="connsiteY56" fmla="*/ 6999 h 422567"/>
              <a:gd name="connsiteX57" fmla="*/ 1825540 w 4003653"/>
              <a:gd name="connsiteY57" fmla="*/ 415731 h 422567"/>
              <a:gd name="connsiteX58" fmla="*/ 2168836 w 4003653"/>
              <a:gd name="connsiteY58" fmla="*/ 244653 h 422567"/>
              <a:gd name="connsiteX59" fmla="*/ 2338775 w 4003653"/>
              <a:gd name="connsiteY59" fmla="*/ 422079 h 422567"/>
              <a:gd name="connsiteX60" fmla="*/ 2509202 w 4003653"/>
              <a:gd name="connsiteY60" fmla="*/ 241072 h 422567"/>
              <a:gd name="connsiteX61" fmla="*/ 2509202 w 4003653"/>
              <a:gd name="connsiteY61" fmla="*/ 6999 h 422567"/>
              <a:gd name="connsiteX62" fmla="*/ 2463136 w 4003653"/>
              <a:gd name="connsiteY62" fmla="*/ 6999 h 422567"/>
              <a:gd name="connsiteX63" fmla="*/ 2463136 w 4003653"/>
              <a:gd name="connsiteY63" fmla="*/ 244490 h 422567"/>
              <a:gd name="connsiteX64" fmla="*/ 2339914 w 4003653"/>
              <a:gd name="connsiteY64" fmla="*/ 379269 h 422567"/>
              <a:gd name="connsiteX65" fmla="*/ 2215064 w 4003653"/>
              <a:gd name="connsiteY65" fmla="*/ 241560 h 422567"/>
              <a:gd name="connsiteX66" fmla="*/ 2215064 w 4003653"/>
              <a:gd name="connsiteY66" fmla="*/ 6999 h 422567"/>
              <a:gd name="connsiteX67" fmla="*/ 2168998 w 4003653"/>
              <a:gd name="connsiteY67" fmla="*/ 6999 h 422567"/>
              <a:gd name="connsiteX68" fmla="*/ 2168998 w 4003653"/>
              <a:gd name="connsiteY68" fmla="*/ 244653 h 422567"/>
              <a:gd name="connsiteX69" fmla="*/ 2591567 w 4003653"/>
              <a:gd name="connsiteY69" fmla="*/ 356155 h 422567"/>
              <a:gd name="connsiteX70" fmla="*/ 2758575 w 4003653"/>
              <a:gd name="connsiteY70" fmla="*/ 421591 h 422567"/>
              <a:gd name="connsiteX71" fmla="*/ 2898075 w 4003653"/>
              <a:gd name="connsiteY71" fmla="*/ 306019 h 422567"/>
              <a:gd name="connsiteX72" fmla="*/ 2898075 w 4003653"/>
              <a:gd name="connsiteY72" fmla="*/ 304880 h 422567"/>
              <a:gd name="connsiteX73" fmla="*/ 2764924 w 4003653"/>
              <a:gd name="connsiteY73" fmla="*/ 189309 h 422567"/>
              <a:gd name="connsiteX74" fmla="*/ 2654073 w 4003653"/>
              <a:gd name="connsiteY74" fmla="*/ 109874 h 422567"/>
              <a:gd name="connsiteX75" fmla="*/ 2654073 w 4003653"/>
              <a:gd name="connsiteY75" fmla="*/ 108735 h 422567"/>
              <a:gd name="connsiteX76" fmla="*/ 2740995 w 4003653"/>
              <a:gd name="connsiteY76" fmla="*/ 42810 h 422567"/>
              <a:gd name="connsiteX77" fmla="*/ 2858846 w 4003653"/>
              <a:gd name="connsiteY77" fmla="*/ 87248 h 422567"/>
              <a:gd name="connsiteX78" fmla="*/ 2885704 w 4003653"/>
              <a:gd name="connsiteY78" fmla="*/ 51600 h 422567"/>
              <a:gd name="connsiteX79" fmla="*/ 2742135 w 4003653"/>
              <a:gd name="connsiteY79" fmla="*/ 1465 h 422567"/>
              <a:gd name="connsiteX80" fmla="*/ 2607844 w 4003653"/>
              <a:gd name="connsiteY80" fmla="*/ 112967 h 422567"/>
              <a:gd name="connsiteX81" fmla="*/ 2607844 w 4003653"/>
              <a:gd name="connsiteY81" fmla="*/ 114106 h 422567"/>
              <a:gd name="connsiteX82" fmla="*/ 2745065 w 4003653"/>
              <a:gd name="connsiteY82" fmla="*/ 231956 h 422567"/>
              <a:gd name="connsiteX83" fmla="*/ 2851358 w 4003653"/>
              <a:gd name="connsiteY83" fmla="*/ 309600 h 422567"/>
              <a:gd name="connsiteX84" fmla="*/ 2851358 w 4003653"/>
              <a:gd name="connsiteY84" fmla="*/ 310740 h 422567"/>
              <a:gd name="connsiteX85" fmla="*/ 2760366 w 4003653"/>
              <a:gd name="connsiteY85" fmla="*/ 380245 h 422567"/>
              <a:gd name="connsiteX86" fmla="*/ 2620215 w 4003653"/>
              <a:gd name="connsiteY86" fmla="*/ 322460 h 422567"/>
              <a:gd name="connsiteX87" fmla="*/ 2591567 w 4003653"/>
              <a:gd name="connsiteY87" fmla="*/ 356155 h 422567"/>
              <a:gd name="connsiteX88" fmla="*/ 2996066 w 4003653"/>
              <a:gd name="connsiteY88" fmla="*/ 415568 h 422567"/>
              <a:gd name="connsiteX89" fmla="*/ 3042132 w 4003653"/>
              <a:gd name="connsiteY89" fmla="*/ 415568 h 422567"/>
              <a:gd name="connsiteX90" fmla="*/ 3042132 w 4003653"/>
              <a:gd name="connsiteY90" fmla="*/ 6999 h 422567"/>
              <a:gd name="connsiteX91" fmla="*/ 2996066 w 4003653"/>
              <a:gd name="connsiteY91" fmla="*/ 6999 h 422567"/>
              <a:gd name="connsiteX92" fmla="*/ 2996066 w 4003653"/>
              <a:gd name="connsiteY92" fmla="*/ 415568 h 422567"/>
              <a:gd name="connsiteX93" fmla="*/ 3512720 w 4003653"/>
              <a:gd name="connsiteY93" fmla="*/ 212423 h 422567"/>
              <a:gd name="connsiteX94" fmla="*/ 3352710 w 4003653"/>
              <a:gd name="connsiteY94" fmla="*/ 379920 h 422567"/>
              <a:gd name="connsiteX95" fmla="*/ 3191561 w 4003653"/>
              <a:gd name="connsiteY95" fmla="*/ 211284 h 422567"/>
              <a:gd name="connsiteX96" fmla="*/ 3191561 w 4003653"/>
              <a:gd name="connsiteY96" fmla="*/ 210144 h 422567"/>
              <a:gd name="connsiteX97" fmla="*/ 3351570 w 4003653"/>
              <a:gd name="connsiteY97" fmla="*/ 42647 h 422567"/>
              <a:gd name="connsiteX98" fmla="*/ 3512720 w 4003653"/>
              <a:gd name="connsiteY98" fmla="*/ 211284 h 422567"/>
              <a:gd name="connsiteX99" fmla="*/ 3512720 w 4003653"/>
              <a:gd name="connsiteY99" fmla="*/ 212423 h 422567"/>
              <a:gd name="connsiteX100" fmla="*/ 3143868 w 4003653"/>
              <a:gd name="connsiteY100" fmla="*/ 212423 h 422567"/>
              <a:gd name="connsiteX101" fmla="*/ 3351733 w 4003653"/>
              <a:gd name="connsiteY101" fmla="*/ 422567 h 422567"/>
              <a:gd name="connsiteX102" fmla="*/ 3560739 w 4003653"/>
              <a:gd name="connsiteY102" fmla="*/ 211284 h 422567"/>
              <a:gd name="connsiteX103" fmla="*/ 3560739 w 4003653"/>
              <a:gd name="connsiteY103" fmla="*/ 210144 h 422567"/>
              <a:gd name="connsiteX104" fmla="*/ 3353035 w 4003653"/>
              <a:gd name="connsiteY104" fmla="*/ 0 h 422567"/>
              <a:gd name="connsiteX105" fmla="*/ 3144030 w 4003653"/>
              <a:gd name="connsiteY105" fmla="*/ 211284 h 422567"/>
              <a:gd name="connsiteX106" fmla="*/ 3144030 w 4003653"/>
              <a:gd name="connsiteY106" fmla="*/ 212423 h 422567"/>
              <a:gd name="connsiteX107" fmla="*/ 3658079 w 4003653"/>
              <a:gd name="connsiteY107" fmla="*/ 415731 h 422567"/>
              <a:gd name="connsiteX108" fmla="*/ 3703005 w 4003653"/>
              <a:gd name="connsiteY108" fmla="*/ 415731 h 422567"/>
              <a:gd name="connsiteX109" fmla="*/ 3703005 w 4003653"/>
              <a:gd name="connsiteY109" fmla="*/ 80574 h 422567"/>
              <a:gd name="connsiteX110" fmla="*/ 3966866 w 4003653"/>
              <a:gd name="connsiteY110" fmla="*/ 415568 h 422567"/>
              <a:gd name="connsiteX111" fmla="*/ 4003654 w 4003653"/>
              <a:gd name="connsiteY111" fmla="*/ 415568 h 422567"/>
              <a:gd name="connsiteX112" fmla="*/ 4003654 w 4003653"/>
              <a:gd name="connsiteY112" fmla="*/ 6999 h 422567"/>
              <a:gd name="connsiteX113" fmla="*/ 3958728 w 4003653"/>
              <a:gd name="connsiteY113" fmla="*/ 6999 h 422567"/>
              <a:gd name="connsiteX114" fmla="*/ 3958728 w 4003653"/>
              <a:gd name="connsiteY114" fmla="*/ 334505 h 422567"/>
              <a:gd name="connsiteX115" fmla="*/ 3701215 w 4003653"/>
              <a:gd name="connsiteY115" fmla="*/ 6999 h 422567"/>
              <a:gd name="connsiteX116" fmla="*/ 3658079 w 4003653"/>
              <a:gd name="connsiteY116" fmla="*/ 6999 h 422567"/>
              <a:gd name="connsiteX117" fmla="*/ 3658079 w 4003653"/>
              <a:gd name="connsiteY117" fmla="*/ 415731 h 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003653" h="422567">
                <a:moveTo>
                  <a:pt x="0" y="212423"/>
                </a:moveTo>
                <a:lnTo>
                  <a:pt x="0" y="211284"/>
                </a:lnTo>
                <a:cubicBezTo>
                  <a:pt x="0" y="95712"/>
                  <a:pt x="86434" y="0"/>
                  <a:pt x="206563" y="0"/>
                </a:cubicBezTo>
                <a:cubicBezTo>
                  <a:pt x="280627" y="0"/>
                  <a:pt x="325065" y="26207"/>
                  <a:pt x="365922" y="64785"/>
                </a:cubicBezTo>
                <a:lnTo>
                  <a:pt x="334343" y="98642"/>
                </a:lnTo>
                <a:cubicBezTo>
                  <a:pt x="299835" y="65924"/>
                  <a:pt x="261419" y="42647"/>
                  <a:pt x="205912" y="42647"/>
                </a:cubicBezTo>
                <a:cubicBezTo>
                  <a:pt x="115409" y="42647"/>
                  <a:pt x="47694" y="116222"/>
                  <a:pt x="47694" y="210144"/>
                </a:cubicBezTo>
                <a:lnTo>
                  <a:pt x="47694" y="211284"/>
                </a:lnTo>
                <a:cubicBezTo>
                  <a:pt x="47694" y="305857"/>
                  <a:pt x="116060" y="379920"/>
                  <a:pt x="205912" y="379920"/>
                </a:cubicBezTo>
                <a:cubicBezTo>
                  <a:pt x="261908" y="379920"/>
                  <a:pt x="298695" y="358271"/>
                  <a:pt x="337761" y="320995"/>
                </a:cubicBezTo>
                <a:lnTo>
                  <a:pt x="368363" y="350783"/>
                </a:lnTo>
                <a:cubicBezTo>
                  <a:pt x="325716" y="393919"/>
                  <a:pt x="278999" y="422567"/>
                  <a:pt x="204936" y="422567"/>
                </a:cubicBezTo>
                <a:cubicBezTo>
                  <a:pt x="87085" y="422567"/>
                  <a:pt x="0" y="329785"/>
                  <a:pt x="0" y="212423"/>
                </a:cubicBezTo>
                <a:moveTo>
                  <a:pt x="788164" y="212423"/>
                </a:moveTo>
                <a:cubicBezTo>
                  <a:pt x="788164" y="305206"/>
                  <a:pt x="721589" y="379920"/>
                  <a:pt x="628155" y="379920"/>
                </a:cubicBezTo>
                <a:cubicBezTo>
                  <a:pt x="534721" y="379920"/>
                  <a:pt x="467006" y="304066"/>
                  <a:pt x="467006" y="211284"/>
                </a:cubicBezTo>
                <a:lnTo>
                  <a:pt x="467006" y="210144"/>
                </a:lnTo>
                <a:cubicBezTo>
                  <a:pt x="467006" y="117362"/>
                  <a:pt x="533582" y="42647"/>
                  <a:pt x="627016" y="42647"/>
                </a:cubicBezTo>
                <a:cubicBezTo>
                  <a:pt x="720449" y="42647"/>
                  <a:pt x="788164" y="118501"/>
                  <a:pt x="788164" y="211284"/>
                </a:cubicBezTo>
                <a:lnTo>
                  <a:pt x="788164" y="212423"/>
                </a:lnTo>
                <a:moveTo>
                  <a:pt x="419312" y="212423"/>
                </a:moveTo>
                <a:cubicBezTo>
                  <a:pt x="419312" y="325064"/>
                  <a:pt x="502817" y="422567"/>
                  <a:pt x="627178" y="422567"/>
                </a:cubicBezTo>
                <a:cubicBezTo>
                  <a:pt x="751540" y="422567"/>
                  <a:pt x="836183" y="323925"/>
                  <a:pt x="836183" y="211284"/>
                </a:cubicBezTo>
                <a:lnTo>
                  <a:pt x="836183" y="210144"/>
                </a:lnTo>
                <a:cubicBezTo>
                  <a:pt x="836183" y="97503"/>
                  <a:pt x="752679" y="0"/>
                  <a:pt x="628318" y="0"/>
                </a:cubicBezTo>
                <a:cubicBezTo>
                  <a:pt x="503956" y="0"/>
                  <a:pt x="419312" y="98642"/>
                  <a:pt x="419312" y="211284"/>
                </a:cubicBezTo>
                <a:lnTo>
                  <a:pt x="419312" y="212423"/>
                </a:lnTo>
                <a:moveTo>
                  <a:pt x="933524" y="415731"/>
                </a:moveTo>
                <a:lnTo>
                  <a:pt x="978450" y="415731"/>
                </a:lnTo>
                <a:lnTo>
                  <a:pt x="978450" y="80574"/>
                </a:lnTo>
                <a:lnTo>
                  <a:pt x="1242311" y="415568"/>
                </a:lnTo>
                <a:lnTo>
                  <a:pt x="1279099" y="415568"/>
                </a:lnTo>
                <a:lnTo>
                  <a:pt x="1279099" y="6999"/>
                </a:lnTo>
                <a:lnTo>
                  <a:pt x="1234172" y="6999"/>
                </a:lnTo>
                <a:lnTo>
                  <a:pt x="1234172" y="334505"/>
                </a:lnTo>
                <a:lnTo>
                  <a:pt x="976823" y="6999"/>
                </a:lnTo>
                <a:lnTo>
                  <a:pt x="933687" y="6999"/>
                </a:lnTo>
                <a:lnTo>
                  <a:pt x="933687" y="415731"/>
                </a:lnTo>
                <a:close/>
                <a:moveTo>
                  <a:pt x="1376602" y="212423"/>
                </a:moveTo>
                <a:cubicBezTo>
                  <a:pt x="1376602" y="329785"/>
                  <a:pt x="1463525" y="422567"/>
                  <a:pt x="1581538" y="422567"/>
                </a:cubicBezTo>
                <a:cubicBezTo>
                  <a:pt x="1655601" y="422567"/>
                  <a:pt x="1702318" y="393919"/>
                  <a:pt x="1744965" y="350783"/>
                </a:cubicBezTo>
                <a:lnTo>
                  <a:pt x="1714689" y="320995"/>
                </a:lnTo>
                <a:cubicBezTo>
                  <a:pt x="1675622" y="358433"/>
                  <a:pt x="1638835" y="379920"/>
                  <a:pt x="1582677" y="379920"/>
                </a:cubicBezTo>
                <a:cubicBezTo>
                  <a:pt x="1492824" y="379920"/>
                  <a:pt x="1424458" y="305694"/>
                  <a:pt x="1424458" y="211284"/>
                </a:cubicBezTo>
                <a:lnTo>
                  <a:pt x="1424458" y="210144"/>
                </a:lnTo>
                <a:cubicBezTo>
                  <a:pt x="1424458" y="116222"/>
                  <a:pt x="1492173" y="42647"/>
                  <a:pt x="1582677" y="42647"/>
                </a:cubicBezTo>
                <a:cubicBezTo>
                  <a:pt x="1638184" y="42647"/>
                  <a:pt x="1676599" y="66087"/>
                  <a:pt x="1711108" y="98642"/>
                </a:cubicBezTo>
                <a:lnTo>
                  <a:pt x="1742686" y="64785"/>
                </a:lnTo>
                <a:cubicBezTo>
                  <a:pt x="1701830" y="26207"/>
                  <a:pt x="1657392" y="0"/>
                  <a:pt x="1583328" y="0"/>
                </a:cubicBezTo>
                <a:cubicBezTo>
                  <a:pt x="1463036" y="0"/>
                  <a:pt x="1376765" y="95712"/>
                  <a:pt x="1376765" y="211284"/>
                </a:cubicBezTo>
                <a:lnTo>
                  <a:pt x="1376765" y="212423"/>
                </a:lnTo>
                <a:moveTo>
                  <a:pt x="1825540" y="415731"/>
                </a:moveTo>
                <a:lnTo>
                  <a:pt x="2101609" y="415731"/>
                </a:lnTo>
                <a:lnTo>
                  <a:pt x="2101609" y="373083"/>
                </a:lnTo>
                <a:lnTo>
                  <a:pt x="1871606" y="373083"/>
                </a:lnTo>
                <a:lnTo>
                  <a:pt x="1871606" y="6999"/>
                </a:lnTo>
                <a:lnTo>
                  <a:pt x="1825540" y="6999"/>
                </a:lnTo>
                <a:lnTo>
                  <a:pt x="1825540" y="415731"/>
                </a:lnTo>
                <a:close/>
                <a:moveTo>
                  <a:pt x="2168836" y="244653"/>
                </a:moveTo>
                <a:cubicBezTo>
                  <a:pt x="2168836" y="360224"/>
                  <a:pt x="2237690" y="422079"/>
                  <a:pt x="2338775" y="422079"/>
                </a:cubicBezTo>
                <a:cubicBezTo>
                  <a:pt x="2440836" y="422079"/>
                  <a:pt x="2509202" y="360224"/>
                  <a:pt x="2509202" y="241072"/>
                </a:cubicBezTo>
                <a:lnTo>
                  <a:pt x="2509202" y="6999"/>
                </a:lnTo>
                <a:lnTo>
                  <a:pt x="2463136" y="6999"/>
                </a:lnTo>
                <a:lnTo>
                  <a:pt x="2463136" y="244490"/>
                </a:lnTo>
                <a:cubicBezTo>
                  <a:pt x="2463136" y="333854"/>
                  <a:pt x="2415280" y="379269"/>
                  <a:pt x="2339914" y="379269"/>
                </a:cubicBezTo>
                <a:cubicBezTo>
                  <a:pt x="2261781" y="379269"/>
                  <a:pt x="2215064" y="329622"/>
                  <a:pt x="2215064" y="241560"/>
                </a:cubicBezTo>
                <a:lnTo>
                  <a:pt x="2215064" y="6999"/>
                </a:lnTo>
                <a:lnTo>
                  <a:pt x="2168998" y="6999"/>
                </a:lnTo>
                <a:lnTo>
                  <a:pt x="2168998" y="244653"/>
                </a:lnTo>
                <a:moveTo>
                  <a:pt x="2591567" y="356155"/>
                </a:moveTo>
                <a:cubicBezTo>
                  <a:pt x="2640562" y="399941"/>
                  <a:pt x="2693628" y="421591"/>
                  <a:pt x="2758575" y="421591"/>
                </a:cubicBezTo>
                <a:cubicBezTo>
                  <a:pt x="2839638" y="421591"/>
                  <a:pt x="2898075" y="376013"/>
                  <a:pt x="2898075" y="306019"/>
                </a:cubicBezTo>
                <a:lnTo>
                  <a:pt x="2898075" y="304880"/>
                </a:lnTo>
                <a:cubicBezTo>
                  <a:pt x="2898075" y="242374"/>
                  <a:pt x="2856079" y="209168"/>
                  <a:pt x="2764924" y="189309"/>
                </a:cubicBezTo>
                <a:cubicBezTo>
                  <a:pt x="2675071" y="170101"/>
                  <a:pt x="2654073" y="148452"/>
                  <a:pt x="2654073" y="109874"/>
                </a:cubicBezTo>
                <a:lnTo>
                  <a:pt x="2654073" y="108735"/>
                </a:lnTo>
                <a:cubicBezTo>
                  <a:pt x="2654073" y="71947"/>
                  <a:pt x="2687930" y="42810"/>
                  <a:pt x="2740995" y="42810"/>
                </a:cubicBezTo>
                <a:cubicBezTo>
                  <a:pt x="2782992" y="42810"/>
                  <a:pt x="2820919" y="56158"/>
                  <a:pt x="2858846" y="87248"/>
                </a:cubicBezTo>
                <a:lnTo>
                  <a:pt x="2885704" y="51600"/>
                </a:lnTo>
                <a:cubicBezTo>
                  <a:pt x="2844196" y="18231"/>
                  <a:pt x="2801711" y="1465"/>
                  <a:pt x="2742135" y="1465"/>
                </a:cubicBezTo>
                <a:cubicBezTo>
                  <a:pt x="2664491" y="1465"/>
                  <a:pt x="2607844" y="48670"/>
                  <a:pt x="2607844" y="112967"/>
                </a:cubicBezTo>
                <a:lnTo>
                  <a:pt x="2607844" y="114106"/>
                </a:lnTo>
                <a:cubicBezTo>
                  <a:pt x="2607844" y="181170"/>
                  <a:pt x="2650980" y="211609"/>
                  <a:pt x="2745065" y="231956"/>
                </a:cubicBezTo>
                <a:cubicBezTo>
                  <a:pt x="2830848" y="250024"/>
                  <a:pt x="2851358" y="271674"/>
                  <a:pt x="2851358" y="309600"/>
                </a:cubicBezTo>
                <a:lnTo>
                  <a:pt x="2851358" y="310740"/>
                </a:lnTo>
                <a:cubicBezTo>
                  <a:pt x="2851358" y="350946"/>
                  <a:pt x="2815222" y="380245"/>
                  <a:pt x="2760366" y="380245"/>
                </a:cubicBezTo>
                <a:cubicBezTo>
                  <a:pt x="2703720" y="380245"/>
                  <a:pt x="2662863" y="361038"/>
                  <a:pt x="2620215" y="322460"/>
                </a:cubicBezTo>
                <a:lnTo>
                  <a:pt x="2591567" y="356155"/>
                </a:lnTo>
                <a:moveTo>
                  <a:pt x="2996066" y="415568"/>
                </a:moveTo>
                <a:lnTo>
                  <a:pt x="3042132" y="415568"/>
                </a:lnTo>
                <a:lnTo>
                  <a:pt x="3042132" y="6999"/>
                </a:lnTo>
                <a:lnTo>
                  <a:pt x="2996066" y="6999"/>
                </a:lnTo>
                <a:lnTo>
                  <a:pt x="2996066" y="415568"/>
                </a:lnTo>
                <a:close/>
                <a:moveTo>
                  <a:pt x="3512720" y="212423"/>
                </a:moveTo>
                <a:cubicBezTo>
                  <a:pt x="3512720" y="305206"/>
                  <a:pt x="3446144" y="379920"/>
                  <a:pt x="3352710" y="379920"/>
                </a:cubicBezTo>
                <a:cubicBezTo>
                  <a:pt x="3259276" y="379920"/>
                  <a:pt x="3191561" y="304066"/>
                  <a:pt x="3191561" y="211284"/>
                </a:cubicBezTo>
                <a:lnTo>
                  <a:pt x="3191561" y="210144"/>
                </a:lnTo>
                <a:cubicBezTo>
                  <a:pt x="3191561" y="117362"/>
                  <a:pt x="3258137" y="42647"/>
                  <a:pt x="3351570" y="42647"/>
                </a:cubicBezTo>
                <a:cubicBezTo>
                  <a:pt x="3445005" y="42647"/>
                  <a:pt x="3512720" y="118501"/>
                  <a:pt x="3512720" y="211284"/>
                </a:cubicBezTo>
                <a:lnTo>
                  <a:pt x="3512720" y="212423"/>
                </a:lnTo>
                <a:moveTo>
                  <a:pt x="3143868" y="212423"/>
                </a:moveTo>
                <a:cubicBezTo>
                  <a:pt x="3143868" y="325064"/>
                  <a:pt x="3227372" y="422567"/>
                  <a:pt x="3351733" y="422567"/>
                </a:cubicBezTo>
                <a:cubicBezTo>
                  <a:pt x="3476095" y="422567"/>
                  <a:pt x="3560739" y="323925"/>
                  <a:pt x="3560739" y="211284"/>
                </a:cubicBezTo>
                <a:lnTo>
                  <a:pt x="3560739" y="210144"/>
                </a:lnTo>
                <a:cubicBezTo>
                  <a:pt x="3560739" y="97503"/>
                  <a:pt x="3477234" y="0"/>
                  <a:pt x="3353035" y="0"/>
                </a:cubicBezTo>
                <a:cubicBezTo>
                  <a:pt x="3228674" y="0"/>
                  <a:pt x="3144030" y="98642"/>
                  <a:pt x="3144030" y="211284"/>
                </a:cubicBezTo>
                <a:lnTo>
                  <a:pt x="3144030" y="212423"/>
                </a:lnTo>
                <a:moveTo>
                  <a:pt x="3658079" y="415731"/>
                </a:moveTo>
                <a:lnTo>
                  <a:pt x="3703005" y="415731"/>
                </a:lnTo>
                <a:lnTo>
                  <a:pt x="3703005" y="80574"/>
                </a:lnTo>
                <a:lnTo>
                  <a:pt x="3966866" y="415568"/>
                </a:lnTo>
                <a:lnTo>
                  <a:pt x="4003654" y="415568"/>
                </a:lnTo>
                <a:lnTo>
                  <a:pt x="4003654" y="6999"/>
                </a:lnTo>
                <a:lnTo>
                  <a:pt x="3958728" y="6999"/>
                </a:lnTo>
                <a:lnTo>
                  <a:pt x="3958728" y="334505"/>
                </a:lnTo>
                <a:lnTo>
                  <a:pt x="3701215" y="6999"/>
                </a:lnTo>
                <a:lnTo>
                  <a:pt x="3658079" y="6999"/>
                </a:lnTo>
                <a:lnTo>
                  <a:pt x="3658079" y="415731"/>
                </a:lnTo>
                <a:close/>
              </a:path>
            </a:pathLst>
          </a:custGeom>
          <a:solidFill>
            <a:srgbClr val="FFFFF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CA81887-6FCB-4A27-BAA7-798403B996AA}"/>
              </a:ext>
            </a:extLst>
          </p:cNvPr>
          <p:cNvSpPr/>
          <p:nvPr userDrawn="1"/>
        </p:nvSpPr>
        <p:spPr>
          <a:xfrm>
            <a:off x="0" y="-1"/>
            <a:ext cx="24172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706A5A58-B9B6-4813-BD8E-A756A2FD2522}"/>
              </a:ext>
            </a:extLst>
          </p:cNvPr>
          <p:cNvSpPr/>
          <p:nvPr/>
        </p:nvSpPr>
        <p:spPr>
          <a:xfrm>
            <a:off x="310525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29F45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1D992FCD-AD59-4C38-83AB-70EB0494E5B5}"/>
              </a:ext>
            </a:extLst>
          </p:cNvPr>
          <p:cNvSpPr/>
          <p:nvPr/>
        </p:nvSpPr>
        <p:spPr>
          <a:xfrm>
            <a:off x="2933142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F1CA13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BAE86678-3EAF-472C-8AA0-CFC94703C492}"/>
              </a:ext>
            </a:extLst>
          </p:cNvPr>
          <p:cNvSpPr/>
          <p:nvPr/>
        </p:nvSpPr>
        <p:spPr>
          <a:xfrm>
            <a:off x="2761250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1369A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BD84B2FC-1A53-4CBB-8ED4-56B0221A96DD}"/>
              </a:ext>
            </a:extLst>
          </p:cNvPr>
          <p:cNvSpPr/>
          <p:nvPr/>
        </p:nvSpPr>
        <p:spPr>
          <a:xfrm>
            <a:off x="2589358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AAC8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200421C2-C8C8-45DF-8DA4-5C70C3549547}"/>
              </a:ext>
            </a:extLst>
          </p:cNvPr>
          <p:cNvSpPr/>
          <p:nvPr/>
        </p:nvSpPr>
        <p:spPr>
          <a:xfrm>
            <a:off x="2417249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C83737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587EEED1-9792-4695-BCB0-C15B6D8BF84B}"/>
              </a:ext>
            </a:extLst>
          </p:cNvPr>
          <p:cNvSpPr/>
          <p:nvPr/>
        </p:nvSpPr>
        <p:spPr>
          <a:xfrm>
            <a:off x="327736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BC44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7" name="Graphic 6">
            <a:extLst>
              <a:ext uri="{FF2B5EF4-FFF2-40B4-BE49-F238E27FC236}">
                <a16:creationId xmlns:a16="http://schemas.microsoft.com/office/drawing/2014/main" id="{9772D3CB-C9DA-4275-8772-62596049D4B9}"/>
              </a:ext>
            </a:extLst>
          </p:cNvPr>
          <p:cNvSpPr/>
          <p:nvPr/>
        </p:nvSpPr>
        <p:spPr>
          <a:xfrm>
            <a:off x="3449253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A3F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4" name="Graphic 6">
            <a:extLst>
              <a:ext uri="{FF2B5EF4-FFF2-40B4-BE49-F238E27FC236}">
                <a16:creationId xmlns:a16="http://schemas.microsoft.com/office/drawing/2014/main" id="{CB786727-D38C-409C-8D86-63DFB01C3296}"/>
              </a:ext>
            </a:extLst>
          </p:cNvPr>
          <p:cNvSpPr/>
          <p:nvPr/>
        </p:nvSpPr>
        <p:spPr>
          <a:xfrm>
            <a:off x="310525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983E208F-6609-4AFA-BD93-2D46CEDD48B9}"/>
              </a:ext>
            </a:extLst>
          </p:cNvPr>
          <p:cNvSpPr/>
          <p:nvPr/>
        </p:nvSpPr>
        <p:spPr>
          <a:xfrm>
            <a:off x="2933142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6" name="Graphic 6">
            <a:extLst>
              <a:ext uri="{FF2B5EF4-FFF2-40B4-BE49-F238E27FC236}">
                <a16:creationId xmlns:a16="http://schemas.microsoft.com/office/drawing/2014/main" id="{0CA6FAF3-1C28-4573-AE6B-630192831295}"/>
              </a:ext>
            </a:extLst>
          </p:cNvPr>
          <p:cNvSpPr/>
          <p:nvPr/>
        </p:nvSpPr>
        <p:spPr>
          <a:xfrm>
            <a:off x="2761250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7" name="Graphic 6">
            <a:extLst>
              <a:ext uri="{FF2B5EF4-FFF2-40B4-BE49-F238E27FC236}">
                <a16:creationId xmlns:a16="http://schemas.microsoft.com/office/drawing/2014/main" id="{66172A83-3879-4053-A956-3E3529D973F0}"/>
              </a:ext>
            </a:extLst>
          </p:cNvPr>
          <p:cNvSpPr/>
          <p:nvPr/>
        </p:nvSpPr>
        <p:spPr>
          <a:xfrm>
            <a:off x="2589358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8" name="Graphic 6">
            <a:extLst>
              <a:ext uri="{FF2B5EF4-FFF2-40B4-BE49-F238E27FC236}">
                <a16:creationId xmlns:a16="http://schemas.microsoft.com/office/drawing/2014/main" id="{B54ADFB7-2AF9-40BA-B18A-4F49247E52EF}"/>
              </a:ext>
            </a:extLst>
          </p:cNvPr>
          <p:cNvSpPr/>
          <p:nvPr/>
        </p:nvSpPr>
        <p:spPr>
          <a:xfrm>
            <a:off x="2417249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9" name="Graphic 6">
            <a:extLst>
              <a:ext uri="{FF2B5EF4-FFF2-40B4-BE49-F238E27FC236}">
                <a16:creationId xmlns:a16="http://schemas.microsoft.com/office/drawing/2014/main" id="{8EF99177-B467-4752-A66A-ADBC697AEF0F}"/>
              </a:ext>
            </a:extLst>
          </p:cNvPr>
          <p:cNvSpPr/>
          <p:nvPr/>
        </p:nvSpPr>
        <p:spPr>
          <a:xfrm>
            <a:off x="327736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0" name="Graphic 6">
            <a:extLst>
              <a:ext uri="{FF2B5EF4-FFF2-40B4-BE49-F238E27FC236}">
                <a16:creationId xmlns:a16="http://schemas.microsoft.com/office/drawing/2014/main" id="{1EB7F60C-A75B-4465-97EE-AC18AC418E18}"/>
              </a:ext>
            </a:extLst>
          </p:cNvPr>
          <p:cNvSpPr/>
          <p:nvPr/>
        </p:nvSpPr>
        <p:spPr>
          <a:xfrm>
            <a:off x="3449253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5D48EBEF-654D-422B-AA58-AD58DF5AB4FB}"/>
              </a:ext>
            </a:extLst>
          </p:cNvPr>
          <p:cNvSpPr/>
          <p:nvPr/>
        </p:nvSpPr>
        <p:spPr>
          <a:xfrm>
            <a:off x="310525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2" name="Graphic 6">
            <a:extLst>
              <a:ext uri="{FF2B5EF4-FFF2-40B4-BE49-F238E27FC236}">
                <a16:creationId xmlns:a16="http://schemas.microsoft.com/office/drawing/2014/main" id="{0199E455-2101-4963-B9C5-1A510AD5FE21}"/>
              </a:ext>
            </a:extLst>
          </p:cNvPr>
          <p:cNvSpPr/>
          <p:nvPr/>
        </p:nvSpPr>
        <p:spPr>
          <a:xfrm>
            <a:off x="2933142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D9DFD03D-7E11-400A-9B8E-0F691CFE2D5A}"/>
              </a:ext>
            </a:extLst>
          </p:cNvPr>
          <p:cNvSpPr/>
          <p:nvPr/>
        </p:nvSpPr>
        <p:spPr>
          <a:xfrm>
            <a:off x="2761250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10EB5C85-1C72-4FBA-BF48-B3CB32EEE7BF}"/>
              </a:ext>
            </a:extLst>
          </p:cNvPr>
          <p:cNvSpPr/>
          <p:nvPr/>
        </p:nvSpPr>
        <p:spPr>
          <a:xfrm>
            <a:off x="2589358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22BD5378-F6AC-488C-BB09-C1B24C77CDD1}"/>
              </a:ext>
            </a:extLst>
          </p:cNvPr>
          <p:cNvSpPr/>
          <p:nvPr/>
        </p:nvSpPr>
        <p:spPr>
          <a:xfrm>
            <a:off x="2417249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22BB3CF1-193B-4134-AB4E-475D0FFAF20F}"/>
              </a:ext>
            </a:extLst>
          </p:cNvPr>
          <p:cNvSpPr/>
          <p:nvPr/>
        </p:nvSpPr>
        <p:spPr>
          <a:xfrm>
            <a:off x="327736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7EB63023-A2CE-4231-BE9A-DED5F621AB9D}"/>
              </a:ext>
            </a:extLst>
          </p:cNvPr>
          <p:cNvSpPr/>
          <p:nvPr/>
        </p:nvSpPr>
        <p:spPr>
          <a:xfrm>
            <a:off x="3449253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B1DC-D3D1-46EA-A88A-7E282F09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4448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Logo </a:t>
            </a:r>
            <a:r>
              <a:rPr lang="nl-NL" err="1"/>
              <a:t>animation</a:t>
            </a:r>
            <a:r>
              <a:rPr lang="nl-NL"/>
              <a:t> (Intro)</a:t>
            </a:r>
          </a:p>
        </p:txBody>
      </p:sp>
    </p:spTree>
    <p:extLst>
      <p:ext uri="{BB962C8B-B14F-4D97-AF65-F5344CB8AC3E}">
        <p14:creationId xmlns:p14="http://schemas.microsoft.com/office/powerpoint/2010/main" val="962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8">
            <a:extLst>
              <a:ext uri="{FF2B5EF4-FFF2-40B4-BE49-F238E27FC236}">
                <a16:creationId xmlns:a16="http://schemas.microsoft.com/office/drawing/2014/main" id="{457DD584-2E66-4EE6-B701-A42720EB6B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1483785"/>
            <a:ext cx="10273152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74" name="INSTRUCTION">
            <a:extLst>
              <a:ext uri="{FF2B5EF4-FFF2-40B4-BE49-F238E27FC236}">
                <a16:creationId xmlns:a16="http://schemas.microsoft.com/office/drawing/2014/main" id="{A63F9A12-7373-4F83-8D1F-F2D434753B3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17A85924-9831-43E1-8885-E82281CE9E7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086EB368-ADC0-4474-93AD-964633274F2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5F30F960-9ECE-4C95-B7B1-C8AC04669A4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0BC52342-94F5-4DA5-AFBD-EBD0BFE75C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C347BB35-D991-4299-8ED1-4DBDDEDFD39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F625035-DB1B-4E42-AEB4-AA8BB85C8E9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E77E68DA-0CE1-45FA-B7E7-9E5A9B84E2F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4AC9B09C-2D98-4F69-90E1-B4228FBA93C6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F7A9B93C-9B0B-41E5-BFA2-F943227EC81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5001F8C7-0D3E-4E22-80A0-3512F49FD64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25476E77-CD33-45A0-ACDE-02CD3E7840C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FBCB0CA-D4AA-48F1-9D69-059E865C78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0220F2DE-AA47-4149-8672-BF44ACEDB7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1578837-6AE2-4E55-B73F-F2F5ECD9468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07CC6123-E865-4813-8B3D-5B991F84634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E41319D6-A0F7-41B8-804C-B86599365BE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4D817F-C16A-4510-BC75-78F00B4EE3E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7090003-D0B4-41BF-898B-18A76949DDE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7B866D20-2F26-44EE-AE4F-2AAB7C2466EB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DAB79298-39BA-44E8-A5E7-6318BE11AE6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42321906-8EBB-4931-ACBC-1851B6C1D558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9139F5BD-00DC-4376-999B-2D132F8A52C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8" name="Ovaal 137">
                <a:extLst>
                  <a:ext uri="{FF2B5EF4-FFF2-40B4-BE49-F238E27FC236}">
                    <a16:creationId xmlns:a16="http://schemas.microsoft.com/office/drawing/2014/main" id="{924F602F-C4F4-4D94-9B28-F6CCE3898A7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Graphic 163" descr="Informatie">
                <a:extLst>
                  <a:ext uri="{FF2B5EF4-FFF2-40B4-BE49-F238E27FC236}">
                    <a16:creationId xmlns:a16="http://schemas.microsoft.com/office/drawing/2014/main" id="{75C8BBB7-3D98-4FBC-B758-CDCE4AB1C39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7" name="VOORBEELD">
              <a:extLst>
                <a:ext uri="{FF2B5EF4-FFF2-40B4-BE49-F238E27FC236}">
                  <a16:creationId xmlns:a16="http://schemas.microsoft.com/office/drawing/2014/main" id="{E8C29186-0F71-42EA-95A6-53CF4E514B4B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ED12481E-D138-4919-ADBD-FFD757077A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EFE53576-D170-478F-A8DB-DB49D0FF685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786C1C98-DB13-4508-85E4-0B3EA0AD798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1" name="Groep 130">
                  <a:extLst>
                    <a:ext uri="{FF2B5EF4-FFF2-40B4-BE49-F238E27FC236}">
                      <a16:creationId xmlns:a16="http://schemas.microsoft.com/office/drawing/2014/main" id="{194C5C33-DC6B-49CC-9EC4-C2CDB93F6E9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6EDB6B70-9966-4916-A51A-9E67527B5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27526F79-03B1-4283-9ECC-CC6341288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CDF9F844-D7D2-4A05-B511-7DBD49BE6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135">
                    <a:extLst>
                      <a:ext uri="{FF2B5EF4-FFF2-40B4-BE49-F238E27FC236}">
                        <a16:creationId xmlns:a16="http://schemas.microsoft.com/office/drawing/2014/main" id="{2F1517EE-7972-4660-BB03-97A010C32C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136">
                    <a:extLst>
                      <a:ext uri="{FF2B5EF4-FFF2-40B4-BE49-F238E27FC236}">
                        <a16:creationId xmlns:a16="http://schemas.microsoft.com/office/drawing/2014/main" id="{02CD6346-CF0B-40EA-BEC7-A63D00F967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2" name="Pijl: rechts 131">
                  <a:extLst>
                    <a:ext uri="{FF2B5EF4-FFF2-40B4-BE49-F238E27FC236}">
                      <a16:creationId xmlns:a16="http://schemas.microsoft.com/office/drawing/2014/main" id="{9D8B7C92-E07E-4B5B-8CD8-01896121B47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1" name="Groep 100">
                <a:extLst>
                  <a:ext uri="{FF2B5EF4-FFF2-40B4-BE49-F238E27FC236}">
                    <a16:creationId xmlns:a16="http://schemas.microsoft.com/office/drawing/2014/main" id="{D1D0040A-EFBF-4DC6-A7AA-185E4EB8309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117361A4-1BB6-4D45-B871-BD21A19CAD5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6" name="Rechte verbindingslijn 125">
                    <a:extLst>
                      <a:ext uri="{FF2B5EF4-FFF2-40B4-BE49-F238E27FC236}">
                        <a16:creationId xmlns:a16="http://schemas.microsoft.com/office/drawing/2014/main" id="{896FF58A-0B0E-4020-A7E7-35EE476A7F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126">
                    <a:extLst>
                      <a:ext uri="{FF2B5EF4-FFF2-40B4-BE49-F238E27FC236}">
                        <a16:creationId xmlns:a16="http://schemas.microsoft.com/office/drawing/2014/main" id="{98965267-93D6-4CAE-B752-78112A5F9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127">
                    <a:extLst>
                      <a:ext uri="{FF2B5EF4-FFF2-40B4-BE49-F238E27FC236}">
                        <a16:creationId xmlns:a16="http://schemas.microsoft.com/office/drawing/2014/main" id="{54A09270-E7A5-4760-8CDD-9AD98D0D8E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128">
                    <a:extLst>
                      <a:ext uri="{FF2B5EF4-FFF2-40B4-BE49-F238E27FC236}">
                        <a16:creationId xmlns:a16="http://schemas.microsoft.com/office/drawing/2014/main" id="{DB1EA582-8AE9-4F67-864B-FE4DC8B062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02584D7A-F17B-4710-A44C-10AFBD3830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5" name="Pijl: rechts 124">
                  <a:extLst>
                    <a:ext uri="{FF2B5EF4-FFF2-40B4-BE49-F238E27FC236}">
                      <a16:creationId xmlns:a16="http://schemas.microsoft.com/office/drawing/2014/main" id="{FA27C3D4-D079-4EE8-8D09-9D40950DB07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DBE0F017-AAD5-4ED3-A72E-5C5C477E4B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3" name="Rechte verbindingslijn 102">
                <a:extLst>
                  <a:ext uri="{FF2B5EF4-FFF2-40B4-BE49-F238E27FC236}">
                    <a16:creationId xmlns:a16="http://schemas.microsoft.com/office/drawing/2014/main" id="{8248B249-99E1-4C46-B8F8-58378E643A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B9E365BC-EF79-4E8D-A146-562900090EE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7CADD060-AB8C-449B-A842-89F64088ACE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7BECA5F-858C-4AE8-93EC-1340B6DC470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7EACC2BE-9E94-4501-8E21-1781AA5E57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2E0CF1B-2B36-4BA2-8991-B9B2135AD0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9" name="Rechte verbindingslijn 118">
                    <a:extLst>
                      <a:ext uri="{FF2B5EF4-FFF2-40B4-BE49-F238E27FC236}">
                        <a16:creationId xmlns:a16="http://schemas.microsoft.com/office/drawing/2014/main" id="{5E6B523D-2D4A-46D4-A0AB-6FE9DB4EBB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119">
                    <a:extLst>
                      <a:ext uri="{FF2B5EF4-FFF2-40B4-BE49-F238E27FC236}">
                        <a16:creationId xmlns:a16="http://schemas.microsoft.com/office/drawing/2014/main" id="{A81220E6-1A39-4D3A-83C4-218A44D46B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D2DD9798-4F7B-44F4-83CC-61010EB695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CF59331E-B963-4EE7-8938-1C000EE43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A60ECB2E-FF30-437F-8DE4-455109A594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8" name="Pijl: rechts 117">
                  <a:extLst>
                    <a:ext uri="{FF2B5EF4-FFF2-40B4-BE49-F238E27FC236}">
                      <a16:creationId xmlns:a16="http://schemas.microsoft.com/office/drawing/2014/main" id="{17D3DBBD-F06C-4CF2-AC62-ACE433CDBD2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C370A710-4250-4490-B779-AA41262D3AA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E90F39DD-E271-4E1A-AE14-412B9E3B735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09B2E254-64FD-4845-8C12-A89848F182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9C6F92EF-AB17-4360-9DE2-7C642B080B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111">
                    <a:extLst>
                      <a:ext uri="{FF2B5EF4-FFF2-40B4-BE49-F238E27FC236}">
                        <a16:creationId xmlns:a16="http://schemas.microsoft.com/office/drawing/2014/main" id="{56B3C579-72C0-4C66-B9C6-BAE61CB9D0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112">
                    <a:extLst>
                      <a:ext uri="{FF2B5EF4-FFF2-40B4-BE49-F238E27FC236}">
                        <a16:creationId xmlns:a16="http://schemas.microsoft.com/office/drawing/2014/main" id="{2C68E072-A3F5-41D0-BFFB-55FCF37B0E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44C8CE77-96E0-4AAC-9005-81AD822F9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F58E3E09-3812-4CF3-A134-E29703ACF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0" name="Pijl: rechts 109">
                  <a:extLst>
                    <a:ext uri="{FF2B5EF4-FFF2-40B4-BE49-F238E27FC236}">
                      <a16:creationId xmlns:a16="http://schemas.microsoft.com/office/drawing/2014/main" id="{872A9F84-1E77-4FAF-8537-6514B2F0D2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6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84595" y="0"/>
            <a:ext cx="3307405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(1)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FD6E081-5A17-4160-ADAD-D8488F4076EA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0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6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12192000" cy="398907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4384766"/>
            <a:ext cx="4918420" cy="1826665"/>
          </a:xfrm>
        </p:spPr>
        <p:txBody>
          <a:bodyPr anchor="t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(2)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71164FE9-3564-4C3A-8A03-696313355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0967" y="1085321"/>
            <a:ext cx="4918420" cy="2596030"/>
          </a:xfrm>
        </p:spPr>
        <p:txBody>
          <a:bodyPr anchor="b" anchorCtr="0"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87F1B65-E9FA-4EA7-9EA4-67CED24E40EC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5" name="INSTRUCTION">
            <a:extLst>
              <a:ext uri="{FF2B5EF4-FFF2-40B4-BE49-F238E27FC236}">
                <a16:creationId xmlns:a16="http://schemas.microsoft.com/office/drawing/2014/main" id="{DADCC131-814A-490E-AAAB-127B1F73E3E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9F29063-A6B1-428F-BD9B-4758528D4B9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EED4691-A833-42C6-8C50-95EB26C034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B780635-B77E-4E80-89C5-FB1859468AA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9166C7D-D7F9-47F5-9BCA-2C8472EB4C2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760EA1E-53C7-4092-9BDE-6C1F221BF7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72A8CF49-728F-4521-AB4C-18F4BA95D0A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E2BD399-9B13-4F7C-9106-B0F52432FAC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B2ECBA82-5EA1-46DD-9495-954E9AD8CB9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D5CD1EF2-0BD3-4F63-BF02-D18D9DD385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9AFB568-986E-41BA-996D-96B1CC5ACCA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9F4917D-0A74-4D1A-83CE-92AD71E2F8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F973501-8921-422A-8236-2A225EAEE81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B209227-8544-4A94-A9B6-53DAE5AAF94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209F4D3-DC57-4EAB-BEEC-825D989E82B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CCCBB738-FD43-49BB-B217-594EB2E3F9DA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321DC91-2CAD-4E92-9917-EAFAE52493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8929D4AD-B612-44D8-BB4B-78A863825F9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59D010B1-CA82-4F7C-ABC6-11C03A2A2E1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D4173102-C9CC-4AD1-AE16-1B54D1D5DFD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4D84CF94-A511-4DC3-9EDE-FE6EFFF5797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F47DF231-F75B-432C-B114-FE24A4C6B59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44B7B34B-BA83-455F-A864-3ED396C955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81D46C0-C1AA-4174-AD21-6B39BF1870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BCE6C6D3-94C4-4ADB-AC16-B978AB185F4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136A107-540E-479A-A067-B56F7BF37F9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D19751A1-15C7-428B-8BB3-E52F9D4A50E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24AD7DE-E3F8-4AAA-A105-AB077E11AE3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AD475390-9C5D-4A42-B538-6C8D2814F0C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8C635C21-E4A7-4A05-AF5E-6EB7222982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B0CDD90-D903-40D2-80E6-1B987F90A5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5A2EF578-3E71-461D-93BB-17BBF2A1F4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D2F18F0-4CE4-477E-B35D-9A070DD15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5896609C-26E8-4F14-AEC7-201D8EB826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82A1DE8-DACF-4081-98BB-4DB5A715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1370A2F8-2A62-4306-A9FC-3D47E19C306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7A7E157A-01C4-44B4-864F-E9BC16AE705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E9B9D171-598D-41A4-9D0E-92DB510EDA2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F7D0560-3A54-4FB3-AE95-2456C24019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61C8FB6-C84D-4999-B078-4ADF1BDE9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60039ECF-650C-4A20-999F-836C219CD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579A531-D34F-4598-93FC-50511A1DF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B99F8DF-7757-4C82-8222-D0EE5F05AE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0A7A324C-F791-49DB-85D6-34A5078AACA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A1297120-F031-4EE7-A226-45C7A6290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FDE4322-C97A-4D8C-855B-33BC609D09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FF952AEA-1E3E-49BC-A29F-B803AE4BD7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335B8738-E77C-4379-A730-EAAB0F98EC2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DAC356D-C5CF-4245-B986-D0524D4553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F19403D-1ADB-4920-9CF0-A5E83299432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3717E2D9-DE67-49DA-9772-A3434344D65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0063A74-105A-408C-AE1B-9560C3F686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8C7615F-755C-4EFF-AECE-AD4EF1E910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EC1E346F-343C-4254-9541-DE0EC4B1FD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42616B9-DFB7-4232-891A-0597F43443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A0CD8F5A-37B7-46B4-9C59-341C427C59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7E3782A-CA86-40A8-AD98-EAD2D7EEB85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2A8B6FD-3598-4566-9159-B17EBD2C18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0321E5F2-F839-4056-BB97-DC2437ACB8CF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DBADCB76-1532-4BAD-AED1-B14E7F8A30C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99A95BE-AFDD-4BCA-BF47-90FE13056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EA2BBBEB-7E70-4A64-9003-C62320BE8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F6F1203-B42F-471E-ADBE-5E746D9DE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AD8B9E6B-CA5A-4A53-BEB7-7385A3EC27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E738811-4022-44BF-8AC3-252391183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10ECA593-526E-4D62-8D7D-D867D98D73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CEEAC02-1995-43FF-91DC-B4F51A7696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6FFE678D-98B6-46BB-B85A-ADBD3E2EF36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D953235A-BF61-4571-99AE-C67500663188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CC308AAC-FC19-4C3E-AB8E-0A38CEA905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1AB9214-38BD-4EEE-BFED-F9A242816BB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906B060-33F4-4D1B-A427-F5C8FE4FB4C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7726EC0-3F9A-4DFB-945F-A59E737DE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756FB0DE-0730-434A-802F-1004D96E0CA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87DE0E58-733F-4EF3-8EB5-D5BA872C1C0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A0F2B152-2257-4BD2-B61C-6273576F85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DA193CD-549D-4727-96D3-7CCDF2B6AD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03A5A86-03BB-4483-9166-DD86F2AA6A18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17D95D-BEEC-4634-8BC2-CC068EB1EB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A1A1B900-B158-486D-9663-29BAC18824D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830312DB-51E8-48D2-A354-21553ADE8CE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C7452283-299F-4A26-8EFA-B63CFD0F02B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C237B3E5-F5CF-4516-9047-B61A639FB1B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F2AED1F3-E72C-4A5F-96F0-E068C77DEAC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42739EB-4F9D-400E-A1C4-B3DCE1597C7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C1B8AE8-EFA1-4056-9683-67FFE689D1A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BB59581-C1ED-4984-A720-1362BD949E6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65D813F3-BDC6-453A-A967-B03BF3EFF12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D6AD408-C936-4BCE-A39A-A460111EFF7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BBC341FF-FF12-4A40-BC4F-503A30EE49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720BA782-A7A5-4A33-8EE1-A1234BAA80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9B71F95E-214C-4CFF-869C-A6AA3DF1AC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8D72E74F-A219-40AD-BB9C-C931121A7B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CA7B669F-6402-4DC1-8B43-F65B0789C4B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EFD32635-288F-4A8D-91E2-ADC10AACD2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B0852BA-5294-4740-A011-F5DFF383E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71B9D6E1-0008-41D7-AE5C-F3D8691837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9A84055-6CFA-4950-A61F-7230844D95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F75C87A1-DCF7-4788-813D-7CC7940FA6A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39C3B269-A93B-43EE-8217-645F52CB9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D832EB76-99C2-4F70-B6B9-9798373B58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5283E2-9250-4063-9EE9-1F9C23AB7C2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837F3F94-C99C-4AFD-B5C9-32528EC7F9C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6E8D4802-545B-4B7B-A355-D923AFE7B06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7873E4-D062-4166-9391-11D8D2C33D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69F4D329-8C9C-4441-A037-AE577FC2ED1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065" y="1591294"/>
            <a:ext cx="5244936" cy="526670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2" y="1085320"/>
            <a:ext cx="4918422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1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(3)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166CB12-029F-460E-9999-F360780EDCF5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472096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1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Black-BG) +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7E2528D-E2B5-42A7-99A5-87CB2AC04D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ijdelijke aanduiding voor afbeelding 36">
            <a:extLst>
              <a:ext uri="{FF2B5EF4-FFF2-40B4-BE49-F238E27FC236}">
                <a16:creationId xmlns:a16="http://schemas.microsoft.com/office/drawing/2014/main" id="{108C44CE-7863-4136-997B-5CBA3AABB662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0" y="0"/>
            <a:ext cx="12192000" cy="7306946"/>
          </a:xfrm>
          <a:custGeom>
            <a:avLst/>
            <a:gdLst>
              <a:gd name="connsiteX0" fmla="*/ 0 w 12192000"/>
              <a:gd name="connsiteY0" fmla="*/ 0 h 7306946"/>
              <a:gd name="connsiteX1" fmla="*/ 12192000 w 12192000"/>
              <a:gd name="connsiteY1" fmla="*/ 0 h 7306946"/>
              <a:gd name="connsiteX2" fmla="*/ 12192000 w 12192000"/>
              <a:gd name="connsiteY2" fmla="*/ 6622288 h 7306946"/>
              <a:gd name="connsiteX3" fmla="*/ 12144218 w 12192000"/>
              <a:gd name="connsiteY3" fmla="*/ 6622288 h 7306946"/>
              <a:gd name="connsiteX4" fmla="*/ 12154324 w 12192000"/>
              <a:gd name="connsiteY4" fmla="*/ 6640907 h 7306946"/>
              <a:gd name="connsiteX5" fmla="*/ 12192000 w 12192000"/>
              <a:gd name="connsiteY5" fmla="*/ 6827521 h 7306946"/>
              <a:gd name="connsiteX6" fmla="*/ 11712575 w 12192000"/>
              <a:gd name="connsiteY6" fmla="*/ 7306946 h 7306946"/>
              <a:gd name="connsiteX7" fmla="*/ 11233150 w 12192000"/>
              <a:gd name="connsiteY7" fmla="*/ 6827521 h 7306946"/>
              <a:gd name="connsiteX8" fmla="*/ 11270825 w 12192000"/>
              <a:gd name="connsiteY8" fmla="*/ 6640907 h 7306946"/>
              <a:gd name="connsiteX9" fmla="*/ 11280932 w 12192000"/>
              <a:gd name="connsiteY9" fmla="*/ 6622288 h 7306946"/>
              <a:gd name="connsiteX10" fmla="*/ 0 w 12192000"/>
              <a:gd name="connsiteY10" fmla="*/ 6622288 h 73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306946">
                <a:moveTo>
                  <a:pt x="0" y="0"/>
                </a:moveTo>
                <a:lnTo>
                  <a:pt x="12192000" y="0"/>
                </a:lnTo>
                <a:lnTo>
                  <a:pt x="12192000" y="6622288"/>
                </a:lnTo>
                <a:lnTo>
                  <a:pt x="12144218" y="6622288"/>
                </a:lnTo>
                <a:lnTo>
                  <a:pt x="12154324" y="6640907"/>
                </a:lnTo>
                <a:cubicBezTo>
                  <a:pt x="12178585" y="6698265"/>
                  <a:pt x="12192000" y="6761327"/>
                  <a:pt x="12192000" y="6827521"/>
                </a:cubicBezTo>
                <a:cubicBezTo>
                  <a:pt x="12192000" y="7092300"/>
                  <a:pt x="11977354" y="7306946"/>
                  <a:pt x="11712575" y="7306946"/>
                </a:cubicBezTo>
                <a:cubicBezTo>
                  <a:pt x="11447796" y="7306946"/>
                  <a:pt x="11233150" y="7092300"/>
                  <a:pt x="11233150" y="6827521"/>
                </a:cubicBezTo>
                <a:cubicBezTo>
                  <a:pt x="11233150" y="6761327"/>
                  <a:pt x="11246565" y="6698265"/>
                  <a:pt x="11270825" y="6640907"/>
                </a:cubicBezTo>
                <a:lnTo>
                  <a:pt x="11280932" y="6622288"/>
                </a:lnTo>
                <a:lnTo>
                  <a:pt x="0" y="6622288"/>
                </a:lnTo>
                <a:close/>
              </a:path>
            </a:pathLst>
          </a:cu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lIns="0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87112430-5A48-4778-8451-02E872F71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0"/>
            <a:ext cx="12192000" cy="6857999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1AB56A7D-BB5F-4227-A6FD-1F845D54099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3566160" cy="6622288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AB904D58-81D8-41C3-BE33-7100330EB29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8850" y="1085850"/>
            <a:ext cx="5793641" cy="5126038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Tekst (Black-BG) + Image</a:t>
            </a:r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BCF81984-A501-4A54-8D0B-B1ACC8D2C00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D1769D0-DECC-4F2E-8E84-44FD523E1C4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56F6179-9411-4A62-BAB4-BF57A11E2C0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2F87BF54-CC85-45FA-9FEE-E999E3AA37D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BDF3D143-DBF9-4114-815A-ABAE00287DE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FB018F7-68D9-4978-9585-6AF21E8E8EF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D796548-24CA-49E7-8009-DFCE90D54F6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8CAFFFC7-AB4C-4042-868E-A9009CDBFFF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34BC50F-F966-49FD-986A-8718602BDF6C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CCAF6357-5794-4FA5-A3B6-FE64684E090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B44FE52-FE44-4276-AACA-D87CC20BA77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81C0FA0-DC2A-4B58-B95D-DD726AF3828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8E192261-D4D3-4946-9C84-7216F00D78C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AD3A3F5D-4ACC-48A6-8346-C6139E30EE8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1F828B9-05B2-4677-A0BD-A7A8732A028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30E14D76-92C8-46F8-AAEC-FA6BDA3C66E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4695468-B97A-4AB9-95DF-83F74E42B59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7F94B7BE-70A2-44EB-98FF-EF5D5F28B44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02797851-3833-415A-9DA4-B9D35ACE1F7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3EFE64E-5D0B-4A9D-A391-956DC203EED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C958D989-F32C-4723-BF88-6F93C1F229A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5D5B6BF1-92CE-491F-86EF-9CF3CA393B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E85CC2C4-D7DB-4BAA-B0D1-5F4CAE0B242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8" name="Ovaal 77">
                <a:extLst>
                  <a:ext uri="{FF2B5EF4-FFF2-40B4-BE49-F238E27FC236}">
                    <a16:creationId xmlns:a16="http://schemas.microsoft.com/office/drawing/2014/main" id="{5A62C72B-C264-42A2-9C3E-3810A120BD2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Graphic 163" descr="Informatie">
                <a:extLst>
                  <a:ext uri="{FF2B5EF4-FFF2-40B4-BE49-F238E27FC236}">
                    <a16:creationId xmlns:a16="http://schemas.microsoft.com/office/drawing/2014/main" id="{FDAF6E0A-4876-4996-A174-F9C5076BBFB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C40DD85B-4589-4DAA-A65C-B67722653C0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DA3B015C-E3E9-4747-93AD-10B105FD90C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7AB3F953-B5A3-45B2-843A-24D1BD9FD67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CAA3C694-A544-4418-A0CA-84C54F548AF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1" name="Groep 70">
                  <a:extLst>
                    <a:ext uri="{FF2B5EF4-FFF2-40B4-BE49-F238E27FC236}">
                      <a16:creationId xmlns:a16="http://schemas.microsoft.com/office/drawing/2014/main" id="{B8E29424-7109-4765-ABEF-BFF5D35CBEE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546C20E-C553-41BA-8CFD-8BC7C8440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0BC5968-BC3D-408E-BA58-23CFAF5D77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8BE23B-5C8F-4742-A4D6-5215C25AF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21FFDDA-E218-4BBB-994A-59AFBEBCED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896D6DE-B464-4FF1-927E-210E7436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2" name="Pijl: rechts 71">
                  <a:extLst>
                    <a:ext uri="{FF2B5EF4-FFF2-40B4-BE49-F238E27FC236}">
                      <a16:creationId xmlns:a16="http://schemas.microsoft.com/office/drawing/2014/main" id="{2D5A0D77-E45A-4916-8996-D7C323C800D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F715C2CD-04AA-4D43-AC5C-44A775D9092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0077F300-2EAD-4C19-8482-CBCA1DA3A86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53C9DAC1-0E00-4C00-8EEA-76C6F5A9B8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4FC36104-1648-42A8-BA53-88C09CD680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CC88D1-F2B6-4138-8238-B9CA36AB3C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F0C9CF7-FAAB-47B3-A461-D6521A0107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91D64F1-DA5F-4DB9-8236-25F2D64B4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5" name="Pijl: rechts 64">
                  <a:extLst>
                    <a:ext uri="{FF2B5EF4-FFF2-40B4-BE49-F238E27FC236}">
                      <a16:creationId xmlns:a16="http://schemas.microsoft.com/office/drawing/2014/main" id="{E4608515-DDBA-4C18-8745-234553BD3E6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62F49223-A79F-44EB-957A-EBA08489A1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D4EBDB20-76DF-46CC-A692-50652A8C55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BDA4C275-18B5-4FDD-9A76-EB746411335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C44FD701-1480-4BBC-AFB8-72748F6E2C2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4B8C3C79-058B-412F-AC33-E428641D567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50BD8ABC-0884-4D5A-973F-7577D764B4F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8F4F278B-BB20-4F5F-A2D1-17C53C3C1F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987C079B-AC42-430E-B11A-6221057527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85935E38-56C6-4BDE-83E9-1D3F521536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4ADABB25-1F59-405E-BE8A-A81653D423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45660207-A648-4098-87FE-E9BB26378E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AE3F358B-36C4-43A9-A348-8B33F0EFC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8" name="Pijl: rechts 57">
                  <a:extLst>
                    <a:ext uri="{FF2B5EF4-FFF2-40B4-BE49-F238E27FC236}">
                      <a16:creationId xmlns:a16="http://schemas.microsoft.com/office/drawing/2014/main" id="{F8301A05-BA62-4B87-B64E-B78554CEF11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26675A73-9341-47F0-9351-E01D5570A15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F32D7B64-1669-4E82-BB1B-A93E6C5EEA4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48">
                  <a:extLst>
                    <a:ext uri="{FF2B5EF4-FFF2-40B4-BE49-F238E27FC236}">
                      <a16:creationId xmlns:a16="http://schemas.microsoft.com/office/drawing/2014/main" id="{AF3B468E-2D66-4F81-9A3C-BEAF9B093B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C2AFB38-F264-4FDD-AA3C-869D1C67F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E681307-420A-4CEF-8B9A-B67F8C0D90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0EAA6D9A-E49F-4FD0-9F80-E1784F6240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391BBEC-3EA8-4359-B6B8-7C49D296BC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3CFD3FB9-C6C5-4945-9223-D3B3EC7CC1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49">
                  <a:extLst>
                    <a:ext uri="{FF2B5EF4-FFF2-40B4-BE49-F238E27FC236}">
                      <a16:creationId xmlns:a16="http://schemas.microsoft.com/office/drawing/2014/main" id="{59F30F10-2140-4828-BA93-E114AA8CA39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AC5A1A0E-ADDB-4019-AB67-78E0BF606468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EF799CBB-A016-4BCE-A73F-6193F42DA73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0433D1CA-78DC-48AC-B645-4300E8589F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C0F57B78-134B-4213-8386-87F31A085EF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1DC4424C-E3FB-422F-B942-D0D38EA979A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46306BD1-EA8F-4DF2-AFCC-BD2D430C303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DD7BF4F3-9838-46B5-A448-4FEEB571BC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2A6963F1-C1C2-4921-88A2-A5983BFA7D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Vrije vorm: vorm 140">
                <a:extLst>
                  <a:ext uri="{FF2B5EF4-FFF2-40B4-BE49-F238E27FC236}">
                    <a16:creationId xmlns:a16="http://schemas.microsoft.com/office/drawing/2014/main" id="{50E893C8-8ACB-40DB-8BB0-1253AD91E83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hthoek: afgeronde hoeken 141">
                <a:extLst>
                  <a:ext uri="{FF2B5EF4-FFF2-40B4-BE49-F238E27FC236}">
                    <a16:creationId xmlns:a16="http://schemas.microsoft.com/office/drawing/2014/main" id="{DEE84882-9F9E-4FFD-AB71-6A29B1C1B6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BAF700ED-391E-4BA9-9C69-3A11C93819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Rechte verbindingslijn 143">
                <a:extLst>
                  <a:ext uri="{FF2B5EF4-FFF2-40B4-BE49-F238E27FC236}">
                    <a16:creationId xmlns:a16="http://schemas.microsoft.com/office/drawing/2014/main" id="{B2FB6E46-EF7F-40AC-A2EE-21DADC44E886}"/>
                  </a:ext>
                </a:extLst>
              </p:cNvPr>
              <p:cNvCxnSpPr>
                <a:cxnSpLocks/>
                <a:stCxn id="14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4961E52-D19A-4DC4-9326-CF40480BA5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097F44C-E4C4-430B-8321-97BF7501A65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A37807D4-B813-41AD-A017-EC760C9FD2FC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0C3A9011-41B6-4DE8-AD85-93AB2E657DF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AE301ADD-04FC-4FE6-983A-8221CC013A2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8" name="Gelijkbenige driehoek 137">
                <a:extLst>
                  <a:ext uri="{FF2B5EF4-FFF2-40B4-BE49-F238E27FC236}">
                    <a16:creationId xmlns:a16="http://schemas.microsoft.com/office/drawing/2014/main" id="{CA9967BA-7783-4143-82AE-852A1148CD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07AF914-333A-4257-B422-DE562BBE588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9A5F6CD-56D8-41CD-8887-D2C2DB340E10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ICOON_info">
              <a:extLst>
                <a:ext uri="{FF2B5EF4-FFF2-40B4-BE49-F238E27FC236}">
                  <a16:creationId xmlns:a16="http://schemas.microsoft.com/office/drawing/2014/main" id="{99360E39-C689-48DD-87F8-E252DBE54EEE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4" name="Ovaal 133">
                <a:extLst>
                  <a:ext uri="{FF2B5EF4-FFF2-40B4-BE49-F238E27FC236}">
                    <a16:creationId xmlns:a16="http://schemas.microsoft.com/office/drawing/2014/main" id="{0926B39A-521F-43E5-BC8D-90994F50906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Graphic 163" descr="Informatie">
                <a:extLst>
                  <a:ext uri="{FF2B5EF4-FFF2-40B4-BE49-F238E27FC236}">
                    <a16:creationId xmlns:a16="http://schemas.microsoft.com/office/drawing/2014/main" id="{38214E60-2928-424D-BE15-7BF65A5133E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D859C061-9A4F-4277-8E07-DC32D014AC17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A8A80E5A-3211-486D-8064-ECCFA0C9559E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6B3FCDD-267C-4F11-ADB2-5D2FFAD7D26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18" name="Groep 117">
                <a:extLst>
                  <a:ext uri="{FF2B5EF4-FFF2-40B4-BE49-F238E27FC236}">
                    <a16:creationId xmlns:a16="http://schemas.microsoft.com/office/drawing/2014/main" id="{E1A8B18E-A37E-4271-9064-018A698549D4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1" name="Groep 120">
                  <a:extLst>
                    <a:ext uri="{FF2B5EF4-FFF2-40B4-BE49-F238E27FC236}">
                      <a16:creationId xmlns:a16="http://schemas.microsoft.com/office/drawing/2014/main" id="{1CE607C0-174D-483C-BFE9-3CC973084623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8" name="Groep 127">
                    <a:extLst>
                      <a:ext uri="{FF2B5EF4-FFF2-40B4-BE49-F238E27FC236}">
                        <a16:creationId xmlns:a16="http://schemas.microsoft.com/office/drawing/2014/main" id="{C474B7D2-8B34-40D4-AE89-0EA6D7C437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1" name="Rechthoek 130">
                      <a:extLst>
                        <a:ext uri="{FF2B5EF4-FFF2-40B4-BE49-F238E27FC236}">
                          <a16:creationId xmlns:a16="http://schemas.microsoft.com/office/drawing/2014/main" id="{AA20347A-B65B-4047-9D19-AE0ACB4B01D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9E35C125-7DAD-4DE6-90BC-EB080D21EB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3" name="Ovaal 132">
                      <a:extLst>
                        <a:ext uri="{FF2B5EF4-FFF2-40B4-BE49-F238E27FC236}">
                          <a16:creationId xmlns:a16="http://schemas.microsoft.com/office/drawing/2014/main" id="{3E0B37D0-E2CC-409A-BB6C-C49164C2CBC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9" name="Afbeelding 128">
                    <a:extLst>
                      <a:ext uri="{FF2B5EF4-FFF2-40B4-BE49-F238E27FC236}">
                        <a16:creationId xmlns:a16="http://schemas.microsoft.com/office/drawing/2014/main" id="{A61574A6-3A4B-40CB-8FB0-2791FB16426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Afbeelding 129">
                    <a:extLst>
                      <a:ext uri="{FF2B5EF4-FFF2-40B4-BE49-F238E27FC236}">
                        <a16:creationId xmlns:a16="http://schemas.microsoft.com/office/drawing/2014/main" id="{DE378FFF-5239-419E-B96C-B028B5D7B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3373304F-14E1-47BE-A3B5-89E29EE3007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6" name="Rechthoek 125">
                    <a:extLst>
                      <a:ext uri="{FF2B5EF4-FFF2-40B4-BE49-F238E27FC236}">
                        <a16:creationId xmlns:a16="http://schemas.microsoft.com/office/drawing/2014/main" id="{8D24E3E0-CEA8-4EAD-A5BD-8DC8974E24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7" name="Rechthoek 126">
                    <a:extLst>
                      <a:ext uri="{FF2B5EF4-FFF2-40B4-BE49-F238E27FC236}">
                        <a16:creationId xmlns:a16="http://schemas.microsoft.com/office/drawing/2014/main" id="{441C82F4-43CA-42A0-98E1-0FAA882DE44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3" name="Groep 122">
                  <a:extLst>
                    <a:ext uri="{FF2B5EF4-FFF2-40B4-BE49-F238E27FC236}">
                      <a16:creationId xmlns:a16="http://schemas.microsoft.com/office/drawing/2014/main" id="{920AE1B0-71D5-4140-BE04-A6D1815F56A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4" name="Rechthoek 123">
                    <a:extLst>
                      <a:ext uri="{FF2B5EF4-FFF2-40B4-BE49-F238E27FC236}">
                        <a16:creationId xmlns:a16="http://schemas.microsoft.com/office/drawing/2014/main" id="{452EFC1C-F8DF-4FFC-9C84-13125C6BCF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5" name="Rechthoek 124">
                    <a:extLst>
                      <a:ext uri="{FF2B5EF4-FFF2-40B4-BE49-F238E27FC236}">
                        <a16:creationId xmlns:a16="http://schemas.microsoft.com/office/drawing/2014/main" id="{BD47B051-63CE-4D63-AA2B-6D88FDA910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7738399-B11B-4F13-85CD-8EBB77CBF0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0" name="Gelijkbenige driehoek 119">
                <a:extLst>
                  <a:ext uri="{FF2B5EF4-FFF2-40B4-BE49-F238E27FC236}">
                    <a16:creationId xmlns:a16="http://schemas.microsoft.com/office/drawing/2014/main" id="{5B66DC07-9C13-4419-B54C-D2E1F38E682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C960A9D1-435C-47F1-806B-B3B703984CF2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5ED8777A-2813-48ED-B4FB-AA4BF23C4E4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DFDA8F16-024A-4F8B-9B8F-2AC66DDA4643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0DFA8C6-F27A-4A09-9AD0-7FDC4FA014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E936C62B-72A4-4C51-A338-2DA2E0D11400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2" name="Rechthoek: afgeronde hoeken 111">
                  <a:extLst>
                    <a:ext uri="{FF2B5EF4-FFF2-40B4-BE49-F238E27FC236}">
                      <a16:creationId xmlns:a16="http://schemas.microsoft.com/office/drawing/2014/main" id="{3E07C359-1C72-4792-8362-5CE5295F871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BF6437A5-1F82-43EE-8CB0-19557E9BF86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E5DC784B-2D30-48BF-BA81-D58A8F6C57F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Rechthoek 114">
                  <a:extLst>
                    <a:ext uri="{FF2B5EF4-FFF2-40B4-BE49-F238E27FC236}">
                      <a16:creationId xmlns:a16="http://schemas.microsoft.com/office/drawing/2014/main" id="{71F95C7C-E0F6-43C5-B2D1-907FFE8B4AD6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D66F3BEB-DC08-459F-AE20-BA813DDA81A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3B68FD8A-0264-4BC6-A9E8-42257A852498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5FA0CDF0-641E-4D3D-B8F6-53AF5EEB3AB0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4" name="Groep 103">
                  <a:extLst>
                    <a:ext uri="{FF2B5EF4-FFF2-40B4-BE49-F238E27FC236}">
                      <a16:creationId xmlns:a16="http://schemas.microsoft.com/office/drawing/2014/main" id="{B25BA57C-2987-46B5-B9C3-73124D20FE78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06" name="Rechthoek: afgeronde hoeken 105">
                    <a:extLst>
                      <a:ext uri="{FF2B5EF4-FFF2-40B4-BE49-F238E27FC236}">
                        <a16:creationId xmlns:a16="http://schemas.microsoft.com/office/drawing/2014/main" id="{89AEE336-7ADE-4BE3-84C9-2B95E0B2B2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DB0B292E-B117-4E52-8162-766A59B847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8" name="Rechthoek 107">
                    <a:extLst>
                      <a:ext uri="{FF2B5EF4-FFF2-40B4-BE49-F238E27FC236}">
                        <a16:creationId xmlns:a16="http://schemas.microsoft.com/office/drawing/2014/main" id="{1240F9E4-6A40-4A8E-BEC7-B6F503F516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Rechthoek 108">
                    <a:extLst>
                      <a:ext uri="{FF2B5EF4-FFF2-40B4-BE49-F238E27FC236}">
                        <a16:creationId xmlns:a16="http://schemas.microsoft.com/office/drawing/2014/main" id="{58E1E7CF-C34E-4B16-B985-D1A95D57A4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F0999A62-2134-49DD-A050-6A6BDDF440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A33A3A2-B598-498E-A762-D5C74D014A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5" name="Boog 104">
                  <a:extLst>
                    <a:ext uri="{FF2B5EF4-FFF2-40B4-BE49-F238E27FC236}">
                      <a16:creationId xmlns:a16="http://schemas.microsoft.com/office/drawing/2014/main" id="{1693250E-9C2F-4C4C-975F-3592827971D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DFD5BC3-CFD4-4E94-8861-B1681639BD6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2CE03F4D-A931-46DB-B0B3-9DF7B03B5E8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3" name="Vrije vorm: vorm 102">
                <a:extLst>
                  <a:ext uri="{FF2B5EF4-FFF2-40B4-BE49-F238E27FC236}">
                    <a16:creationId xmlns:a16="http://schemas.microsoft.com/office/drawing/2014/main" id="{F3AC6EB7-2855-4649-9D81-4C771D03896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BB4B933A-3C73-4D4A-84DA-C117ED60793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" name="Graphic 21">
            <a:extLst>
              <a:ext uri="{FF2B5EF4-FFF2-40B4-BE49-F238E27FC236}">
                <a16:creationId xmlns:a16="http://schemas.microsoft.com/office/drawing/2014/main" id="{28361086-E7EB-4907-B95D-1433FC98C152}"/>
              </a:ext>
            </a:extLst>
          </p:cNvPr>
          <p:cNvGrpSpPr/>
          <p:nvPr userDrawn="1"/>
        </p:nvGrpSpPr>
        <p:grpSpPr>
          <a:xfrm flipH="1">
            <a:off x="-3751384" y="3668269"/>
            <a:ext cx="21173215" cy="3896652"/>
            <a:chOff x="82124" y="1805162"/>
            <a:chExt cx="9004797" cy="1657214"/>
          </a:xfrm>
          <a:noFill/>
        </p:grpSpPr>
        <p:sp>
          <p:nvSpPr>
            <p:cNvPr id="20" name="Graphic 21">
              <a:extLst>
                <a:ext uri="{FF2B5EF4-FFF2-40B4-BE49-F238E27FC236}">
                  <a16:creationId xmlns:a16="http://schemas.microsoft.com/office/drawing/2014/main" id="{03D36D9F-E2DA-4C8B-B6A7-2C5767912AAE}"/>
                </a:ext>
              </a:extLst>
            </p:cNvPr>
            <p:cNvSpPr/>
            <p:nvPr/>
          </p:nvSpPr>
          <p:spPr>
            <a:xfrm>
              <a:off x="82124" y="1805162"/>
              <a:ext cx="9004797" cy="1657214"/>
            </a:xfrm>
            <a:custGeom>
              <a:avLst/>
              <a:gdLst>
                <a:gd name="connsiteX0" fmla="*/ 0 w 9004797"/>
                <a:gd name="connsiteY0" fmla="*/ 561522 h 1657214"/>
                <a:gd name="connsiteX1" fmla="*/ 698262 w 9004797"/>
                <a:gd name="connsiteY1" fmla="*/ 15048 h 1657214"/>
                <a:gd name="connsiteX2" fmla="*/ 1787534 w 9004797"/>
                <a:gd name="connsiteY2" fmla="*/ 521522 h 1657214"/>
                <a:gd name="connsiteX3" fmla="*/ 2140505 w 9004797"/>
                <a:gd name="connsiteY3" fmla="*/ 1249610 h 1657214"/>
                <a:gd name="connsiteX4" fmla="*/ 2784834 w 9004797"/>
                <a:gd name="connsiteY4" fmla="*/ 1653368 h 1657214"/>
                <a:gd name="connsiteX5" fmla="*/ 3208858 w 9004797"/>
                <a:gd name="connsiteY5" fmla="*/ 1346035 h 1657214"/>
                <a:gd name="connsiteX6" fmla="*/ 3743524 w 9004797"/>
                <a:gd name="connsiteY6" fmla="*/ 742564 h 1657214"/>
                <a:gd name="connsiteX7" fmla="*/ 3914882 w 9004797"/>
                <a:gd name="connsiteY7" fmla="*/ 545792 h 1657214"/>
                <a:gd name="connsiteX8" fmla="*/ 4275739 w 9004797"/>
                <a:gd name="connsiteY8" fmla="*/ 313678 h 1657214"/>
                <a:gd name="connsiteX9" fmla="*/ 4566362 w 9004797"/>
                <a:gd name="connsiteY9" fmla="*/ 472288 h 1657214"/>
                <a:gd name="connsiteX10" fmla="*/ 4769998 w 9004797"/>
                <a:gd name="connsiteY10" fmla="*/ 949550 h 1657214"/>
                <a:gd name="connsiteX11" fmla="*/ 4858251 w 9004797"/>
                <a:gd name="connsiteY11" fmla="*/ 1082420 h 1657214"/>
                <a:gd name="connsiteX12" fmla="*/ 5306666 w 9004797"/>
                <a:gd name="connsiteY12" fmla="*/ 1329855 h 1657214"/>
                <a:gd name="connsiteX13" fmla="*/ 5913774 w 9004797"/>
                <a:gd name="connsiteY13" fmla="*/ 1118701 h 1657214"/>
                <a:gd name="connsiteX14" fmla="*/ 6081332 w 9004797"/>
                <a:gd name="connsiteY14" fmla="*/ 1013860 h 1657214"/>
                <a:gd name="connsiteX15" fmla="*/ 6719737 w 9004797"/>
                <a:gd name="connsiteY15" fmla="*/ 634413 h 1657214"/>
                <a:gd name="connsiteX16" fmla="*/ 6923904 w 9004797"/>
                <a:gd name="connsiteY16" fmla="*/ 536231 h 1657214"/>
                <a:gd name="connsiteX17" fmla="*/ 7891583 w 9004797"/>
                <a:gd name="connsiteY17" fmla="*/ 190532 h 1657214"/>
                <a:gd name="connsiteX18" fmla="*/ 7919325 w 9004797"/>
                <a:gd name="connsiteY18" fmla="*/ 181625 h 1657214"/>
                <a:gd name="connsiteX19" fmla="*/ 8511887 w 9004797"/>
                <a:gd name="connsiteY19" fmla="*/ 26202 h 1657214"/>
                <a:gd name="connsiteX20" fmla="*/ 9004797 w 9004797"/>
                <a:gd name="connsiteY20" fmla="*/ 10349 h 1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4797" h="1657214">
                  <a:moveTo>
                    <a:pt x="0" y="561522"/>
                  </a:moveTo>
                  <a:cubicBezTo>
                    <a:pt x="127191" y="281114"/>
                    <a:pt x="396975" y="72085"/>
                    <a:pt x="698262" y="15048"/>
                  </a:cubicBezTo>
                  <a:cubicBezTo>
                    <a:pt x="1112602" y="-63440"/>
                    <a:pt x="1548842" y="173944"/>
                    <a:pt x="1787534" y="521522"/>
                  </a:cubicBezTo>
                  <a:cubicBezTo>
                    <a:pt x="1940669" y="744525"/>
                    <a:pt x="2002160" y="1016843"/>
                    <a:pt x="2140505" y="1249610"/>
                  </a:cubicBezTo>
                  <a:cubicBezTo>
                    <a:pt x="2278809" y="1482337"/>
                    <a:pt x="2528247" y="1688097"/>
                    <a:pt x="2784834" y="1653368"/>
                  </a:cubicBezTo>
                  <a:cubicBezTo>
                    <a:pt x="2971596" y="1628200"/>
                    <a:pt x="3093638" y="1477230"/>
                    <a:pt x="3208858" y="1346035"/>
                  </a:cubicBezTo>
                  <a:cubicBezTo>
                    <a:pt x="3366324" y="1166750"/>
                    <a:pt x="3547325" y="976312"/>
                    <a:pt x="3743524" y="742564"/>
                  </a:cubicBezTo>
                  <a:cubicBezTo>
                    <a:pt x="3798642" y="676946"/>
                    <a:pt x="3854699" y="610347"/>
                    <a:pt x="3914882" y="545792"/>
                  </a:cubicBezTo>
                  <a:cubicBezTo>
                    <a:pt x="4018212" y="434863"/>
                    <a:pt x="4144667" y="325609"/>
                    <a:pt x="4275739" y="313678"/>
                  </a:cubicBezTo>
                  <a:cubicBezTo>
                    <a:pt x="4411796" y="301257"/>
                    <a:pt x="4509324" y="387794"/>
                    <a:pt x="4566362" y="472288"/>
                  </a:cubicBezTo>
                  <a:cubicBezTo>
                    <a:pt x="4664707" y="617252"/>
                    <a:pt x="4684074" y="782441"/>
                    <a:pt x="4769998" y="949550"/>
                  </a:cubicBezTo>
                  <a:cubicBezTo>
                    <a:pt x="4792470" y="993268"/>
                    <a:pt x="4822459" y="1038457"/>
                    <a:pt x="4858251" y="1082420"/>
                  </a:cubicBezTo>
                  <a:cubicBezTo>
                    <a:pt x="4958884" y="1206015"/>
                    <a:pt x="5110099" y="1316781"/>
                    <a:pt x="5306666" y="1329855"/>
                  </a:cubicBezTo>
                  <a:cubicBezTo>
                    <a:pt x="5532038" y="1344687"/>
                    <a:pt x="5740864" y="1226117"/>
                    <a:pt x="5913774" y="1118701"/>
                  </a:cubicBezTo>
                  <a:cubicBezTo>
                    <a:pt x="5970893" y="1083237"/>
                    <a:pt x="6026664" y="1048181"/>
                    <a:pt x="6081332" y="1013860"/>
                  </a:cubicBezTo>
                  <a:cubicBezTo>
                    <a:pt x="6303068" y="874616"/>
                    <a:pt x="6503476" y="745587"/>
                    <a:pt x="6719737" y="634413"/>
                  </a:cubicBezTo>
                  <a:cubicBezTo>
                    <a:pt x="6786254" y="600092"/>
                    <a:pt x="6854242" y="567487"/>
                    <a:pt x="6923904" y="536231"/>
                  </a:cubicBezTo>
                  <a:cubicBezTo>
                    <a:pt x="7212443" y="407202"/>
                    <a:pt x="7536241" y="304567"/>
                    <a:pt x="7891583" y="190532"/>
                  </a:cubicBezTo>
                  <a:cubicBezTo>
                    <a:pt x="7900776" y="187590"/>
                    <a:pt x="7910050" y="184608"/>
                    <a:pt x="7919325" y="181625"/>
                  </a:cubicBezTo>
                  <a:cubicBezTo>
                    <a:pt x="8109560" y="120420"/>
                    <a:pt x="8313155" y="52147"/>
                    <a:pt x="8511887" y="26202"/>
                  </a:cubicBezTo>
                  <a:cubicBezTo>
                    <a:pt x="8694359" y="1646"/>
                    <a:pt x="8862407" y="11125"/>
                    <a:pt x="9004797" y="10349"/>
                  </a:cubicBezTo>
                </a:path>
              </a:pathLst>
            </a:custGeom>
            <a:noFill/>
            <a:ln w="139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1" name="Graphic 21">
              <a:extLst>
                <a:ext uri="{FF2B5EF4-FFF2-40B4-BE49-F238E27FC236}">
                  <a16:creationId xmlns:a16="http://schemas.microsoft.com/office/drawing/2014/main" id="{7868F890-73CC-4D91-BA7C-F83882886EAC}"/>
                </a:ext>
              </a:extLst>
            </p:cNvPr>
            <p:cNvSpPr/>
            <p:nvPr/>
          </p:nvSpPr>
          <p:spPr>
            <a:xfrm>
              <a:off x="88906" y="1807651"/>
              <a:ext cx="8993315" cy="1632560"/>
            </a:xfrm>
            <a:custGeom>
              <a:avLst/>
              <a:gdLst>
                <a:gd name="connsiteX0" fmla="*/ 0 w 8993315"/>
                <a:gd name="connsiteY0" fmla="*/ 576357 h 1632560"/>
                <a:gd name="connsiteX1" fmla="*/ 722858 w 8993315"/>
                <a:gd name="connsiteY1" fmla="*/ 14479 h 1632560"/>
                <a:gd name="connsiteX2" fmla="*/ 1829944 w 8993315"/>
                <a:gd name="connsiteY2" fmla="*/ 525570 h 1632560"/>
                <a:gd name="connsiteX3" fmla="*/ 2176378 w 8993315"/>
                <a:gd name="connsiteY3" fmla="*/ 1233475 h 1632560"/>
                <a:gd name="connsiteX4" fmla="*/ 2803057 w 8993315"/>
                <a:gd name="connsiteY4" fmla="*/ 1629388 h 1632560"/>
                <a:gd name="connsiteX5" fmla="*/ 3216580 w 8993315"/>
                <a:gd name="connsiteY5" fmla="*/ 1338888 h 1632560"/>
                <a:gd name="connsiteX6" fmla="*/ 3757498 w 8993315"/>
                <a:gd name="connsiteY6" fmla="*/ 762914 h 1632560"/>
                <a:gd name="connsiteX7" fmla="*/ 3928406 w 8993315"/>
                <a:gd name="connsiteY7" fmla="*/ 568757 h 1632560"/>
                <a:gd name="connsiteX8" fmla="*/ 4283707 w 8993315"/>
                <a:gd name="connsiteY8" fmla="*/ 333089 h 1632560"/>
                <a:gd name="connsiteX9" fmla="*/ 4571469 w 8993315"/>
                <a:gd name="connsiteY9" fmla="*/ 474253 h 1632560"/>
                <a:gd name="connsiteX10" fmla="*/ 4785728 w 8993315"/>
                <a:gd name="connsiteY10" fmla="*/ 917561 h 1632560"/>
                <a:gd name="connsiteX11" fmla="*/ 4876351 w 8993315"/>
                <a:gd name="connsiteY11" fmla="*/ 1042341 h 1632560"/>
                <a:gd name="connsiteX12" fmla="*/ 5324440 w 8993315"/>
                <a:gd name="connsiteY12" fmla="*/ 1275476 h 1632560"/>
                <a:gd name="connsiteX13" fmla="*/ 5928442 w 8993315"/>
                <a:gd name="connsiteY13" fmla="*/ 1073843 h 1632560"/>
                <a:gd name="connsiteX14" fmla="*/ 6095918 w 8993315"/>
                <a:gd name="connsiteY14" fmla="*/ 975334 h 1632560"/>
                <a:gd name="connsiteX15" fmla="*/ 6731749 w 8993315"/>
                <a:gd name="connsiteY15" fmla="*/ 626612 h 1632560"/>
                <a:gd name="connsiteX16" fmla="*/ 6934200 w 8993315"/>
                <a:gd name="connsiteY16" fmla="*/ 537991 h 1632560"/>
                <a:gd name="connsiteX17" fmla="*/ 7894361 w 8993315"/>
                <a:gd name="connsiteY17" fmla="*/ 222936 h 1632560"/>
                <a:gd name="connsiteX18" fmla="*/ 7921899 w 8993315"/>
                <a:gd name="connsiteY18" fmla="*/ 214519 h 1632560"/>
                <a:gd name="connsiteX19" fmla="*/ 8509599 w 8993315"/>
                <a:gd name="connsiteY19" fmla="*/ 61424 h 1632560"/>
                <a:gd name="connsiteX20" fmla="*/ 8993316 w 8993315"/>
                <a:gd name="connsiteY20" fmla="*/ 32987 h 16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93315" h="1632560">
                  <a:moveTo>
                    <a:pt x="0" y="576357"/>
                  </a:moveTo>
                  <a:cubicBezTo>
                    <a:pt x="130337" y="286061"/>
                    <a:pt x="411112" y="71394"/>
                    <a:pt x="722858" y="14479"/>
                  </a:cubicBezTo>
                  <a:cubicBezTo>
                    <a:pt x="1143409" y="-62252"/>
                    <a:pt x="1586308" y="174397"/>
                    <a:pt x="1829944" y="525570"/>
                  </a:cubicBezTo>
                  <a:cubicBezTo>
                    <a:pt x="1980179" y="742117"/>
                    <a:pt x="2041057" y="1006999"/>
                    <a:pt x="2176378" y="1233475"/>
                  </a:cubicBezTo>
                  <a:cubicBezTo>
                    <a:pt x="2311659" y="1459909"/>
                    <a:pt x="2553824" y="1660358"/>
                    <a:pt x="2803057" y="1629388"/>
                  </a:cubicBezTo>
                  <a:cubicBezTo>
                    <a:pt x="2984466" y="1606997"/>
                    <a:pt x="3102300" y="1461870"/>
                    <a:pt x="3216580" y="1338888"/>
                  </a:cubicBezTo>
                  <a:cubicBezTo>
                    <a:pt x="3374087" y="1169368"/>
                    <a:pt x="3560399" y="992127"/>
                    <a:pt x="3757498" y="762914"/>
                  </a:cubicBezTo>
                  <a:cubicBezTo>
                    <a:pt x="3812860" y="698563"/>
                    <a:pt x="3868754" y="632822"/>
                    <a:pt x="3928406" y="568757"/>
                  </a:cubicBezTo>
                  <a:cubicBezTo>
                    <a:pt x="4031000" y="458400"/>
                    <a:pt x="4155004" y="348656"/>
                    <a:pt x="4283707" y="333089"/>
                  </a:cubicBezTo>
                  <a:cubicBezTo>
                    <a:pt x="4416945" y="316991"/>
                    <a:pt x="4513573" y="396582"/>
                    <a:pt x="4571469" y="474253"/>
                  </a:cubicBezTo>
                  <a:cubicBezTo>
                    <a:pt x="4671326" y="607490"/>
                    <a:pt x="4696086" y="761034"/>
                    <a:pt x="4785728" y="917561"/>
                  </a:cubicBezTo>
                  <a:cubicBezTo>
                    <a:pt x="4809181" y="958542"/>
                    <a:pt x="4839987" y="1000911"/>
                    <a:pt x="4876351" y="1042341"/>
                  </a:cubicBezTo>
                  <a:cubicBezTo>
                    <a:pt x="4978496" y="1158664"/>
                    <a:pt x="5129629" y="1263587"/>
                    <a:pt x="5324440" y="1275476"/>
                  </a:cubicBezTo>
                  <a:cubicBezTo>
                    <a:pt x="5547932" y="1288878"/>
                    <a:pt x="5755654" y="1175293"/>
                    <a:pt x="5928442" y="1073843"/>
                  </a:cubicBezTo>
                  <a:cubicBezTo>
                    <a:pt x="5985520" y="1040380"/>
                    <a:pt x="6041251" y="1007367"/>
                    <a:pt x="6095918" y="975334"/>
                  </a:cubicBezTo>
                  <a:cubicBezTo>
                    <a:pt x="6317450" y="845202"/>
                    <a:pt x="6517041" y="727245"/>
                    <a:pt x="6731749" y="626612"/>
                  </a:cubicBezTo>
                  <a:cubicBezTo>
                    <a:pt x="6797776" y="595519"/>
                    <a:pt x="6865191" y="566142"/>
                    <a:pt x="6934200" y="537991"/>
                  </a:cubicBezTo>
                  <a:cubicBezTo>
                    <a:pt x="7220206" y="421791"/>
                    <a:pt x="7541267" y="330678"/>
                    <a:pt x="7894361" y="222936"/>
                  </a:cubicBezTo>
                  <a:cubicBezTo>
                    <a:pt x="7903513" y="220157"/>
                    <a:pt x="7912706" y="217338"/>
                    <a:pt x="7921899" y="214519"/>
                  </a:cubicBezTo>
                  <a:cubicBezTo>
                    <a:pt x="8110908" y="156501"/>
                    <a:pt x="8313277" y="89902"/>
                    <a:pt x="8509599" y="61424"/>
                  </a:cubicBezTo>
                  <a:cubicBezTo>
                    <a:pt x="8690068" y="35235"/>
                    <a:pt x="8855380" y="39443"/>
                    <a:pt x="8993316" y="32987"/>
                  </a:cubicBezTo>
                </a:path>
              </a:pathLst>
            </a:custGeom>
            <a:noFill/>
            <a:ln w="134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D28CA63E-8728-4E77-8083-9D1A249C9133}"/>
                </a:ext>
              </a:extLst>
            </p:cNvPr>
            <p:cNvSpPr/>
            <p:nvPr/>
          </p:nvSpPr>
          <p:spPr>
            <a:xfrm>
              <a:off x="95689" y="1810097"/>
              <a:ext cx="8981957" cy="1607987"/>
            </a:xfrm>
            <a:custGeom>
              <a:avLst/>
              <a:gdLst>
                <a:gd name="connsiteX0" fmla="*/ 0 w 8981957"/>
                <a:gd name="connsiteY0" fmla="*/ 591235 h 1607987"/>
                <a:gd name="connsiteX1" fmla="*/ 747455 w 8981957"/>
                <a:gd name="connsiteY1" fmla="*/ 13953 h 1607987"/>
                <a:gd name="connsiteX2" fmla="*/ 1872395 w 8981957"/>
                <a:gd name="connsiteY2" fmla="*/ 529621 h 1607987"/>
                <a:gd name="connsiteX3" fmla="*/ 2212333 w 8981957"/>
                <a:gd name="connsiteY3" fmla="*/ 1217341 h 1607987"/>
                <a:gd name="connsiteX4" fmla="*/ 2821320 w 8981957"/>
                <a:gd name="connsiteY4" fmla="*/ 1605450 h 1607987"/>
                <a:gd name="connsiteX5" fmla="*/ 3224302 w 8981957"/>
                <a:gd name="connsiteY5" fmla="*/ 1331784 h 1607987"/>
                <a:gd name="connsiteX6" fmla="*/ 3771512 w 8981957"/>
                <a:gd name="connsiteY6" fmla="*/ 783267 h 1607987"/>
                <a:gd name="connsiteX7" fmla="*/ 3941971 w 8981957"/>
                <a:gd name="connsiteY7" fmla="*/ 591684 h 1607987"/>
                <a:gd name="connsiteX8" fmla="*/ 4291715 w 8981957"/>
                <a:gd name="connsiteY8" fmla="*/ 352502 h 1607987"/>
                <a:gd name="connsiteX9" fmla="*/ 4576617 w 8981957"/>
                <a:gd name="connsiteY9" fmla="*/ 476260 h 1607987"/>
                <a:gd name="connsiteX10" fmla="*/ 4801540 w 8981957"/>
                <a:gd name="connsiteY10" fmla="*/ 885616 h 1607987"/>
                <a:gd name="connsiteX11" fmla="*/ 4894533 w 8981957"/>
                <a:gd name="connsiteY11" fmla="*/ 1002265 h 1607987"/>
                <a:gd name="connsiteX12" fmla="*/ 5342294 w 8981957"/>
                <a:gd name="connsiteY12" fmla="*/ 1221100 h 1607987"/>
                <a:gd name="connsiteX13" fmla="*/ 5943192 w 8981957"/>
                <a:gd name="connsiteY13" fmla="*/ 1029027 h 1607987"/>
                <a:gd name="connsiteX14" fmla="*/ 6110546 w 8981957"/>
                <a:gd name="connsiteY14" fmla="*/ 936852 h 1607987"/>
                <a:gd name="connsiteX15" fmla="*/ 6743802 w 8981957"/>
                <a:gd name="connsiteY15" fmla="*/ 618814 h 1607987"/>
                <a:gd name="connsiteX16" fmla="*/ 6944578 w 8981957"/>
                <a:gd name="connsiteY16" fmla="*/ 539713 h 1607987"/>
                <a:gd name="connsiteX17" fmla="*/ 7897262 w 8981957"/>
                <a:gd name="connsiteY17" fmla="*/ 255301 h 1607987"/>
                <a:gd name="connsiteX18" fmla="*/ 7924637 w 8981957"/>
                <a:gd name="connsiteY18" fmla="*/ 247374 h 1607987"/>
                <a:gd name="connsiteX19" fmla="*/ 8507434 w 8981957"/>
                <a:gd name="connsiteY19" fmla="*/ 96609 h 1607987"/>
                <a:gd name="connsiteX20" fmla="*/ 8981958 w 8981957"/>
                <a:gd name="connsiteY20" fmla="*/ 55587 h 16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81957" h="1607987">
                  <a:moveTo>
                    <a:pt x="0" y="591235"/>
                  </a:moveTo>
                  <a:cubicBezTo>
                    <a:pt x="133483" y="291051"/>
                    <a:pt x="425208" y="70664"/>
                    <a:pt x="747455" y="13953"/>
                  </a:cubicBezTo>
                  <a:cubicBezTo>
                    <a:pt x="1174175" y="-61144"/>
                    <a:pt x="1623734" y="174892"/>
                    <a:pt x="1872395" y="529621"/>
                  </a:cubicBezTo>
                  <a:cubicBezTo>
                    <a:pt x="2019688" y="739712"/>
                    <a:pt x="2079994" y="997158"/>
                    <a:pt x="2212333" y="1217341"/>
                  </a:cubicBezTo>
                  <a:cubicBezTo>
                    <a:pt x="2344631" y="1437443"/>
                    <a:pt x="2579523" y="1632621"/>
                    <a:pt x="2821320" y="1605450"/>
                  </a:cubicBezTo>
                  <a:cubicBezTo>
                    <a:pt x="2997377" y="1585798"/>
                    <a:pt x="3111166" y="1446513"/>
                    <a:pt x="3224302" y="1331784"/>
                  </a:cubicBezTo>
                  <a:cubicBezTo>
                    <a:pt x="3382054" y="1171866"/>
                    <a:pt x="3573514" y="1007985"/>
                    <a:pt x="3771512" y="783267"/>
                  </a:cubicBezTo>
                  <a:cubicBezTo>
                    <a:pt x="3827120" y="720182"/>
                    <a:pt x="3882850" y="655259"/>
                    <a:pt x="3941971" y="591684"/>
                  </a:cubicBezTo>
                  <a:cubicBezTo>
                    <a:pt x="4043871" y="481940"/>
                    <a:pt x="4165341" y="371623"/>
                    <a:pt x="4291715" y="352502"/>
                  </a:cubicBezTo>
                  <a:cubicBezTo>
                    <a:pt x="4422093" y="332727"/>
                    <a:pt x="4517864" y="405331"/>
                    <a:pt x="4576617" y="476260"/>
                  </a:cubicBezTo>
                  <a:cubicBezTo>
                    <a:pt x="4678027" y="597813"/>
                    <a:pt x="4708139" y="739712"/>
                    <a:pt x="4801540" y="885616"/>
                  </a:cubicBezTo>
                  <a:cubicBezTo>
                    <a:pt x="4826014" y="923818"/>
                    <a:pt x="4857556" y="963409"/>
                    <a:pt x="4894533" y="1002265"/>
                  </a:cubicBezTo>
                  <a:cubicBezTo>
                    <a:pt x="4998189" y="1111274"/>
                    <a:pt x="5149200" y="1210436"/>
                    <a:pt x="5342294" y="1221100"/>
                  </a:cubicBezTo>
                  <a:cubicBezTo>
                    <a:pt x="5563907" y="1233112"/>
                    <a:pt x="5770526" y="1124512"/>
                    <a:pt x="5943192" y="1029027"/>
                  </a:cubicBezTo>
                  <a:cubicBezTo>
                    <a:pt x="6000229" y="997526"/>
                    <a:pt x="6055959" y="966637"/>
                    <a:pt x="6110546" y="936852"/>
                  </a:cubicBezTo>
                  <a:cubicBezTo>
                    <a:pt x="6331873" y="815831"/>
                    <a:pt x="6530688" y="708905"/>
                    <a:pt x="6743802" y="618814"/>
                  </a:cubicBezTo>
                  <a:cubicBezTo>
                    <a:pt x="6809339" y="590949"/>
                    <a:pt x="6876182" y="564759"/>
                    <a:pt x="6944578" y="539713"/>
                  </a:cubicBezTo>
                  <a:cubicBezTo>
                    <a:pt x="7228050" y="436342"/>
                    <a:pt x="7546374" y="356751"/>
                    <a:pt x="7897262" y="255301"/>
                  </a:cubicBezTo>
                  <a:cubicBezTo>
                    <a:pt x="7906373" y="252686"/>
                    <a:pt x="7915485" y="250030"/>
                    <a:pt x="7924637" y="247374"/>
                  </a:cubicBezTo>
                  <a:cubicBezTo>
                    <a:pt x="8112379" y="192584"/>
                    <a:pt x="8313522" y="127252"/>
                    <a:pt x="8507434" y="96609"/>
                  </a:cubicBezTo>
                  <a:cubicBezTo>
                    <a:pt x="8685860" y="68417"/>
                    <a:pt x="8848475" y="67722"/>
                    <a:pt x="8981958" y="55587"/>
                  </a:cubicBezTo>
                </a:path>
              </a:pathLst>
            </a:custGeom>
            <a:noFill/>
            <a:ln w="129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3" name="Graphic 21">
              <a:extLst>
                <a:ext uri="{FF2B5EF4-FFF2-40B4-BE49-F238E27FC236}">
                  <a16:creationId xmlns:a16="http://schemas.microsoft.com/office/drawing/2014/main" id="{4FB726A3-6414-4E2A-9D5E-81C0047C73F7}"/>
                </a:ext>
              </a:extLst>
            </p:cNvPr>
            <p:cNvSpPr/>
            <p:nvPr/>
          </p:nvSpPr>
          <p:spPr>
            <a:xfrm>
              <a:off x="102430" y="1812537"/>
              <a:ext cx="8970435" cy="1583472"/>
            </a:xfrm>
            <a:custGeom>
              <a:avLst/>
              <a:gdLst>
                <a:gd name="connsiteX0" fmla="*/ 0 w 8970435"/>
                <a:gd name="connsiteY0" fmla="*/ 606077 h 1583472"/>
                <a:gd name="connsiteX1" fmla="*/ 772092 w 8970435"/>
                <a:gd name="connsiteY1" fmla="*/ 13433 h 1583472"/>
                <a:gd name="connsiteX2" fmla="*/ 1914847 w 8970435"/>
                <a:gd name="connsiteY2" fmla="*/ 533677 h 1583472"/>
                <a:gd name="connsiteX3" fmla="*/ 2248247 w 8970435"/>
                <a:gd name="connsiteY3" fmla="*/ 1201213 h 1583472"/>
                <a:gd name="connsiteX4" fmla="*/ 2839584 w 8970435"/>
                <a:gd name="connsiteY4" fmla="*/ 1581519 h 1583472"/>
                <a:gd name="connsiteX5" fmla="*/ 3232065 w 8970435"/>
                <a:gd name="connsiteY5" fmla="*/ 1324686 h 1583472"/>
                <a:gd name="connsiteX6" fmla="*/ 3785526 w 8970435"/>
                <a:gd name="connsiteY6" fmla="*/ 803666 h 1583472"/>
                <a:gd name="connsiteX7" fmla="*/ 3955495 w 8970435"/>
                <a:gd name="connsiteY7" fmla="*/ 614657 h 1583472"/>
                <a:gd name="connsiteX8" fmla="*/ 4299682 w 8970435"/>
                <a:gd name="connsiteY8" fmla="*/ 371920 h 1583472"/>
                <a:gd name="connsiteX9" fmla="*/ 4581724 w 8970435"/>
                <a:gd name="connsiteY9" fmla="*/ 478233 h 1583472"/>
                <a:gd name="connsiteX10" fmla="*/ 4817270 w 8970435"/>
                <a:gd name="connsiteY10" fmla="*/ 853635 h 1583472"/>
                <a:gd name="connsiteX11" fmla="*/ 4912632 w 8970435"/>
                <a:gd name="connsiteY11" fmla="*/ 962195 h 1583472"/>
                <a:gd name="connsiteX12" fmla="*/ 5360108 w 8970435"/>
                <a:gd name="connsiteY12" fmla="*/ 1166729 h 1583472"/>
                <a:gd name="connsiteX13" fmla="*/ 5957901 w 8970435"/>
                <a:gd name="connsiteY13" fmla="*/ 984176 h 1583472"/>
                <a:gd name="connsiteX14" fmla="*/ 6125132 w 8970435"/>
                <a:gd name="connsiteY14" fmla="*/ 898334 h 1583472"/>
                <a:gd name="connsiteX15" fmla="*/ 6755774 w 8970435"/>
                <a:gd name="connsiteY15" fmla="*/ 611021 h 1583472"/>
                <a:gd name="connsiteX16" fmla="*/ 6954834 w 8970435"/>
                <a:gd name="connsiteY16" fmla="*/ 541440 h 1583472"/>
                <a:gd name="connsiteX17" fmla="*/ 7899999 w 8970435"/>
                <a:gd name="connsiteY17" fmla="*/ 287671 h 1583472"/>
                <a:gd name="connsiteX18" fmla="*/ 7927211 w 8970435"/>
                <a:gd name="connsiteY18" fmla="*/ 280235 h 1583472"/>
                <a:gd name="connsiteX19" fmla="*/ 8505105 w 8970435"/>
                <a:gd name="connsiteY19" fmla="*/ 131798 h 1583472"/>
                <a:gd name="connsiteX20" fmla="*/ 8970436 w 8970435"/>
                <a:gd name="connsiteY20" fmla="*/ 78193 h 158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0435" h="1583472">
                  <a:moveTo>
                    <a:pt x="0" y="606077"/>
                  </a:moveTo>
                  <a:cubicBezTo>
                    <a:pt x="136670" y="296047"/>
                    <a:pt x="439345" y="69899"/>
                    <a:pt x="772092" y="13433"/>
                  </a:cubicBezTo>
                  <a:cubicBezTo>
                    <a:pt x="1204981" y="-60030"/>
                    <a:pt x="1661160" y="175435"/>
                    <a:pt x="1914847" y="533677"/>
                  </a:cubicBezTo>
                  <a:cubicBezTo>
                    <a:pt x="2059075" y="737394"/>
                    <a:pt x="2118932" y="987363"/>
                    <a:pt x="2248247" y="1201213"/>
                  </a:cubicBezTo>
                  <a:cubicBezTo>
                    <a:pt x="2377522" y="1415023"/>
                    <a:pt x="2605141" y="1604890"/>
                    <a:pt x="2839584" y="1581519"/>
                  </a:cubicBezTo>
                  <a:cubicBezTo>
                    <a:pt x="3010288" y="1564645"/>
                    <a:pt x="3120114" y="1431162"/>
                    <a:pt x="3232065" y="1324686"/>
                  </a:cubicBezTo>
                  <a:cubicBezTo>
                    <a:pt x="3390226" y="1174247"/>
                    <a:pt x="3586630" y="1023890"/>
                    <a:pt x="3785526" y="803666"/>
                  </a:cubicBezTo>
                  <a:cubicBezTo>
                    <a:pt x="3841420" y="741848"/>
                    <a:pt x="3896946" y="677742"/>
                    <a:pt x="3955495" y="614657"/>
                  </a:cubicBezTo>
                  <a:cubicBezTo>
                    <a:pt x="4056659" y="505485"/>
                    <a:pt x="4175638" y="394678"/>
                    <a:pt x="4299682" y="371920"/>
                  </a:cubicBezTo>
                  <a:cubicBezTo>
                    <a:pt x="4427241" y="348509"/>
                    <a:pt x="4522072" y="414127"/>
                    <a:pt x="4581724" y="478233"/>
                  </a:cubicBezTo>
                  <a:cubicBezTo>
                    <a:pt x="4684646" y="588059"/>
                    <a:pt x="4720192" y="718314"/>
                    <a:pt x="4817270" y="853635"/>
                  </a:cubicBezTo>
                  <a:cubicBezTo>
                    <a:pt x="4842725" y="889100"/>
                    <a:pt x="4875084" y="925872"/>
                    <a:pt x="4912632" y="962195"/>
                  </a:cubicBezTo>
                  <a:cubicBezTo>
                    <a:pt x="5017801" y="1063931"/>
                    <a:pt x="5168689" y="1157291"/>
                    <a:pt x="5360108" y="1166729"/>
                  </a:cubicBezTo>
                  <a:cubicBezTo>
                    <a:pt x="5579883" y="1177352"/>
                    <a:pt x="5785358" y="1073696"/>
                    <a:pt x="5957901" y="984176"/>
                  </a:cubicBezTo>
                  <a:cubicBezTo>
                    <a:pt x="6014897" y="954636"/>
                    <a:pt x="6070587" y="925872"/>
                    <a:pt x="6125132" y="898334"/>
                  </a:cubicBezTo>
                  <a:cubicBezTo>
                    <a:pt x="6346255" y="786424"/>
                    <a:pt x="6544293" y="690571"/>
                    <a:pt x="6755774" y="611021"/>
                  </a:cubicBezTo>
                  <a:cubicBezTo>
                    <a:pt x="6820779" y="586424"/>
                    <a:pt x="6887050" y="563421"/>
                    <a:pt x="6954834" y="541440"/>
                  </a:cubicBezTo>
                  <a:cubicBezTo>
                    <a:pt x="7235773" y="450940"/>
                    <a:pt x="7551318" y="382829"/>
                    <a:pt x="7899999" y="287671"/>
                  </a:cubicBezTo>
                  <a:cubicBezTo>
                    <a:pt x="7909029" y="285220"/>
                    <a:pt x="7918100" y="282728"/>
                    <a:pt x="7927211" y="280235"/>
                  </a:cubicBezTo>
                  <a:cubicBezTo>
                    <a:pt x="8113727" y="228632"/>
                    <a:pt x="8313645" y="164566"/>
                    <a:pt x="8505105" y="131798"/>
                  </a:cubicBezTo>
                  <a:cubicBezTo>
                    <a:pt x="8681489" y="101604"/>
                    <a:pt x="8841406" y="96007"/>
                    <a:pt x="8970436" y="78193"/>
                  </a:cubicBezTo>
                </a:path>
              </a:pathLst>
            </a:custGeom>
            <a:noFill/>
            <a:ln w="1236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4" name="Graphic 21">
              <a:extLst>
                <a:ext uri="{FF2B5EF4-FFF2-40B4-BE49-F238E27FC236}">
                  <a16:creationId xmlns:a16="http://schemas.microsoft.com/office/drawing/2014/main" id="{B56981A8-C1DF-455E-9EBB-1FFFEAAAC86F}"/>
                </a:ext>
              </a:extLst>
            </p:cNvPr>
            <p:cNvSpPr/>
            <p:nvPr/>
          </p:nvSpPr>
          <p:spPr>
            <a:xfrm>
              <a:off x="109213" y="1814959"/>
              <a:ext cx="8959158" cy="1559039"/>
            </a:xfrm>
            <a:custGeom>
              <a:avLst/>
              <a:gdLst>
                <a:gd name="connsiteX0" fmla="*/ 0 w 8959158"/>
                <a:gd name="connsiteY0" fmla="*/ 620979 h 1559039"/>
                <a:gd name="connsiteX1" fmla="*/ 796688 w 8959158"/>
                <a:gd name="connsiteY1" fmla="*/ 12932 h 1559039"/>
                <a:gd name="connsiteX2" fmla="*/ 1957298 w 8959158"/>
                <a:gd name="connsiteY2" fmla="*/ 537792 h 1559039"/>
                <a:gd name="connsiteX3" fmla="*/ 2284202 w 8959158"/>
                <a:gd name="connsiteY3" fmla="*/ 1185145 h 1559039"/>
                <a:gd name="connsiteX4" fmla="*/ 2857888 w 8959158"/>
                <a:gd name="connsiteY4" fmla="*/ 1557606 h 1559039"/>
                <a:gd name="connsiteX5" fmla="*/ 3239828 w 8959158"/>
                <a:gd name="connsiteY5" fmla="*/ 1317607 h 1559039"/>
                <a:gd name="connsiteX6" fmla="*/ 3799581 w 8959158"/>
                <a:gd name="connsiteY6" fmla="*/ 824084 h 1559039"/>
                <a:gd name="connsiteX7" fmla="*/ 3969101 w 8959158"/>
                <a:gd name="connsiteY7" fmla="*/ 637690 h 1559039"/>
                <a:gd name="connsiteX8" fmla="*/ 4307731 w 8959158"/>
                <a:gd name="connsiteY8" fmla="*/ 391439 h 1559039"/>
                <a:gd name="connsiteX9" fmla="*/ 4586954 w 8959158"/>
                <a:gd name="connsiteY9" fmla="*/ 480305 h 1559039"/>
                <a:gd name="connsiteX10" fmla="*/ 4833123 w 8959158"/>
                <a:gd name="connsiteY10" fmla="*/ 821755 h 1559039"/>
                <a:gd name="connsiteX11" fmla="*/ 4930856 w 8959158"/>
                <a:gd name="connsiteY11" fmla="*/ 922184 h 1559039"/>
                <a:gd name="connsiteX12" fmla="*/ 5378004 w 8959158"/>
                <a:gd name="connsiteY12" fmla="*/ 1112418 h 1559039"/>
                <a:gd name="connsiteX13" fmla="*/ 5972691 w 8959158"/>
                <a:gd name="connsiteY13" fmla="*/ 939426 h 1559039"/>
                <a:gd name="connsiteX14" fmla="*/ 6139841 w 8959158"/>
                <a:gd name="connsiteY14" fmla="*/ 859916 h 1559039"/>
                <a:gd name="connsiteX15" fmla="*/ 6767909 w 8959158"/>
                <a:gd name="connsiteY15" fmla="*/ 603329 h 1559039"/>
                <a:gd name="connsiteX16" fmla="*/ 6965293 w 8959158"/>
                <a:gd name="connsiteY16" fmla="*/ 543308 h 1559039"/>
                <a:gd name="connsiteX17" fmla="*/ 7902941 w 8959158"/>
                <a:gd name="connsiteY17" fmla="*/ 320183 h 1559039"/>
                <a:gd name="connsiteX18" fmla="*/ 7929989 w 8959158"/>
                <a:gd name="connsiteY18" fmla="*/ 313197 h 1559039"/>
                <a:gd name="connsiteX19" fmla="*/ 8503022 w 8959158"/>
                <a:gd name="connsiteY19" fmla="*/ 167089 h 1559039"/>
                <a:gd name="connsiteX20" fmla="*/ 8959159 w 8959158"/>
                <a:gd name="connsiteY20" fmla="*/ 100899 h 15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59158" h="1559039">
                  <a:moveTo>
                    <a:pt x="0" y="620979"/>
                  </a:moveTo>
                  <a:cubicBezTo>
                    <a:pt x="139816" y="301103"/>
                    <a:pt x="453482" y="69111"/>
                    <a:pt x="796688" y="12932"/>
                  </a:cubicBezTo>
                  <a:cubicBezTo>
                    <a:pt x="1235747" y="-58937"/>
                    <a:pt x="1698504" y="175996"/>
                    <a:pt x="1957298" y="537792"/>
                  </a:cubicBezTo>
                  <a:cubicBezTo>
                    <a:pt x="2098462" y="735136"/>
                    <a:pt x="2157870" y="977587"/>
                    <a:pt x="2284202" y="1185145"/>
                  </a:cubicBezTo>
                  <a:cubicBezTo>
                    <a:pt x="2410453" y="1392622"/>
                    <a:pt x="2630800" y="1577218"/>
                    <a:pt x="2857888" y="1557606"/>
                  </a:cubicBezTo>
                  <a:cubicBezTo>
                    <a:pt x="3023199" y="1543469"/>
                    <a:pt x="3129307" y="1415829"/>
                    <a:pt x="3239828" y="1317607"/>
                  </a:cubicBezTo>
                  <a:cubicBezTo>
                    <a:pt x="3398602" y="1176524"/>
                    <a:pt x="3599786" y="1039773"/>
                    <a:pt x="3799581" y="824084"/>
                  </a:cubicBezTo>
                  <a:cubicBezTo>
                    <a:pt x="3855720" y="763532"/>
                    <a:pt x="3911123" y="700284"/>
                    <a:pt x="3969101" y="637690"/>
                  </a:cubicBezTo>
                  <a:cubicBezTo>
                    <a:pt x="4069530" y="529131"/>
                    <a:pt x="4186016" y="417793"/>
                    <a:pt x="4307731" y="391439"/>
                  </a:cubicBezTo>
                  <a:cubicBezTo>
                    <a:pt x="4432429" y="364392"/>
                    <a:pt x="4526403" y="422982"/>
                    <a:pt x="4586954" y="480305"/>
                  </a:cubicBezTo>
                  <a:cubicBezTo>
                    <a:pt x="4691428" y="578405"/>
                    <a:pt x="4732327" y="697057"/>
                    <a:pt x="4833123" y="821755"/>
                  </a:cubicBezTo>
                  <a:cubicBezTo>
                    <a:pt x="4859558" y="854482"/>
                    <a:pt x="4892735" y="888435"/>
                    <a:pt x="4930856" y="922184"/>
                  </a:cubicBezTo>
                  <a:cubicBezTo>
                    <a:pt x="5037535" y="1016606"/>
                    <a:pt x="5188342" y="1104206"/>
                    <a:pt x="5378004" y="1112418"/>
                  </a:cubicBezTo>
                  <a:cubicBezTo>
                    <a:pt x="5595899" y="1121611"/>
                    <a:pt x="5800230" y="1022939"/>
                    <a:pt x="5972691" y="939426"/>
                  </a:cubicBezTo>
                  <a:cubicBezTo>
                    <a:pt x="6029647" y="911847"/>
                    <a:pt x="6085336" y="885207"/>
                    <a:pt x="6139841" y="859916"/>
                  </a:cubicBezTo>
                  <a:cubicBezTo>
                    <a:pt x="6360760" y="757118"/>
                    <a:pt x="6558022" y="672297"/>
                    <a:pt x="6767909" y="603329"/>
                  </a:cubicBezTo>
                  <a:cubicBezTo>
                    <a:pt x="6832423" y="581960"/>
                    <a:pt x="6898123" y="562144"/>
                    <a:pt x="6965293" y="543308"/>
                  </a:cubicBezTo>
                  <a:cubicBezTo>
                    <a:pt x="7243658" y="465637"/>
                    <a:pt x="7556507" y="409049"/>
                    <a:pt x="7902941" y="320183"/>
                  </a:cubicBezTo>
                  <a:cubicBezTo>
                    <a:pt x="7911930" y="317895"/>
                    <a:pt x="7920919" y="315566"/>
                    <a:pt x="7929989" y="313197"/>
                  </a:cubicBezTo>
                  <a:cubicBezTo>
                    <a:pt x="8115239" y="264780"/>
                    <a:pt x="8313931" y="202022"/>
                    <a:pt x="8503022" y="167089"/>
                  </a:cubicBezTo>
                  <a:cubicBezTo>
                    <a:pt x="8677362" y="134893"/>
                    <a:pt x="8834583" y="124392"/>
                    <a:pt x="8959159" y="100899"/>
                  </a:cubicBezTo>
                </a:path>
              </a:pathLst>
            </a:custGeom>
            <a:noFill/>
            <a:ln w="1183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5" name="Graphic 21">
              <a:extLst>
                <a:ext uri="{FF2B5EF4-FFF2-40B4-BE49-F238E27FC236}">
                  <a16:creationId xmlns:a16="http://schemas.microsoft.com/office/drawing/2014/main" id="{9777C1A0-3D93-4F2A-9A30-C1461CA14FE9}"/>
                </a:ext>
              </a:extLst>
            </p:cNvPr>
            <p:cNvSpPr/>
            <p:nvPr/>
          </p:nvSpPr>
          <p:spPr>
            <a:xfrm>
              <a:off x="115995" y="1817363"/>
              <a:ext cx="8947637" cy="1534683"/>
            </a:xfrm>
            <a:custGeom>
              <a:avLst/>
              <a:gdLst>
                <a:gd name="connsiteX0" fmla="*/ 0 w 8947637"/>
                <a:gd name="connsiteY0" fmla="*/ 635858 h 1534683"/>
                <a:gd name="connsiteX1" fmla="*/ 821326 w 8947637"/>
                <a:gd name="connsiteY1" fmla="*/ 12448 h 1534683"/>
                <a:gd name="connsiteX2" fmla="*/ 1999750 w 8947637"/>
                <a:gd name="connsiteY2" fmla="*/ 541884 h 1534683"/>
                <a:gd name="connsiteX3" fmla="*/ 2320116 w 8947637"/>
                <a:gd name="connsiteY3" fmla="*/ 1169053 h 1534683"/>
                <a:gd name="connsiteX4" fmla="*/ 2876111 w 8947637"/>
                <a:gd name="connsiteY4" fmla="*/ 1533710 h 1534683"/>
                <a:gd name="connsiteX5" fmla="*/ 3247509 w 8947637"/>
                <a:gd name="connsiteY5" fmla="*/ 1310544 h 1534683"/>
                <a:gd name="connsiteX6" fmla="*/ 3813555 w 8947637"/>
                <a:gd name="connsiteY6" fmla="*/ 844478 h 1534683"/>
                <a:gd name="connsiteX7" fmla="*/ 3982625 w 8947637"/>
                <a:gd name="connsiteY7" fmla="*/ 660658 h 1534683"/>
                <a:gd name="connsiteX8" fmla="*/ 4315699 w 8947637"/>
                <a:gd name="connsiteY8" fmla="*/ 410853 h 1534683"/>
                <a:gd name="connsiteX9" fmla="*/ 4592062 w 8947637"/>
                <a:gd name="connsiteY9" fmla="*/ 482273 h 1534683"/>
                <a:gd name="connsiteX10" fmla="*/ 4848854 w 8947637"/>
                <a:gd name="connsiteY10" fmla="*/ 789769 h 1534683"/>
                <a:gd name="connsiteX11" fmla="*/ 4948955 w 8947637"/>
                <a:gd name="connsiteY11" fmla="*/ 882108 h 1534683"/>
                <a:gd name="connsiteX12" fmla="*/ 5395777 w 8947637"/>
                <a:gd name="connsiteY12" fmla="*/ 1058042 h 1534683"/>
                <a:gd name="connsiteX13" fmla="*/ 5987359 w 8947637"/>
                <a:gd name="connsiteY13" fmla="*/ 894570 h 1534683"/>
                <a:gd name="connsiteX14" fmla="*/ 6154386 w 8947637"/>
                <a:gd name="connsiteY14" fmla="*/ 821393 h 1534683"/>
                <a:gd name="connsiteX15" fmla="*/ 6779880 w 8947637"/>
                <a:gd name="connsiteY15" fmla="*/ 595531 h 1534683"/>
                <a:gd name="connsiteX16" fmla="*/ 6975549 w 8947637"/>
                <a:gd name="connsiteY16" fmla="*/ 545030 h 1534683"/>
                <a:gd name="connsiteX17" fmla="*/ 7905679 w 8947637"/>
                <a:gd name="connsiteY17" fmla="*/ 352549 h 1534683"/>
                <a:gd name="connsiteX18" fmla="*/ 7932563 w 8947637"/>
                <a:gd name="connsiteY18" fmla="*/ 346052 h 1534683"/>
                <a:gd name="connsiteX19" fmla="*/ 8500692 w 8947637"/>
                <a:gd name="connsiteY19" fmla="*/ 202273 h 1534683"/>
                <a:gd name="connsiteX20" fmla="*/ 8947637 w 8947637"/>
                <a:gd name="connsiteY20" fmla="*/ 123499 h 153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47637" h="1534683">
                  <a:moveTo>
                    <a:pt x="0" y="635858"/>
                  </a:moveTo>
                  <a:cubicBezTo>
                    <a:pt x="143003" y="306093"/>
                    <a:pt x="467578" y="68300"/>
                    <a:pt x="821326" y="12448"/>
                  </a:cubicBezTo>
                  <a:cubicBezTo>
                    <a:pt x="1266554" y="-57869"/>
                    <a:pt x="1735808" y="176615"/>
                    <a:pt x="1999750" y="541884"/>
                  </a:cubicBezTo>
                  <a:cubicBezTo>
                    <a:pt x="2137768" y="732895"/>
                    <a:pt x="2196807" y="967787"/>
                    <a:pt x="2320116" y="1169053"/>
                  </a:cubicBezTo>
                  <a:cubicBezTo>
                    <a:pt x="2443385" y="1370238"/>
                    <a:pt x="2656459" y="1549522"/>
                    <a:pt x="2876111" y="1533710"/>
                  </a:cubicBezTo>
                  <a:cubicBezTo>
                    <a:pt x="3036069" y="1522352"/>
                    <a:pt x="3155906" y="1418123"/>
                    <a:pt x="3247509" y="1310544"/>
                  </a:cubicBezTo>
                  <a:cubicBezTo>
                    <a:pt x="3427693" y="1208522"/>
                    <a:pt x="3612820" y="1055673"/>
                    <a:pt x="3813555" y="844478"/>
                  </a:cubicBezTo>
                  <a:cubicBezTo>
                    <a:pt x="3869939" y="785193"/>
                    <a:pt x="3925179" y="722762"/>
                    <a:pt x="3982625" y="660658"/>
                  </a:cubicBezTo>
                  <a:cubicBezTo>
                    <a:pt x="4082318" y="552712"/>
                    <a:pt x="4196352" y="440884"/>
                    <a:pt x="4315699" y="410853"/>
                  </a:cubicBezTo>
                  <a:cubicBezTo>
                    <a:pt x="4437537" y="380210"/>
                    <a:pt x="4530529" y="431895"/>
                    <a:pt x="4592062" y="482273"/>
                  </a:cubicBezTo>
                  <a:cubicBezTo>
                    <a:pt x="4697883" y="568891"/>
                    <a:pt x="4744380" y="675694"/>
                    <a:pt x="4848854" y="789769"/>
                  </a:cubicBezTo>
                  <a:cubicBezTo>
                    <a:pt x="4876269" y="819718"/>
                    <a:pt x="4910222" y="850893"/>
                    <a:pt x="4948955" y="882108"/>
                  </a:cubicBezTo>
                  <a:cubicBezTo>
                    <a:pt x="5057106" y="969258"/>
                    <a:pt x="5207831" y="1051056"/>
                    <a:pt x="5395777" y="1058042"/>
                  </a:cubicBezTo>
                  <a:cubicBezTo>
                    <a:pt x="5611793" y="1065846"/>
                    <a:pt x="5815020" y="972159"/>
                    <a:pt x="5987359" y="894570"/>
                  </a:cubicBezTo>
                  <a:cubicBezTo>
                    <a:pt x="6044274" y="868993"/>
                    <a:pt x="6099923" y="844437"/>
                    <a:pt x="6154386" y="821393"/>
                  </a:cubicBezTo>
                  <a:cubicBezTo>
                    <a:pt x="6375141" y="727706"/>
                    <a:pt x="6571586" y="653917"/>
                    <a:pt x="6779880" y="595531"/>
                  </a:cubicBezTo>
                  <a:cubicBezTo>
                    <a:pt x="6843904" y="577431"/>
                    <a:pt x="6909032" y="560802"/>
                    <a:pt x="6975549" y="545030"/>
                  </a:cubicBezTo>
                  <a:cubicBezTo>
                    <a:pt x="7251380" y="480230"/>
                    <a:pt x="7561492" y="435123"/>
                    <a:pt x="7905679" y="352549"/>
                  </a:cubicBezTo>
                  <a:cubicBezTo>
                    <a:pt x="7914586" y="350424"/>
                    <a:pt x="7923574" y="348259"/>
                    <a:pt x="7932563" y="346052"/>
                  </a:cubicBezTo>
                  <a:cubicBezTo>
                    <a:pt x="8116587" y="300864"/>
                    <a:pt x="8314013" y="239332"/>
                    <a:pt x="8500692" y="202273"/>
                  </a:cubicBezTo>
                  <a:cubicBezTo>
                    <a:pt x="8672990" y="168075"/>
                    <a:pt x="8827473" y="152672"/>
                    <a:pt x="8947637" y="123499"/>
                  </a:cubicBezTo>
                </a:path>
              </a:pathLst>
            </a:custGeom>
            <a:noFill/>
            <a:ln w="1129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6" name="Graphic 21">
              <a:extLst>
                <a:ext uri="{FF2B5EF4-FFF2-40B4-BE49-F238E27FC236}">
                  <a16:creationId xmlns:a16="http://schemas.microsoft.com/office/drawing/2014/main" id="{A4DB55A1-CE17-4FDA-AC12-A2895C240BB4}"/>
                </a:ext>
              </a:extLst>
            </p:cNvPr>
            <p:cNvSpPr/>
            <p:nvPr/>
          </p:nvSpPr>
          <p:spPr>
            <a:xfrm>
              <a:off x="122778" y="1819751"/>
              <a:ext cx="8936278" cy="1510422"/>
            </a:xfrm>
            <a:custGeom>
              <a:avLst/>
              <a:gdLst>
                <a:gd name="connsiteX0" fmla="*/ 0 w 8936278"/>
                <a:gd name="connsiteY0" fmla="*/ 650794 h 1510422"/>
                <a:gd name="connsiteX1" fmla="*/ 845963 w 8936278"/>
                <a:gd name="connsiteY1" fmla="*/ 11980 h 1510422"/>
                <a:gd name="connsiteX2" fmla="*/ 2042242 w 8936278"/>
                <a:gd name="connsiteY2" fmla="*/ 546034 h 1510422"/>
                <a:gd name="connsiteX3" fmla="*/ 2356112 w 8936278"/>
                <a:gd name="connsiteY3" fmla="*/ 1153019 h 1510422"/>
                <a:gd name="connsiteX4" fmla="*/ 2894456 w 8936278"/>
                <a:gd name="connsiteY4" fmla="*/ 1509831 h 1510422"/>
                <a:gd name="connsiteX5" fmla="*/ 3255354 w 8936278"/>
                <a:gd name="connsiteY5" fmla="*/ 1303458 h 1510422"/>
                <a:gd name="connsiteX6" fmla="*/ 3827651 w 8936278"/>
                <a:gd name="connsiteY6" fmla="*/ 864889 h 1510422"/>
                <a:gd name="connsiteX7" fmla="*/ 3996271 w 8936278"/>
                <a:gd name="connsiteY7" fmla="*/ 683684 h 1510422"/>
                <a:gd name="connsiteX8" fmla="*/ 4323789 w 8936278"/>
                <a:gd name="connsiteY8" fmla="*/ 430365 h 1510422"/>
                <a:gd name="connsiteX9" fmla="*/ 4597291 w 8936278"/>
                <a:gd name="connsiteY9" fmla="*/ 484338 h 1510422"/>
                <a:gd name="connsiteX10" fmla="*/ 4864706 w 8936278"/>
                <a:gd name="connsiteY10" fmla="*/ 757882 h 1510422"/>
                <a:gd name="connsiteX11" fmla="*/ 4967178 w 8936278"/>
                <a:gd name="connsiteY11" fmla="*/ 842090 h 1510422"/>
                <a:gd name="connsiteX12" fmla="*/ 5413673 w 8936278"/>
                <a:gd name="connsiteY12" fmla="*/ 1003724 h 1510422"/>
                <a:gd name="connsiteX13" fmla="*/ 6002109 w 8936278"/>
                <a:gd name="connsiteY13" fmla="*/ 849772 h 1510422"/>
                <a:gd name="connsiteX14" fmla="*/ 6169054 w 8936278"/>
                <a:gd name="connsiteY14" fmla="*/ 782928 h 1510422"/>
                <a:gd name="connsiteX15" fmla="*/ 6791974 w 8936278"/>
                <a:gd name="connsiteY15" fmla="*/ 587750 h 1510422"/>
                <a:gd name="connsiteX16" fmla="*/ 6985967 w 8936278"/>
                <a:gd name="connsiteY16" fmla="*/ 546769 h 1510422"/>
                <a:gd name="connsiteX17" fmla="*/ 7908580 w 8936278"/>
                <a:gd name="connsiteY17" fmla="*/ 384931 h 1510422"/>
                <a:gd name="connsiteX18" fmla="*/ 7935260 w 8936278"/>
                <a:gd name="connsiteY18" fmla="*/ 378925 h 1510422"/>
                <a:gd name="connsiteX19" fmla="*/ 8498527 w 8936278"/>
                <a:gd name="connsiteY19" fmla="*/ 237475 h 1510422"/>
                <a:gd name="connsiteX20" fmla="*/ 8936278 w 8936278"/>
                <a:gd name="connsiteY20" fmla="*/ 146117 h 151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36278" h="1510422">
                  <a:moveTo>
                    <a:pt x="0" y="650794"/>
                  </a:moveTo>
                  <a:cubicBezTo>
                    <a:pt x="146149" y="311183"/>
                    <a:pt x="481674" y="67506"/>
                    <a:pt x="845963" y="11980"/>
                  </a:cubicBezTo>
                  <a:cubicBezTo>
                    <a:pt x="1297320" y="-56825"/>
                    <a:pt x="1773070" y="177291"/>
                    <a:pt x="2042242" y="546034"/>
                  </a:cubicBezTo>
                  <a:cubicBezTo>
                    <a:pt x="2177073" y="730752"/>
                    <a:pt x="2235827" y="958086"/>
                    <a:pt x="2356112" y="1153019"/>
                  </a:cubicBezTo>
                  <a:cubicBezTo>
                    <a:pt x="2476357" y="1347870"/>
                    <a:pt x="2682158" y="1521884"/>
                    <a:pt x="2894456" y="1509831"/>
                  </a:cubicBezTo>
                  <a:cubicBezTo>
                    <a:pt x="3049062" y="1501210"/>
                    <a:pt x="3165548" y="1404050"/>
                    <a:pt x="3255354" y="1303458"/>
                  </a:cubicBezTo>
                  <a:cubicBezTo>
                    <a:pt x="3436477" y="1213366"/>
                    <a:pt x="3626058" y="1071589"/>
                    <a:pt x="3827651" y="864889"/>
                  </a:cubicBezTo>
                  <a:cubicBezTo>
                    <a:pt x="3884280" y="806871"/>
                    <a:pt x="3939356" y="745257"/>
                    <a:pt x="3996271" y="683684"/>
                  </a:cubicBezTo>
                  <a:cubicBezTo>
                    <a:pt x="4095229" y="576310"/>
                    <a:pt x="4206772" y="464032"/>
                    <a:pt x="4323789" y="430365"/>
                  </a:cubicBezTo>
                  <a:cubicBezTo>
                    <a:pt x="4442767" y="396126"/>
                    <a:pt x="4534860" y="440784"/>
                    <a:pt x="4597291" y="484338"/>
                  </a:cubicBezTo>
                  <a:cubicBezTo>
                    <a:pt x="4704625" y="559231"/>
                    <a:pt x="4756596" y="654430"/>
                    <a:pt x="4864706" y="757882"/>
                  </a:cubicBezTo>
                  <a:cubicBezTo>
                    <a:pt x="4893144" y="785094"/>
                    <a:pt x="4927873" y="813449"/>
                    <a:pt x="4967178" y="842090"/>
                  </a:cubicBezTo>
                  <a:cubicBezTo>
                    <a:pt x="5076841" y="921927"/>
                    <a:pt x="5227443" y="997922"/>
                    <a:pt x="5413673" y="1003724"/>
                  </a:cubicBezTo>
                  <a:cubicBezTo>
                    <a:pt x="5627809" y="1010139"/>
                    <a:pt x="5829934" y="921395"/>
                    <a:pt x="6002109" y="849772"/>
                  </a:cubicBezTo>
                  <a:cubicBezTo>
                    <a:pt x="6058983" y="826156"/>
                    <a:pt x="6114631" y="803725"/>
                    <a:pt x="6169054" y="782928"/>
                  </a:cubicBezTo>
                  <a:cubicBezTo>
                    <a:pt x="6389605" y="698352"/>
                    <a:pt x="6585233" y="635635"/>
                    <a:pt x="6791974" y="587750"/>
                  </a:cubicBezTo>
                  <a:cubicBezTo>
                    <a:pt x="6855508" y="572878"/>
                    <a:pt x="6920063" y="559435"/>
                    <a:pt x="6985967" y="546769"/>
                  </a:cubicBezTo>
                  <a:cubicBezTo>
                    <a:pt x="7259266" y="494798"/>
                    <a:pt x="7566640" y="461213"/>
                    <a:pt x="7908580" y="384931"/>
                  </a:cubicBezTo>
                  <a:cubicBezTo>
                    <a:pt x="7917446" y="382970"/>
                    <a:pt x="7926353" y="380968"/>
                    <a:pt x="7935260" y="378925"/>
                  </a:cubicBezTo>
                  <a:cubicBezTo>
                    <a:pt x="8118058" y="336923"/>
                    <a:pt x="8314217" y="276658"/>
                    <a:pt x="8498527" y="237475"/>
                  </a:cubicBezTo>
                  <a:cubicBezTo>
                    <a:pt x="8668782" y="201275"/>
                    <a:pt x="8820568" y="180968"/>
                    <a:pt x="8936278" y="146117"/>
                  </a:cubicBezTo>
                </a:path>
              </a:pathLst>
            </a:custGeom>
            <a:noFill/>
            <a:ln w="1075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7" name="Graphic 21">
              <a:extLst>
                <a:ext uri="{FF2B5EF4-FFF2-40B4-BE49-F238E27FC236}">
                  <a16:creationId xmlns:a16="http://schemas.microsoft.com/office/drawing/2014/main" id="{F6FA190C-DBEC-4963-9A0D-E59F6947E3A8}"/>
                </a:ext>
              </a:extLst>
            </p:cNvPr>
            <p:cNvSpPr/>
            <p:nvPr/>
          </p:nvSpPr>
          <p:spPr>
            <a:xfrm>
              <a:off x="129519" y="1822163"/>
              <a:ext cx="8924756" cy="1486259"/>
            </a:xfrm>
            <a:custGeom>
              <a:avLst/>
              <a:gdLst>
                <a:gd name="connsiteX0" fmla="*/ 0 w 8924756"/>
                <a:gd name="connsiteY0" fmla="*/ 665705 h 1486259"/>
                <a:gd name="connsiteX1" fmla="*/ 870560 w 8924756"/>
                <a:gd name="connsiteY1" fmla="*/ 11529 h 1486259"/>
                <a:gd name="connsiteX2" fmla="*/ 2084652 w 8924756"/>
                <a:gd name="connsiteY2" fmla="*/ 550159 h 1486259"/>
                <a:gd name="connsiteX3" fmla="*/ 2391986 w 8924756"/>
                <a:gd name="connsiteY3" fmla="*/ 1136961 h 1486259"/>
                <a:gd name="connsiteX4" fmla="*/ 2912679 w 8924756"/>
                <a:gd name="connsiteY4" fmla="*/ 1485969 h 1486259"/>
                <a:gd name="connsiteX5" fmla="*/ 3263035 w 8924756"/>
                <a:gd name="connsiteY5" fmla="*/ 1296429 h 1486259"/>
                <a:gd name="connsiteX6" fmla="*/ 3841624 w 8924756"/>
                <a:gd name="connsiteY6" fmla="*/ 885358 h 1486259"/>
                <a:gd name="connsiteX7" fmla="*/ 4009755 w 8924756"/>
                <a:gd name="connsiteY7" fmla="*/ 706727 h 1486259"/>
                <a:gd name="connsiteX8" fmla="*/ 4331715 w 8924756"/>
                <a:gd name="connsiteY8" fmla="*/ 449853 h 1486259"/>
                <a:gd name="connsiteX9" fmla="*/ 4602358 w 8924756"/>
                <a:gd name="connsiteY9" fmla="*/ 486380 h 1486259"/>
                <a:gd name="connsiteX10" fmla="*/ 4880396 w 8924756"/>
                <a:gd name="connsiteY10" fmla="*/ 725971 h 1486259"/>
                <a:gd name="connsiteX11" fmla="*/ 4985237 w 8924756"/>
                <a:gd name="connsiteY11" fmla="*/ 802089 h 1486259"/>
                <a:gd name="connsiteX12" fmla="*/ 5431447 w 8924756"/>
                <a:gd name="connsiteY12" fmla="*/ 949423 h 1486259"/>
                <a:gd name="connsiteX13" fmla="*/ 6016777 w 8924756"/>
                <a:gd name="connsiteY13" fmla="*/ 805031 h 1486259"/>
                <a:gd name="connsiteX14" fmla="*/ 6183600 w 8924756"/>
                <a:gd name="connsiteY14" fmla="*/ 744520 h 1486259"/>
                <a:gd name="connsiteX15" fmla="*/ 6803904 w 8924756"/>
                <a:gd name="connsiteY15" fmla="*/ 580067 h 1486259"/>
                <a:gd name="connsiteX16" fmla="*/ 6996223 w 8924756"/>
                <a:gd name="connsiteY16" fmla="*/ 548647 h 1486259"/>
                <a:gd name="connsiteX17" fmla="*/ 7911317 w 8924756"/>
                <a:gd name="connsiteY17" fmla="*/ 417453 h 1486259"/>
                <a:gd name="connsiteX18" fmla="*/ 7937834 w 8924756"/>
                <a:gd name="connsiteY18" fmla="*/ 411896 h 1486259"/>
                <a:gd name="connsiteX19" fmla="*/ 8496197 w 8924756"/>
                <a:gd name="connsiteY19" fmla="*/ 272775 h 1486259"/>
                <a:gd name="connsiteX20" fmla="*/ 8924757 w 8924756"/>
                <a:gd name="connsiteY20" fmla="*/ 168832 h 148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24756" h="1486259">
                  <a:moveTo>
                    <a:pt x="0" y="665705"/>
                  </a:moveTo>
                  <a:cubicBezTo>
                    <a:pt x="149336" y="316248"/>
                    <a:pt x="495811" y="66688"/>
                    <a:pt x="870560" y="11529"/>
                  </a:cubicBezTo>
                  <a:cubicBezTo>
                    <a:pt x="1328086" y="-55805"/>
                    <a:pt x="1810251" y="178025"/>
                    <a:pt x="2084652" y="550159"/>
                  </a:cubicBezTo>
                  <a:cubicBezTo>
                    <a:pt x="2216256" y="728627"/>
                    <a:pt x="2274723" y="948320"/>
                    <a:pt x="2391986" y="1136961"/>
                  </a:cubicBezTo>
                  <a:cubicBezTo>
                    <a:pt x="2509207" y="1325520"/>
                    <a:pt x="2707735" y="1494222"/>
                    <a:pt x="2912679" y="1485969"/>
                  </a:cubicBezTo>
                  <a:cubicBezTo>
                    <a:pt x="3061933" y="1480126"/>
                    <a:pt x="3175068" y="1389994"/>
                    <a:pt x="3263035" y="1296429"/>
                  </a:cubicBezTo>
                  <a:cubicBezTo>
                    <a:pt x="3445057" y="1218268"/>
                    <a:pt x="3639091" y="1087522"/>
                    <a:pt x="3841624" y="885358"/>
                  </a:cubicBezTo>
                  <a:cubicBezTo>
                    <a:pt x="3898539" y="828606"/>
                    <a:pt x="3953452" y="767850"/>
                    <a:pt x="4009755" y="706727"/>
                  </a:cubicBezTo>
                  <a:cubicBezTo>
                    <a:pt x="4108018" y="599965"/>
                    <a:pt x="4217027" y="487197"/>
                    <a:pt x="4331715" y="449853"/>
                  </a:cubicBezTo>
                  <a:cubicBezTo>
                    <a:pt x="4447833" y="412059"/>
                    <a:pt x="4539069" y="449649"/>
                    <a:pt x="4602358" y="486380"/>
                  </a:cubicBezTo>
                  <a:cubicBezTo>
                    <a:pt x="4711244" y="549587"/>
                    <a:pt x="4768649" y="633101"/>
                    <a:pt x="4880396" y="725971"/>
                  </a:cubicBezTo>
                  <a:cubicBezTo>
                    <a:pt x="4909813" y="750445"/>
                    <a:pt x="4945319" y="776022"/>
                    <a:pt x="4985237" y="802089"/>
                  </a:cubicBezTo>
                  <a:cubicBezTo>
                    <a:pt x="5096330" y="874653"/>
                    <a:pt x="5246932" y="944847"/>
                    <a:pt x="5431447" y="949423"/>
                  </a:cubicBezTo>
                  <a:cubicBezTo>
                    <a:pt x="5643703" y="954407"/>
                    <a:pt x="5844683" y="870649"/>
                    <a:pt x="6016777" y="805031"/>
                  </a:cubicBezTo>
                  <a:cubicBezTo>
                    <a:pt x="6073651" y="783376"/>
                    <a:pt x="6129218" y="763070"/>
                    <a:pt x="6183600" y="744520"/>
                  </a:cubicBezTo>
                  <a:cubicBezTo>
                    <a:pt x="6403946" y="669056"/>
                    <a:pt x="6598798" y="617371"/>
                    <a:pt x="6803904" y="580067"/>
                  </a:cubicBezTo>
                  <a:cubicBezTo>
                    <a:pt x="6866907" y="568423"/>
                    <a:pt x="6930891" y="558208"/>
                    <a:pt x="6996223" y="548647"/>
                  </a:cubicBezTo>
                  <a:cubicBezTo>
                    <a:pt x="7266988" y="509506"/>
                    <a:pt x="7571624" y="487442"/>
                    <a:pt x="7911317" y="417453"/>
                  </a:cubicBezTo>
                  <a:cubicBezTo>
                    <a:pt x="7920143" y="415655"/>
                    <a:pt x="7928968" y="413775"/>
                    <a:pt x="7937834" y="411896"/>
                  </a:cubicBezTo>
                  <a:cubicBezTo>
                    <a:pt x="8119366" y="373081"/>
                    <a:pt x="8314339" y="314123"/>
                    <a:pt x="8496197" y="272775"/>
                  </a:cubicBezTo>
                  <a:cubicBezTo>
                    <a:pt x="8664410" y="234573"/>
                    <a:pt x="8813501" y="209363"/>
                    <a:pt x="8924757" y="168832"/>
                  </a:cubicBezTo>
                </a:path>
              </a:pathLst>
            </a:custGeom>
            <a:noFill/>
            <a:ln w="1021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8" name="Graphic 21">
              <a:extLst>
                <a:ext uri="{FF2B5EF4-FFF2-40B4-BE49-F238E27FC236}">
                  <a16:creationId xmlns:a16="http://schemas.microsoft.com/office/drawing/2014/main" id="{750FB769-9ACD-4C7F-9F95-F72E2D3C2F99}"/>
                </a:ext>
              </a:extLst>
            </p:cNvPr>
            <p:cNvSpPr/>
            <p:nvPr/>
          </p:nvSpPr>
          <p:spPr>
            <a:xfrm>
              <a:off x="136301" y="1824477"/>
              <a:ext cx="8913315" cy="1462172"/>
            </a:xfrm>
            <a:custGeom>
              <a:avLst/>
              <a:gdLst>
                <a:gd name="connsiteX0" fmla="*/ 0 w 8913315"/>
                <a:gd name="connsiteY0" fmla="*/ 680674 h 1462172"/>
                <a:gd name="connsiteX1" fmla="*/ 895197 w 8913315"/>
                <a:gd name="connsiteY1" fmla="*/ 11095 h 1462172"/>
                <a:gd name="connsiteX2" fmla="*/ 2127144 w 8913315"/>
                <a:gd name="connsiteY2" fmla="*/ 554301 h 1462172"/>
                <a:gd name="connsiteX3" fmla="*/ 2427981 w 8913315"/>
                <a:gd name="connsiteY3" fmla="*/ 1120919 h 1462172"/>
                <a:gd name="connsiteX4" fmla="*/ 2930983 w 8913315"/>
                <a:gd name="connsiteY4" fmla="*/ 1462082 h 1462172"/>
                <a:gd name="connsiteX5" fmla="*/ 3270839 w 8913315"/>
                <a:gd name="connsiteY5" fmla="*/ 1289376 h 1462172"/>
                <a:gd name="connsiteX6" fmla="*/ 3855679 w 8913315"/>
                <a:gd name="connsiteY6" fmla="*/ 905761 h 1462172"/>
                <a:gd name="connsiteX7" fmla="*/ 4023360 w 8913315"/>
                <a:gd name="connsiteY7" fmla="*/ 729704 h 1462172"/>
                <a:gd name="connsiteX8" fmla="*/ 4339764 w 8913315"/>
                <a:gd name="connsiteY8" fmla="*/ 469316 h 1462172"/>
                <a:gd name="connsiteX9" fmla="*/ 4607547 w 8913315"/>
                <a:gd name="connsiteY9" fmla="*/ 488397 h 1462172"/>
                <a:gd name="connsiteX10" fmla="*/ 4896208 w 8913315"/>
                <a:gd name="connsiteY10" fmla="*/ 694076 h 1462172"/>
                <a:gd name="connsiteX11" fmla="*/ 5003419 w 8913315"/>
                <a:gd name="connsiteY11" fmla="*/ 762063 h 1462172"/>
                <a:gd name="connsiteX12" fmla="*/ 5449301 w 8913315"/>
                <a:gd name="connsiteY12" fmla="*/ 895097 h 1462172"/>
                <a:gd name="connsiteX13" fmla="*/ 6031526 w 8913315"/>
                <a:gd name="connsiteY13" fmla="*/ 760225 h 1462172"/>
                <a:gd name="connsiteX14" fmla="*/ 6198227 w 8913315"/>
                <a:gd name="connsiteY14" fmla="*/ 706047 h 1462172"/>
                <a:gd name="connsiteX15" fmla="*/ 6815957 w 8913315"/>
                <a:gd name="connsiteY15" fmla="*/ 572319 h 1462172"/>
                <a:gd name="connsiteX16" fmla="*/ 7006559 w 8913315"/>
                <a:gd name="connsiteY16" fmla="*/ 550419 h 1462172"/>
                <a:gd name="connsiteX17" fmla="*/ 7914136 w 8913315"/>
                <a:gd name="connsiteY17" fmla="*/ 449909 h 1462172"/>
                <a:gd name="connsiteX18" fmla="*/ 7940490 w 8913315"/>
                <a:gd name="connsiteY18" fmla="*/ 444843 h 1462172"/>
                <a:gd name="connsiteX19" fmla="*/ 8493992 w 8913315"/>
                <a:gd name="connsiteY19" fmla="*/ 308050 h 1462172"/>
                <a:gd name="connsiteX20" fmla="*/ 8913316 w 8913315"/>
                <a:gd name="connsiteY20" fmla="*/ 191523 h 14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13315" h="1462172">
                  <a:moveTo>
                    <a:pt x="0" y="680674"/>
                  </a:moveTo>
                  <a:cubicBezTo>
                    <a:pt x="152482" y="321329"/>
                    <a:pt x="509907" y="65845"/>
                    <a:pt x="895197" y="11095"/>
                  </a:cubicBezTo>
                  <a:cubicBezTo>
                    <a:pt x="1358893" y="-54809"/>
                    <a:pt x="1847390" y="178817"/>
                    <a:pt x="2127144" y="554301"/>
                  </a:cubicBezTo>
                  <a:cubicBezTo>
                    <a:pt x="2255479" y="726558"/>
                    <a:pt x="2313702" y="938610"/>
                    <a:pt x="2427981" y="1120919"/>
                  </a:cubicBezTo>
                  <a:cubicBezTo>
                    <a:pt x="2542220" y="1303186"/>
                    <a:pt x="2733476" y="1466576"/>
                    <a:pt x="2930983" y="1462082"/>
                  </a:cubicBezTo>
                  <a:cubicBezTo>
                    <a:pt x="3074844" y="1458977"/>
                    <a:pt x="3184670" y="1375913"/>
                    <a:pt x="3270839" y="1289376"/>
                  </a:cubicBezTo>
                  <a:cubicBezTo>
                    <a:pt x="3453801" y="1223104"/>
                    <a:pt x="3652289" y="1103431"/>
                    <a:pt x="3855679" y="905761"/>
                  </a:cubicBezTo>
                  <a:cubicBezTo>
                    <a:pt x="3912840" y="850235"/>
                    <a:pt x="3967589" y="790337"/>
                    <a:pt x="4023360" y="729704"/>
                  </a:cubicBezTo>
                  <a:cubicBezTo>
                    <a:pt x="4120888" y="623514"/>
                    <a:pt x="4227405" y="510338"/>
                    <a:pt x="4339764" y="469316"/>
                  </a:cubicBezTo>
                  <a:cubicBezTo>
                    <a:pt x="4453022" y="427968"/>
                    <a:pt x="4543400" y="458489"/>
                    <a:pt x="4607547" y="488397"/>
                  </a:cubicBezTo>
                  <a:cubicBezTo>
                    <a:pt x="4717985" y="539919"/>
                    <a:pt x="4780825" y="611788"/>
                    <a:pt x="4896208" y="694076"/>
                  </a:cubicBezTo>
                  <a:cubicBezTo>
                    <a:pt x="4926647" y="715771"/>
                    <a:pt x="4962888" y="738570"/>
                    <a:pt x="5003419" y="762063"/>
                  </a:cubicBezTo>
                  <a:cubicBezTo>
                    <a:pt x="5115982" y="827354"/>
                    <a:pt x="5266503" y="891746"/>
                    <a:pt x="5449301" y="895097"/>
                  </a:cubicBezTo>
                  <a:cubicBezTo>
                    <a:pt x="5659678" y="898692"/>
                    <a:pt x="5859555" y="819918"/>
                    <a:pt x="6031526" y="760225"/>
                  </a:cubicBezTo>
                  <a:cubicBezTo>
                    <a:pt x="6088360" y="740531"/>
                    <a:pt x="6143886" y="722349"/>
                    <a:pt x="6198227" y="706047"/>
                  </a:cubicBezTo>
                  <a:cubicBezTo>
                    <a:pt x="6418369" y="639694"/>
                    <a:pt x="6612444" y="599081"/>
                    <a:pt x="6815957" y="572319"/>
                  </a:cubicBezTo>
                  <a:cubicBezTo>
                    <a:pt x="6878470" y="563943"/>
                    <a:pt x="6941882" y="556875"/>
                    <a:pt x="7006559" y="550419"/>
                  </a:cubicBezTo>
                  <a:cubicBezTo>
                    <a:pt x="7274792" y="524148"/>
                    <a:pt x="7576650" y="513566"/>
                    <a:pt x="7914136" y="449909"/>
                  </a:cubicBezTo>
                  <a:cubicBezTo>
                    <a:pt x="7922880" y="448275"/>
                    <a:pt x="7931664" y="446559"/>
                    <a:pt x="7940490" y="444843"/>
                  </a:cubicBezTo>
                  <a:cubicBezTo>
                    <a:pt x="8120796" y="409255"/>
                    <a:pt x="8314503" y="351523"/>
                    <a:pt x="8493992" y="308050"/>
                  </a:cubicBezTo>
                  <a:cubicBezTo>
                    <a:pt x="8660120" y="267805"/>
                    <a:pt x="8806555" y="237734"/>
                    <a:pt x="8913316" y="191523"/>
                  </a:cubicBezTo>
                </a:path>
              </a:pathLst>
            </a:custGeom>
            <a:noFill/>
            <a:ln w="96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9" name="Graphic 21">
              <a:extLst>
                <a:ext uri="{FF2B5EF4-FFF2-40B4-BE49-F238E27FC236}">
                  <a16:creationId xmlns:a16="http://schemas.microsoft.com/office/drawing/2014/main" id="{55CCC69B-6A3E-4A8A-BF83-3D0CC1743DBE}"/>
                </a:ext>
              </a:extLst>
            </p:cNvPr>
            <p:cNvSpPr/>
            <p:nvPr/>
          </p:nvSpPr>
          <p:spPr>
            <a:xfrm>
              <a:off x="143084" y="1826826"/>
              <a:ext cx="8901876" cy="1438284"/>
            </a:xfrm>
            <a:custGeom>
              <a:avLst/>
              <a:gdLst>
                <a:gd name="connsiteX0" fmla="*/ 0 w 8901876"/>
                <a:gd name="connsiteY0" fmla="*/ 695649 h 1438284"/>
                <a:gd name="connsiteX1" fmla="*/ 919793 w 8901876"/>
                <a:gd name="connsiteY1" fmla="*/ 10666 h 1438284"/>
                <a:gd name="connsiteX2" fmla="*/ 2169555 w 8901876"/>
                <a:gd name="connsiteY2" fmla="*/ 558489 h 1438284"/>
                <a:gd name="connsiteX3" fmla="*/ 2463855 w 8901876"/>
                <a:gd name="connsiteY3" fmla="*/ 1104923 h 1438284"/>
                <a:gd name="connsiteX4" fmla="*/ 2949206 w 8901876"/>
                <a:gd name="connsiteY4" fmla="*/ 1438282 h 1438284"/>
                <a:gd name="connsiteX5" fmla="*/ 3278520 w 8901876"/>
                <a:gd name="connsiteY5" fmla="*/ 1282409 h 1438284"/>
                <a:gd name="connsiteX6" fmla="*/ 3869653 w 8901876"/>
                <a:gd name="connsiteY6" fmla="*/ 926292 h 1438284"/>
                <a:gd name="connsiteX7" fmla="*/ 4036884 w 8901876"/>
                <a:gd name="connsiteY7" fmla="*/ 752850 h 1438284"/>
                <a:gd name="connsiteX8" fmla="*/ 4347731 w 8901876"/>
                <a:gd name="connsiteY8" fmla="*/ 488908 h 1438284"/>
                <a:gd name="connsiteX9" fmla="*/ 4612654 w 8901876"/>
                <a:gd name="connsiteY9" fmla="*/ 490542 h 1438284"/>
                <a:gd name="connsiteX10" fmla="*/ 4911938 w 8901876"/>
                <a:gd name="connsiteY10" fmla="*/ 662268 h 1438284"/>
                <a:gd name="connsiteX11" fmla="*/ 5021519 w 8901876"/>
                <a:gd name="connsiteY11" fmla="*/ 722166 h 1438284"/>
                <a:gd name="connsiteX12" fmla="*/ 5467074 w 8901876"/>
                <a:gd name="connsiteY12" fmla="*/ 840899 h 1438284"/>
                <a:gd name="connsiteX13" fmla="*/ 6046194 w 8901876"/>
                <a:gd name="connsiteY13" fmla="*/ 715588 h 1438284"/>
                <a:gd name="connsiteX14" fmla="*/ 6212813 w 8901876"/>
                <a:gd name="connsiteY14" fmla="*/ 667743 h 1438284"/>
                <a:gd name="connsiteX15" fmla="*/ 6827970 w 8901876"/>
                <a:gd name="connsiteY15" fmla="*/ 564699 h 1438284"/>
                <a:gd name="connsiteX16" fmla="*/ 7016897 w 8901876"/>
                <a:gd name="connsiteY16" fmla="*/ 552319 h 1438284"/>
                <a:gd name="connsiteX17" fmla="*/ 7916955 w 8901876"/>
                <a:gd name="connsiteY17" fmla="*/ 482452 h 1438284"/>
                <a:gd name="connsiteX18" fmla="*/ 7943145 w 8901876"/>
                <a:gd name="connsiteY18" fmla="*/ 477876 h 1438284"/>
                <a:gd name="connsiteX19" fmla="*/ 8491744 w 8901876"/>
                <a:gd name="connsiteY19" fmla="*/ 343413 h 1438284"/>
                <a:gd name="connsiteX20" fmla="*/ 8901876 w 8901876"/>
                <a:gd name="connsiteY20" fmla="*/ 214302 h 143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01876" h="1438284">
                  <a:moveTo>
                    <a:pt x="0" y="695649"/>
                  </a:moveTo>
                  <a:cubicBezTo>
                    <a:pt x="155669" y="326457"/>
                    <a:pt x="524003" y="65007"/>
                    <a:pt x="919793" y="10666"/>
                  </a:cubicBezTo>
                  <a:cubicBezTo>
                    <a:pt x="1389618" y="-53808"/>
                    <a:pt x="1884408" y="179654"/>
                    <a:pt x="2169555" y="558489"/>
                  </a:cubicBezTo>
                  <a:cubicBezTo>
                    <a:pt x="2294539" y="724535"/>
                    <a:pt x="2352599" y="928907"/>
                    <a:pt x="2463855" y="1104923"/>
                  </a:cubicBezTo>
                  <a:cubicBezTo>
                    <a:pt x="2575070" y="1280857"/>
                    <a:pt x="2759053" y="1439018"/>
                    <a:pt x="2949206" y="1438282"/>
                  </a:cubicBezTo>
                  <a:cubicBezTo>
                    <a:pt x="3087714" y="1437914"/>
                    <a:pt x="3194190" y="1361919"/>
                    <a:pt x="3278520" y="1282409"/>
                  </a:cubicBezTo>
                  <a:cubicBezTo>
                    <a:pt x="3462422" y="1228068"/>
                    <a:pt x="3665322" y="1119427"/>
                    <a:pt x="3869653" y="926292"/>
                  </a:cubicBezTo>
                  <a:cubicBezTo>
                    <a:pt x="3927058" y="872032"/>
                    <a:pt x="3981644" y="812993"/>
                    <a:pt x="4036884" y="752850"/>
                  </a:cubicBezTo>
                  <a:cubicBezTo>
                    <a:pt x="4133676" y="647273"/>
                    <a:pt x="4237701" y="533688"/>
                    <a:pt x="4347731" y="488908"/>
                  </a:cubicBezTo>
                  <a:cubicBezTo>
                    <a:pt x="4458170" y="444005"/>
                    <a:pt x="4547649" y="467457"/>
                    <a:pt x="4612654" y="490542"/>
                  </a:cubicBezTo>
                  <a:cubicBezTo>
                    <a:pt x="4724645" y="530338"/>
                    <a:pt x="4792960" y="590562"/>
                    <a:pt x="4911938" y="662268"/>
                  </a:cubicBezTo>
                  <a:cubicBezTo>
                    <a:pt x="4943399" y="681226"/>
                    <a:pt x="4980375" y="701205"/>
                    <a:pt x="5021519" y="722166"/>
                  </a:cubicBezTo>
                  <a:cubicBezTo>
                    <a:pt x="5135512" y="780225"/>
                    <a:pt x="5285992" y="838774"/>
                    <a:pt x="5467074" y="840899"/>
                  </a:cubicBezTo>
                  <a:cubicBezTo>
                    <a:pt x="5675572" y="843105"/>
                    <a:pt x="5874346" y="769275"/>
                    <a:pt x="6046194" y="715588"/>
                  </a:cubicBezTo>
                  <a:cubicBezTo>
                    <a:pt x="6102987" y="697896"/>
                    <a:pt x="6158513" y="681798"/>
                    <a:pt x="6212813" y="667743"/>
                  </a:cubicBezTo>
                  <a:cubicBezTo>
                    <a:pt x="6432792" y="610460"/>
                    <a:pt x="6626050" y="580920"/>
                    <a:pt x="6827970" y="564699"/>
                  </a:cubicBezTo>
                  <a:cubicBezTo>
                    <a:pt x="6889992" y="559551"/>
                    <a:pt x="6952831" y="555711"/>
                    <a:pt x="7016897" y="552319"/>
                  </a:cubicBezTo>
                  <a:cubicBezTo>
                    <a:pt x="7282595" y="538877"/>
                    <a:pt x="7581716" y="539858"/>
                    <a:pt x="7916955" y="482452"/>
                  </a:cubicBezTo>
                  <a:cubicBezTo>
                    <a:pt x="7925658" y="480981"/>
                    <a:pt x="7934361" y="479429"/>
                    <a:pt x="7943145" y="477876"/>
                  </a:cubicBezTo>
                  <a:cubicBezTo>
                    <a:pt x="8122225" y="445476"/>
                    <a:pt x="8314667" y="389010"/>
                    <a:pt x="8491744" y="343413"/>
                  </a:cubicBezTo>
                  <a:cubicBezTo>
                    <a:pt x="8655830" y="301166"/>
                    <a:pt x="8799568" y="266191"/>
                    <a:pt x="8901876" y="214302"/>
                  </a:cubicBezTo>
                </a:path>
              </a:pathLst>
            </a:custGeom>
            <a:noFill/>
            <a:ln w="91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30" name="Graphic 21">
              <a:extLst>
                <a:ext uri="{FF2B5EF4-FFF2-40B4-BE49-F238E27FC236}">
                  <a16:creationId xmlns:a16="http://schemas.microsoft.com/office/drawing/2014/main" id="{47B706EF-AF3B-40AB-8785-0A44F54DE5C1}"/>
                </a:ext>
              </a:extLst>
            </p:cNvPr>
            <p:cNvSpPr/>
            <p:nvPr/>
          </p:nvSpPr>
          <p:spPr>
            <a:xfrm>
              <a:off x="149825" y="1829159"/>
              <a:ext cx="8890354" cy="1414478"/>
            </a:xfrm>
            <a:custGeom>
              <a:avLst/>
              <a:gdLst>
                <a:gd name="connsiteX0" fmla="*/ 0 w 8890354"/>
                <a:gd name="connsiteY0" fmla="*/ 710599 h 1414478"/>
                <a:gd name="connsiteX1" fmla="*/ 944431 w 8890354"/>
                <a:gd name="connsiteY1" fmla="*/ 10253 h 1414478"/>
                <a:gd name="connsiteX2" fmla="*/ 2212006 w 8890354"/>
                <a:gd name="connsiteY2" fmla="*/ 562652 h 1414478"/>
                <a:gd name="connsiteX3" fmla="*/ 2499810 w 8890354"/>
                <a:gd name="connsiteY3" fmla="*/ 1088902 h 1414478"/>
                <a:gd name="connsiteX4" fmla="*/ 2967469 w 8890354"/>
                <a:gd name="connsiteY4" fmla="*/ 1414417 h 1414478"/>
                <a:gd name="connsiteX5" fmla="*/ 3286283 w 8890354"/>
                <a:gd name="connsiteY5" fmla="*/ 1275378 h 1414478"/>
                <a:gd name="connsiteX6" fmla="*/ 3883667 w 8890354"/>
                <a:gd name="connsiteY6" fmla="*/ 946757 h 1414478"/>
                <a:gd name="connsiteX7" fmla="*/ 4050408 w 8890354"/>
                <a:gd name="connsiteY7" fmla="*/ 775890 h 1414478"/>
                <a:gd name="connsiteX8" fmla="*/ 4355698 w 8890354"/>
                <a:gd name="connsiteY8" fmla="*/ 508434 h 1414478"/>
                <a:gd name="connsiteX9" fmla="*/ 4617761 w 8890354"/>
                <a:gd name="connsiteY9" fmla="*/ 492622 h 1414478"/>
                <a:gd name="connsiteX10" fmla="*/ 4927709 w 8890354"/>
                <a:gd name="connsiteY10" fmla="*/ 630395 h 1414478"/>
                <a:gd name="connsiteX11" fmla="*/ 5039660 w 8890354"/>
                <a:gd name="connsiteY11" fmla="*/ 682162 h 1414478"/>
                <a:gd name="connsiteX12" fmla="*/ 5484888 w 8890354"/>
                <a:gd name="connsiteY12" fmla="*/ 786554 h 1414478"/>
                <a:gd name="connsiteX13" fmla="*/ 6060903 w 8890354"/>
                <a:gd name="connsiteY13" fmla="*/ 670762 h 1414478"/>
                <a:gd name="connsiteX14" fmla="*/ 6227399 w 8890354"/>
                <a:gd name="connsiteY14" fmla="*/ 629251 h 1414478"/>
                <a:gd name="connsiteX15" fmla="*/ 6839982 w 8890354"/>
                <a:gd name="connsiteY15" fmla="*/ 556932 h 1414478"/>
                <a:gd name="connsiteX16" fmla="*/ 7027193 w 8890354"/>
                <a:gd name="connsiteY16" fmla="*/ 554113 h 1414478"/>
                <a:gd name="connsiteX17" fmla="*/ 7919734 w 8890354"/>
                <a:gd name="connsiteY17" fmla="*/ 514889 h 1414478"/>
                <a:gd name="connsiteX18" fmla="*/ 7945720 w 8890354"/>
                <a:gd name="connsiteY18" fmla="*/ 510804 h 1414478"/>
                <a:gd name="connsiteX19" fmla="*/ 8489415 w 8890354"/>
                <a:gd name="connsiteY19" fmla="*/ 378669 h 1414478"/>
                <a:gd name="connsiteX20" fmla="*/ 8890354 w 8890354"/>
                <a:gd name="connsiteY20" fmla="*/ 236974 h 14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890354" h="1414478">
                  <a:moveTo>
                    <a:pt x="0" y="710599"/>
                  </a:moveTo>
                  <a:cubicBezTo>
                    <a:pt x="158815" y="331519"/>
                    <a:pt x="538099" y="64104"/>
                    <a:pt x="944431" y="10253"/>
                  </a:cubicBezTo>
                  <a:cubicBezTo>
                    <a:pt x="1420425" y="-52831"/>
                    <a:pt x="1921384" y="180549"/>
                    <a:pt x="2212006" y="562652"/>
                  </a:cubicBezTo>
                  <a:cubicBezTo>
                    <a:pt x="2333641" y="722529"/>
                    <a:pt x="2391536" y="919178"/>
                    <a:pt x="2499810" y="1088902"/>
                  </a:cubicBezTo>
                  <a:cubicBezTo>
                    <a:pt x="2608001" y="1258544"/>
                    <a:pt x="2784712" y="1411394"/>
                    <a:pt x="2967469" y="1414417"/>
                  </a:cubicBezTo>
                  <a:cubicBezTo>
                    <a:pt x="3100625" y="1416828"/>
                    <a:pt x="3203750" y="1347900"/>
                    <a:pt x="3286283" y="1275378"/>
                  </a:cubicBezTo>
                  <a:cubicBezTo>
                    <a:pt x="3471084" y="1232967"/>
                    <a:pt x="3678478" y="1135398"/>
                    <a:pt x="3883667" y="946757"/>
                  </a:cubicBezTo>
                  <a:cubicBezTo>
                    <a:pt x="3941317" y="893765"/>
                    <a:pt x="3995740" y="835542"/>
                    <a:pt x="4050408" y="775890"/>
                  </a:cubicBezTo>
                  <a:cubicBezTo>
                    <a:pt x="4146465" y="670885"/>
                    <a:pt x="4247997" y="556891"/>
                    <a:pt x="4355698" y="508434"/>
                  </a:cubicBezTo>
                  <a:cubicBezTo>
                    <a:pt x="4463278" y="460017"/>
                    <a:pt x="4551898" y="476319"/>
                    <a:pt x="4617761" y="492622"/>
                  </a:cubicBezTo>
                  <a:cubicBezTo>
                    <a:pt x="4731346" y="520732"/>
                    <a:pt x="4805095" y="569271"/>
                    <a:pt x="4927709" y="630395"/>
                  </a:cubicBezTo>
                  <a:cubicBezTo>
                    <a:pt x="4960191" y="646574"/>
                    <a:pt x="4997903" y="663775"/>
                    <a:pt x="5039660" y="682162"/>
                  </a:cubicBezTo>
                  <a:cubicBezTo>
                    <a:pt x="5155083" y="732948"/>
                    <a:pt x="5305563" y="785655"/>
                    <a:pt x="5484888" y="786554"/>
                  </a:cubicBezTo>
                  <a:cubicBezTo>
                    <a:pt x="5691507" y="787330"/>
                    <a:pt x="5889178" y="718484"/>
                    <a:pt x="6060903" y="670762"/>
                  </a:cubicBezTo>
                  <a:cubicBezTo>
                    <a:pt x="6117655" y="655032"/>
                    <a:pt x="6173140" y="641059"/>
                    <a:pt x="6227399" y="629251"/>
                  </a:cubicBezTo>
                  <a:cubicBezTo>
                    <a:pt x="6447174" y="581079"/>
                    <a:pt x="6639656" y="562570"/>
                    <a:pt x="6839982" y="556932"/>
                  </a:cubicBezTo>
                  <a:cubicBezTo>
                    <a:pt x="6901514" y="555012"/>
                    <a:pt x="6963741" y="554358"/>
                    <a:pt x="7027193" y="554113"/>
                  </a:cubicBezTo>
                  <a:cubicBezTo>
                    <a:pt x="7290359" y="553500"/>
                    <a:pt x="7586742" y="566003"/>
                    <a:pt x="7919734" y="514889"/>
                  </a:cubicBezTo>
                  <a:cubicBezTo>
                    <a:pt x="7928355" y="513582"/>
                    <a:pt x="7937058" y="512193"/>
                    <a:pt x="7945720" y="510804"/>
                  </a:cubicBezTo>
                  <a:cubicBezTo>
                    <a:pt x="8123533" y="481631"/>
                    <a:pt x="8314748" y="426391"/>
                    <a:pt x="8489415" y="378669"/>
                  </a:cubicBezTo>
                  <a:cubicBezTo>
                    <a:pt x="8651458" y="334420"/>
                    <a:pt x="8792499" y="294543"/>
                    <a:pt x="8890354" y="236974"/>
                  </a:cubicBezTo>
                </a:path>
              </a:pathLst>
            </a:custGeom>
            <a:noFill/>
            <a:ln w="86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5C84A1BA-3AAF-4F67-AD5C-FF3D8AC090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21">
            <a:extLst>
              <a:ext uri="{FF2B5EF4-FFF2-40B4-BE49-F238E27FC236}">
                <a16:creationId xmlns:a16="http://schemas.microsoft.com/office/drawing/2014/main" id="{A13E437C-AF55-41C9-A04B-F188DC9187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0001" y="2364593"/>
            <a:ext cx="9682059" cy="1169551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  <a:br>
              <a:rPr lang="nl-NL"/>
            </a:br>
            <a:r>
              <a:rPr lang="nl-NL"/>
              <a:t>max. 2 lines</a:t>
            </a:r>
          </a:p>
        </p:txBody>
      </p:sp>
      <p:sp>
        <p:nvSpPr>
          <p:cNvPr id="111" name="Tijdelijke aanduiding voor tekst 8">
            <a:extLst>
              <a:ext uri="{FF2B5EF4-FFF2-40B4-BE49-F238E27FC236}">
                <a16:creationId xmlns:a16="http://schemas.microsoft.com/office/drawing/2014/main" id="{9F201923-E9D7-458E-BC1D-7EAA44448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0001" y="3668269"/>
            <a:ext cx="9682059" cy="308580"/>
          </a:xfrm>
        </p:spPr>
        <p:txBody>
          <a:bodyPr/>
          <a:lstStyle>
            <a:lvl1pPr marL="0" indent="0" algn="l"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Extra information</a:t>
            </a:r>
          </a:p>
        </p:txBody>
      </p:sp>
      <p:sp>
        <p:nvSpPr>
          <p:cNvPr id="112" name="Tijdelijke aanduiding voor tekst 111">
            <a:extLst>
              <a:ext uri="{FF2B5EF4-FFF2-40B4-BE49-F238E27FC236}">
                <a16:creationId xmlns:a16="http://schemas.microsoft.com/office/drawing/2014/main" id="{ECF3CE48-DBA5-4949-8E79-5EF18AF2E0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3743789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3" name="Tijdelijke aanduiding voor tekst 137">
            <a:extLst>
              <a:ext uri="{FF2B5EF4-FFF2-40B4-BE49-F238E27FC236}">
                <a16:creationId xmlns:a16="http://schemas.microsoft.com/office/drawing/2014/main" id="{190AF215-E82F-4A43-BDA9-90023858C75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60001" y="4193097"/>
            <a:ext cx="10260000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0AE67C-B73C-44ED-835D-9EFFB9ABB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84819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menu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277E7109-C830-43E9-8374-F06AF21FA5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405CB98-6440-48FE-A96A-9D1A054ECFA3}"/>
              </a:ext>
            </a:extLst>
          </p:cNvPr>
          <p:cNvSpPr>
            <a:spLocks noGrp="1" noChangeAspect="1"/>
          </p:cNvSpPr>
          <p:nvPr>
            <p:ph type="pic" idx="28" hasCustomPrompt="1"/>
          </p:nvPr>
        </p:nvSpPr>
        <p:spPr>
          <a:xfrm>
            <a:off x="9609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10D3B17-8CB4-41D3-A426-647FE19AE53A}"/>
              </a:ext>
            </a:extLst>
          </p:cNvPr>
          <p:cNvSpPr>
            <a:spLocks noGrp="1" noChangeAspect="1"/>
          </p:cNvSpPr>
          <p:nvPr>
            <p:ph type="pic" idx="29" hasCustomPrompt="1"/>
          </p:nvPr>
        </p:nvSpPr>
        <p:spPr>
          <a:xfrm>
            <a:off x="3406434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78F1F281-3BEF-4660-9E02-3D71685B4C9F}"/>
              </a:ext>
            </a:extLst>
          </p:cNvPr>
          <p:cNvSpPr>
            <a:spLocks noGrp="1" noChangeAspect="1"/>
          </p:cNvSpPr>
          <p:nvPr>
            <p:ph type="pic" idx="30" hasCustomPrompt="1"/>
          </p:nvPr>
        </p:nvSpPr>
        <p:spPr>
          <a:xfrm>
            <a:off x="5851900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4E1E001B-763E-47C0-91C5-316481F1848F}"/>
              </a:ext>
            </a:extLst>
          </p:cNvPr>
          <p:cNvSpPr>
            <a:spLocks noGrp="1" noChangeAspect="1"/>
          </p:cNvSpPr>
          <p:nvPr>
            <p:ph type="pic" idx="31" hasCustomPrompt="1"/>
          </p:nvPr>
        </p:nvSpPr>
        <p:spPr>
          <a:xfrm>
            <a:off x="82973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9A869F3-1019-476E-BFA7-ACEE17F3DB3E}"/>
              </a:ext>
            </a:extLst>
          </p:cNvPr>
          <p:cNvSpPr>
            <a:spLocks noGrp="1" noChangeAspect="1"/>
          </p:cNvSpPr>
          <p:nvPr>
            <p:ph type="pic" idx="32" hasCustomPrompt="1"/>
          </p:nvPr>
        </p:nvSpPr>
        <p:spPr>
          <a:xfrm>
            <a:off x="9609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AB27D144-6B96-449B-82DC-1060C77892E5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3406434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9B1D10F2-2BA5-42F3-B2BD-3F8B636526AF}"/>
              </a:ext>
            </a:extLst>
          </p:cNvPr>
          <p:cNvSpPr>
            <a:spLocks noGrp="1" noChangeAspect="1"/>
          </p:cNvSpPr>
          <p:nvPr>
            <p:ph type="pic" idx="34" hasCustomPrompt="1"/>
          </p:nvPr>
        </p:nvSpPr>
        <p:spPr>
          <a:xfrm>
            <a:off x="5851900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755097F1-DB11-4861-942F-125F1A738BEA}"/>
              </a:ext>
            </a:extLst>
          </p:cNvPr>
          <p:cNvSpPr>
            <a:spLocks noGrp="1" noChangeAspect="1"/>
          </p:cNvSpPr>
          <p:nvPr>
            <p:ph type="pic" idx="35" hasCustomPrompt="1"/>
          </p:nvPr>
        </p:nvSpPr>
        <p:spPr>
          <a:xfrm>
            <a:off x="82973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6" name="Tijdelijke aanduiding voor tekst 18">
            <a:extLst>
              <a:ext uri="{FF2B5EF4-FFF2-40B4-BE49-F238E27FC236}">
                <a16:creationId xmlns:a16="http://schemas.microsoft.com/office/drawing/2014/main" id="{9B347519-F534-42A4-B3B9-8A821A5ABB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95313" y="5876818"/>
            <a:ext cx="337839" cy="3378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lIns="144000" tIns="144000" rIns="144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b="1" cap="all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4C135F8A-D6EC-4025-8A61-5DB266081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/>
              <a:t>   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3D1D80-E064-4DD0-9730-7F3710CF8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menu</a:t>
            </a:r>
          </a:p>
        </p:txBody>
      </p:sp>
      <p:sp>
        <p:nvSpPr>
          <p:cNvPr id="6" name="- INFO">
            <a:extLst>
              <a:ext uri="{FF2B5EF4-FFF2-40B4-BE49-F238E27FC236}">
                <a16:creationId xmlns:a16="http://schemas.microsoft.com/office/drawing/2014/main" id="{E57709AF-3CD1-4A04-A2D5-8221BFAFC17A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err="1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Sub-menu</a:t>
            </a:r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(8x)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6D98C096-ADB2-4F18-A29F-37E891DE87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8850" y="2975939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7" name="Tijdelijke aanduiding voor tekst 18">
            <a:extLst>
              <a:ext uri="{FF2B5EF4-FFF2-40B4-BE49-F238E27FC236}">
                <a16:creationId xmlns:a16="http://schemas.microsoft.com/office/drawing/2014/main" id="{5D4BE50E-7A0F-4300-94B8-8783E900B1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06434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8" name="Tijdelijke aanduiding voor tekst 18">
            <a:extLst>
              <a:ext uri="{FF2B5EF4-FFF2-40B4-BE49-F238E27FC236}">
                <a16:creationId xmlns:a16="http://schemas.microsoft.com/office/drawing/2014/main" id="{53E11BF0-E1AF-4093-B761-9D7CFE8A15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1900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9" name="Tijdelijke aanduiding voor tekst 18">
            <a:extLst>
              <a:ext uri="{FF2B5EF4-FFF2-40B4-BE49-F238E27FC236}">
                <a16:creationId xmlns:a16="http://schemas.microsoft.com/office/drawing/2014/main" id="{D50061D9-47F4-41D6-8973-045B5538EB0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97367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0" name="Tijdelijke aanduiding voor tekst 18">
            <a:extLst>
              <a:ext uri="{FF2B5EF4-FFF2-40B4-BE49-F238E27FC236}">
                <a16:creationId xmlns:a16="http://schemas.microsoft.com/office/drawing/2014/main" id="{22B5F47F-E4AE-471E-8B9F-FDF7D0E388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67" y="5411882"/>
            <a:ext cx="2294557" cy="802775"/>
          </a:xfrm>
          <a:gradFill>
            <a:gsLst>
              <a:gs pos="100000">
                <a:schemeClr val="accent5">
                  <a:alpha val="70000"/>
                </a:schemeClr>
              </a:gs>
              <a:gs pos="2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1" name="Tijdelijke aanduiding voor tekst 18">
            <a:extLst>
              <a:ext uri="{FF2B5EF4-FFF2-40B4-BE49-F238E27FC236}">
                <a16:creationId xmlns:a16="http://schemas.microsoft.com/office/drawing/2014/main" id="{A3ED32C2-5FC8-4AC4-92DB-F15CE92037D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6434" y="5411882"/>
            <a:ext cx="2294557" cy="802775"/>
          </a:xfrm>
          <a:gradFill>
            <a:gsLst>
              <a:gs pos="2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2" name="Tijdelijke aanduiding voor tekst 18">
            <a:extLst>
              <a:ext uri="{FF2B5EF4-FFF2-40B4-BE49-F238E27FC236}">
                <a16:creationId xmlns:a16="http://schemas.microsoft.com/office/drawing/2014/main" id="{3E7384F6-178A-4B27-800A-B16EFC24C4B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1900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3" name="Tijdelijke aanduiding voor tekst 18">
            <a:extLst>
              <a:ext uri="{FF2B5EF4-FFF2-40B4-BE49-F238E27FC236}">
                <a16:creationId xmlns:a16="http://schemas.microsoft.com/office/drawing/2014/main" id="{2FB21A45-4135-47B2-863E-EF971B5B65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97367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7" name="Tijdelijke aanduiding voor tekst 16">
            <a:extLst>
              <a:ext uri="{FF2B5EF4-FFF2-40B4-BE49-F238E27FC236}">
                <a16:creationId xmlns:a16="http://schemas.microsoft.com/office/drawing/2014/main" id="{0B482441-DE36-4BC8-AF3E-CE6F380B97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995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16">
            <a:extLst>
              <a:ext uri="{FF2B5EF4-FFF2-40B4-BE49-F238E27FC236}">
                <a16:creationId xmlns:a16="http://schemas.microsoft.com/office/drawing/2014/main" id="{3D9DC027-5989-4375-9AB8-E01B5CBA2F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44991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9" name="Tijdelijke aanduiding voor tekst 16">
            <a:extLst>
              <a:ext uri="{FF2B5EF4-FFF2-40B4-BE49-F238E27FC236}">
                <a16:creationId xmlns:a16="http://schemas.microsoft.com/office/drawing/2014/main" id="{1BA2C671-0D97-4275-971C-5B6AC452A5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690457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4" name="Tijdelijke aanduiding voor tekst 16">
            <a:extLst>
              <a:ext uri="{FF2B5EF4-FFF2-40B4-BE49-F238E27FC236}">
                <a16:creationId xmlns:a16="http://schemas.microsoft.com/office/drawing/2014/main" id="{66801F1B-1AB3-4EC6-A7FB-905FE0686E5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359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5" name="Tijdelijke aanduiding voor tekst 16">
            <a:extLst>
              <a:ext uri="{FF2B5EF4-FFF2-40B4-BE49-F238E27FC236}">
                <a16:creationId xmlns:a16="http://schemas.microsoft.com/office/drawing/2014/main" id="{3F365BAB-B71E-4FCE-B34A-BBB8CF9794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95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6" name="Tijdelijke aanduiding voor tekst 16">
            <a:extLst>
              <a:ext uri="{FF2B5EF4-FFF2-40B4-BE49-F238E27FC236}">
                <a16:creationId xmlns:a16="http://schemas.microsoft.com/office/drawing/2014/main" id="{180D56A5-EEEB-4A45-8A13-28DBE094583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44991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7" name="Tijdelijke aanduiding voor tekst 16">
            <a:extLst>
              <a:ext uri="{FF2B5EF4-FFF2-40B4-BE49-F238E27FC236}">
                <a16:creationId xmlns:a16="http://schemas.microsoft.com/office/drawing/2014/main" id="{B8A2ED20-4166-4094-940D-143AA1B9F9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90457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8" name="Tijdelijke aanduiding voor tekst 16">
            <a:extLst>
              <a:ext uri="{FF2B5EF4-FFF2-40B4-BE49-F238E27FC236}">
                <a16:creationId xmlns:a16="http://schemas.microsoft.com/office/drawing/2014/main" id="{B7CE2D5E-2CAE-4B38-81E8-BD8954BAC7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1359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9" name="Tijdelijke aanduiding voor tekst 18">
            <a:extLst>
              <a:ext uri="{FF2B5EF4-FFF2-40B4-BE49-F238E27FC236}">
                <a16:creationId xmlns:a16="http://schemas.microsoft.com/office/drawing/2014/main" id="{087B0DE1-6EC6-492A-9037-494246E657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8850" y="1493858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dirty="0" err="1"/>
              <a:t>Chapter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title</a:t>
            </a:r>
          </a:p>
        </p:txBody>
      </p:sp>
      <p:sp>
        <p:nvSpPr>
          <p:cNvPr id="50" name="Tijdelijke aanduiding voor tekst 18">
            <a:extLst>
              <a:ext uri="{FF2B5EF4-FFF2-40B4-BE49-F238E27FC236}">
                <a16:creationId xmlns:a16="http://schemas.microsoft.com/office/drawing/2014/main" id="{CB7348F6-0E97-45E7-8385-EF8C8F324E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06434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1" name="Tijdelijke aanduiding voor tekst 18">
            <a:extLst>
              <a:ext uri="{FF2B5EF4-FFF2-40B4-BE49-F238E27FC236}">
                <a16:creationId xmlns:a16="http://schemas.microsoft.com/office/drawing/2014/main" id="{38279C50-D923-47FC-BF46-26BA2CD2E39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851900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2" name="Tijdelijke aanduiding voor tekst 18">
            <a:extLst>
              <a:ext uri="{FF2B5EF4-FFF2-40B4-BE49-F238E27FC236}">
                <a16:creationId xmlns:a16="http://schemas.microsoft.com/office/drawing/2014/main" id="{9DE6BD11-8CEE-4195-8598-3433678601B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97367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3" name="Tijdelijke aanduiding voor tekst 18">
            <a:extLst>
              <a:ext uri="{FF2B5EF4-FFF2-40B4-BE49-F238E27FC236}">
                <a16:creationId xmlns:a16="http://schemas.microsoft.com/office/drawing/2014/main" id="{E2E7F932-1400-4A18-B661-04C253D5E47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4" name="Tijdelijke aanduiding voor tekst 18">
            <a:extLst>
              <a:ext uri="{FF2B5EF4-FFF2-40B4-BE49-F238E27FC236}">
                <a16:creationId xmlns:a16="http://schemas.microsoft.com/office/drawing/2014/main" id="{FDA10723-15F9-4C5F-B068-17BBCC80E29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406434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5" name="Tijdelijke aanduiding voor tekst 18">
            <a:extLst>
              <a:ext uri="{FF2B5EF4-FFF2-40B4-BE49-F238E27FC236}">
                <a16:creationId xmlns:a16="http://schemas.microsoft.com/office/drawing/2014/main" id="{44A7062D-DC34-4673-8224-543BF0546BA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851900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6" name="Tijdelijke aanduiding voor tekst 18">
            <a:extLst>
              <a:ext uri="{FF2B5EF4-FFF2-40B4-BE49-F238E27FC236}">
                <a16:creationId xmlns:a16="http://schemas.microsoft.com/office/drawing/2014/main" id="{CFE84C38-D867-46F7-99ED-8EC30B9F2A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973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grpSp>
        <p:nvGrpSpPr>
          <p:cNvPr id="57" name="INSTRUCTION">
            <a:extLst>
              <a:ext uri="{FF2B5EF4-FFF2-40B4-BE49-F238E27FC236}">
                <a16:creationId xmlns:a16="http://schemas.microsoft.com/office/drawing/2014/main" id="{FE5A65F2-6D06-45F2-BD79-B402CA6C1FA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CC913653-1BD2-4AB9-95A6-F08C1643C52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F9B3B667-A066-478A-A829-58DC2446EB7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17F003B9-B90C-46E2-818D-8227CD19039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4D168566-DEB3-4C3B-81F3-2B1D04DC5A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C0E906E6-2422-4ADB-A32D-97B9BC79DC4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13029C0F-7525-4011-AD64-5221CED609C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11F3E16C-1235-43D0-81E6-84313BEA7C2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1C2A00F1-06F0-442E-AB64-797CDF52D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3F8A2792-E090-4B1E-89DB-F51D4F7F4D0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8A79FF4-B20D-48B0-810E-1C84A5886E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089929F9-45EF-4BDD-AC8C-B7D8C5960F3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550293D2-8E9F-4126-B5F2-6AD44276DEC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4013ACD5-3E76-4E4D-AF49-AF8FE799F20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6BD4EE18-DDB2-44DA-892D-A101499C1A9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2D5FC0B-E5A8-44C3-8367-2BE47D133F4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D765B53-E228-4016-A40C-00E53A87F40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277F7A68-860E-4A0C-8A48-21BCC91E07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E921C71F-7984-48B2-8741-8BF5DF963E6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C51C8B0-0D80-4D72-86F8-3213A3D2581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8" name="ICOON_info">
              <a:extLst>
                <a:ext uri="{FF2B5EF4-FFF2-40B4-BE49-F238E27FC236}">
                  <a16:creationId xmlns:a16="http://schemas.microsoft.com/office/drawing/2014/main" id="{76055A90-90A0-4417-BA6A-B9C257B1A34F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11" name="Ovaal 110">
                <a:extLst>
                  <a:ext uri="{FF2B5EF4-FFF2-40B4-BE49-F238E27FC236}">
                    <a16:creationId xmlns:a16="http://schemas.microsoft.com/office/drawing/2014/main" id="{29E45637-4DB2-45BB-ADAD-997D1984863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Graphic 163" descr="Informatie">
                <a:extLst>
                  <a:ext uri="{FF2B5EF4-FFF2-40B4-BE49-F238E27FC236}">
                    <a16:creationId xmlns:a16="http://schemas.microsoft.com/office/drawing/2014/main" id="{8FF190DD-195D-4DE6-9399-9EF89C55376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38FC3D3D-A834-4A2F-B299-FDD0FB47CA78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7C930E4B-E735-4BA5-ADBB-D8DD9BD24A07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71" name="Groep 70">
              <a:extLst>
                <a:ext uri="{FF2B5EF4-FFF2-40B4-BE49-F238E27FC236}">
                  <a16:creationId xmlns:a16="http://schemas.microsoft.com/office/drawing/2014/main" id="{B2FCFD26-A8E6-4259-9744-3D8D8D46ABD4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14955B60-067C-409D-88DF-E1FA8C8506B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98" name="Groep 97">
                  <a:extLst>
                    <a:ext uri="{FF2B5EF4-FFF2-40B4-BE49-F238E27FC236}">
                      <a16:creationId xmlns:a16="http://schemas.microsoft.com/office/drawing/2014/main" id="{58DBD14B-5287-44CB-9955-ED088A5B5C2D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05" name="Groep 104">
                    <a:extLst>
                      <a:ext uri="{FF2B5EF4-FFF2-40B4-BE49-F238E27FC236}">
                        <a16:creationId xmlns:a16="http://schemas.microsoft.com/office/drawing/2014/main" id="{60965D8F-75CB-491E-AE70-BEA1975183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08" name="Rechthoek 107">
                      <a:extLst>
                        <a:ext uri="{FF2B5EF4-FFF2-40B4-BE49-F238E27FC236}">
                          <a16:creationId xmlns:a16="http://schemas.microsoft.com/office/drawing/2014/main" id="{48CFED02-51C0-48C8-9CED-32CEBD2EA1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EA1B14F-51E6-4E6E-AD27-2E941AA99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Ovaal 109">
                      <a:extLst>
                        <a:ext uri="{FF2B5EF4-FFF2-40B4-BE49-F238E27FC236}">
                          <a16:creationId xmlns:a16="http://schemas.microsoft.com/office/drawing/2014/main" id="{768B1591-9EEE-43DD-9D83-9D0DADB52F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6" name="Afbeelding 105">
                    <a:extLst>
                      <a:ext uri="{FF2B5EF4-FFF2-40B4-BE49-F238E27FC236}">
                        <a16:creationId xmlns:a16="http://schemas.microsoft.com/office/drawing/2014/main" id="{1D9FAB1D-B717-4A4A-A594-B9B98A6F3A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F1473E33-B117-43F8-8CF6-B5B983B211C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24F11FB4-13E4-43BD-91C8-3E1E6703013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7D322D5-D00B-46D3-BF0A-572545CE14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6AE5B499-CE3B-40F8-A949-77F3E02D5A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343D8FDA-3C1F-438F-A6CC-956A4277EA6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1" name="Rechthoek 100">
                    <a:extLst>
                      <a:ext uri="{FF2B5EF4-FFF2-40B4-BE49-F238E27FC236}">
                        <a16:creationId xmlns:a16="http://schemas.microsoft.com/office/drawing/2014/main" id="{6FD10204-F36D-4545-8EC9-6BB97937F4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47D39AFE-3E58-4FF8-A7AE-D790181C64D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59B53F26-4B33-4786-B825-6868FB0DDE7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7" name="Gelijkbenige driehoek 96">
                <a:extLst>
                  <a:ext uri="{FF2B5EF4-FFF2-40B4-BE49-F238E27FC236}">
                    <a16:creationId xmlns:a16="http://schemas.microsoft.com/office/drawing/2014/main" id="{858102C1-AC66-4923-B75D-DF2372457E3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2F7590A5-2BF9-4834-A966-9967632FCFBD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D8A4A62C-12C1-410A-AABB-FE4216758FC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BB61FB1F-55AD-4930-8B0F-1938953736C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974C00C7-DBE3-4F6F-B44B-6248C699F4F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272AE1C1-B2EF-4ABE-8BDE-40A01F5CDDE6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9" name="Rechthoek: afgeronde hoeken 88">
                  <a:extLst>
                    <a:ext uri="{FF2B5EF4-FFF2-40B4-BE49-F238E27FC236}">
                      <a16:creationId xmlns:a16="http://schemas.microsoft.com/office/drawing/2014/main" id="{A7FA9A9B-796E-4902-90B6-B35CBBF3B601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Rechthoek 89">
                  <a:extLst>
                    <a:ext uri="{FF2B5EF4-FFF2-40B4-BE49-F238E27FC236}">
                      <a16:creationId xmlns:a16="http://schemas.microsoft.com/office/drawing/2014/main" id="{91CE93D0-B4C2-40C3-B373-62847B83B8F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1" name="Rechthoek 90">
                  <a:extLst>
                    <a:ext uri="{FF2B5EF4-FFF2-40B4-BE49-F238E27FC236}">
                      <a16:creationId xmlns:a16="http://schemas.microsoft.com/office/drawing/2014/main" id="{6E40796E-CD3B-4BA5-99C8-847B783A49D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" name="Rechthoek 91">
                  <a:extLst>
                    <a:ext uri="{FF2B5EF4-FFF2-40B4-BE49-F238E27FC236}">
                      <a16:creationId xmlns:a16="http://schemas.microsoft.com/office/drawing/2014/main" id="{2560A0D7-43C2-4C80-BAEA-21C5CF282C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3" name="Rechthoek 92">
                  <a:extLst>
                    <a:ext uri="{FF2B5EF4-FFF2-40B4-BE49-F238E27FC236}">
                      <a16:creationId xmlns:a16="http://schemas.microsoft.com/office/drawing/2014/main" id="{0EFB8E4A-97ED-4C80-A547-049EDA87B0E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4" name="Rechthoek 93">
                  <a:extLst>
                    <a:ext uri="{FF2B5EF4-FFF2-40B4-BE49-F238E27FC236}">
                      <a16:creationId xmlns:a16="http://schemas.microsoft.com/office/drawing/2014/main" id="{D822F736-BB02-4F01-92EA-9B47ED3EE7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7" name="Groep 76">
                <a:extLst>
                  <a:ext uri="{FF2B5EF4-FFF2-40B4-BE49-F238E27FC236}">
                    <a16:creationId xmlns:a16="http://schemas.microsoft.com/office/drawing/2014/main" id="{D1AEA4B6-F02A-4644-A0F7-D0778BBB1AB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81" name="Groep 80">
                  <a:extLst>
                    <a:ext uri="{FF2B5EF4-FFF2-40B4-BE49-F238E27FC236}">
                      <a16:creationId xmlns:a16="http://schemas.microsoft.com/office/drawing/2014/main" id="{1DE486E4-47ED-41BC-BE97-B6DDF66FA9B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83" name="Rechthoek: afgeronde hoeken 82">
                    <a:extLst>
                      <a:ext uri="{FF2B5EF4-FFF2-40B4-BE49-F238E27FC236}">
                        <a16:creationId xmlns:a16="http://schemas.microsoft.com/office/drawing/2014/main" id="{38FFA869-8D34-4D42-AD97-981B6BCFC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Rechthoek 83">
                    <a:extLst>
                      <a:ext uri="{FF2B5EF4-FFF2-40B4-BE49-F238E27FC236}">
                        <a16:creationId xmlns:a16="http://schemas.microsoft.com/office/drawing/2014/main" id="{16AEBAF8-D5ED-45C7-9D5D-C766A0B89B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Rechthoek 84">
                    <a:extLst>
                      <a:ext uri="{FF2B5EF4-FFF2-40B4-BE49-F238E27FC236}">
                        <a16:creationId xmlns:a16="http://schemas.microsoft.com/office/drawing/2014/main" id="{50780DF5-73A4-4165-985D-BBC6C40BFF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6" name="Rechthoek 85">
                    <a:extLst>
                      <a:ext uri="{FF2B5EF4-FFF2-40B4-BE49-F238E27FC236}">
                        <a16:creationId xmlns:a16="http://schemas.microsoft.com/office/drawing/2014/main" id="{87340AAE-2A93-4779-98AA-EDE46BF084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Rechthoek 86">
                    <a:extLst>
                      <a:ext uri="{FF2B5EF4-FFF2-40B4-BE49-F238E27FC236}">
                        <a16:creationId xmlns:a16="http://schemas.microsoft.com/office/drawing/2014/main" id="{6975BCBF-2DA3-4C6B-B549-0D9511C1AF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Rechthoek 87">
                    <a:extLst>
                      <a:ext uri="{FF2B5EF4-FFF2-40B4-BE49-F238E27FC236}">
                        <a16:creationId xmlns:a16="http://schemas.microsoft.com/office/drawing/2014/main" id="{3DDF7C80-CD94-4D87-A259-231CB228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2" name="Boog 81">
                  <a:extLst>
                    <a:ext uri="{FF2B5EF4-FFF2-40B4-BE49-F238E27FC236}">
                      <a16:creationId xmlns:a16="http://schemas.microsoft.com/office/drawing/2014/main" id="{5F504DCC-8D3C-4A4A-A6DF-8E6B13B638F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8" name="Tekstvak 77">
                <a:extLst>
                  <a:ext uri="{FF2B5EF4-FFF2-40B4-BE49-F238E27FC236}">
                    <a16:creationId xmlns:a16="http://schemas.microsoft.com/office/drawing/2014/main" id="{6B0A57DB-0D58-4000-AC07-70E533110B3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9" name="Tekstvak 78">
                <a:extLst>
                  <a:ext uri="{FF2B5EF4-FFF2-40B4-BE49-F238E27FC236}">
                    <a16:creationId xmlns:a16="http://schemas.microsoft.com/office/drawing/2014/main" id="{91F6320F-C043-43A2-AFE6-2A257B18EAA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80" name="Vrije vorm: vorm 79">
                <a:extLst>
                  <a:ext uri="{FF2B5EF4-FFF2-40B4-BE49-F238E27FC236}">
                    <a16:creationId xmlns:a16="http://schemas.microsoft.com/office/drawing/2014/main" id="{74E418B0-312C-49E1-8F57-87CF3E8D924F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2" name="INSTRUCTION">
            <a:extLst>
              <a:ext uri="{FF2B5EF4-FFF2-40B4-BE49-F238E27FC236}">
                <a16:creationId xmlns:a16="http://schemas.microsoft.com/office/drawing/2014/main" id="{A232A838-F97B-4CAF-BE35-13938D128081}"/>
              </a:ext>
            </a:extLst>
          </p:cNvPr>
          <p:cNvGrpSpPr/>
          <p:nvPr userDrawn="1"/>
        </p:nvGrpSpPr>
        <p:grpSpPr>
          <a:xfrm>
            <a:off x="-3786437" y="0"/>
            <a:ext cx="3693386" cy="6549272"/>
            <a:chOff x="-3786437" y="0"/>
            <a:chExt cx="3693386" cy="6549272"/>
          </a:xfrm>
        </p:grpSpPr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C1F6963D-C2C9-4963-88C9-B81C9B4D43E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8266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Create/edit a Hyperlink</a:t>
              </a:r>
            </a:p>
          </p:txBody>
        </p:sp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0BA4CF9F-3EC7-44BA-9123-0E4379FF823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CB23017A-A123-4A7C-8DCE-26A4870ABAA6}"/>
                </a:ext>
              </a:extLst>
            </p:cNvPr>
            <p:cNvSpPr/>
            <p:nvPr userDrawn="1"/>
          </p:nvSpPr>
          <p:spPr>
            <a:xfrm>
              <a:off x="-3319415" y="465324"/>
              <a:ext cx="3031548" cy="4681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‘Shapes’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Choose the shape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‘Rectangle’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mouse over the slide to create a shape.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503C9C92-CE05-4921-8259-DCB15A34DC76}"/>
                </a:ext>
              </a:extLst>
            </p:cNvPr>
            <p:cNvSpPr/>
            <p:nvPr userDrawn="1"/>
          </p:nvSpPr>
          <p:spPr>
            <a:xfrm>
              <a:off x="-3603587" y="17392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D3BFFE8D-5F36-47B4-A1CA-6144DB931685}"/>
                </a:ext>
              </a:extLst>
            </p:cNvPr>
            <p:cNvSpPr/>
            <p:nvPr userDrawn="1"/>
          </p:nvSpPr>
          <p:spPr>
            <a:xfrm>
              <a:off x="-3319415" y="1739234"/>
              <a:ext cx="2944682" cy="6527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Drag the shape over the menu button and scale the shape as large as the button. Click with the right mouse button on the shape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‘Edit shape’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9C36FAAD-D9C3-4EB2-820D-1800F50E6F03}"/>
                </a:ext>
              </a:extLst>
            </p:cNvPr>
            <p:cNvSpPr/>
            <p:nvPr userDrawn="1"/>
          </p:nvSpPr>
          <p:spPr>
            <a:xfrm>
              <a:off x="-3603859" y="322751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C172F645-0468-4055-84DA-1D71A820C0C0}"/>
                </a:ext>
              </a:extLst>
            </p:cNvPr>
            <p:cNvSpPr/>
            <p:nvPr userDrawn="1"/>
          </p:nvSpPr>
          <p:spPr>
            <a:xfrm>
              <a:off x="-3319687" y="3227520"/>
              <a:ext cx="3046732" cy="4803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paint bucket icon,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 Fill’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‘Transparency’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slider to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100%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the shape is completely transparent.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787BF7F2-816E-4785-9040-9DC76364F7FC}"/>
                </a:ext>
              </a:extLst>
            </p:cNvPr>
            <p:cNvGrpSpPr/>
            <p:nvPr userDrawn="1"/>
          </p:nvGrpSpPr>
          <p:grpSpPr>
            <a:xfrm>
              <a:off x="-3319415" y="1050229"/>
              <a:ext cx="394772" cy="511953"/>
              <a:chOff x="12926733" y="1159941"/>
              <a:chExt cx="394772" cy="51195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8B760597-8AE9-4D64-B50E-21C12F9F21F6}"/>
                  </a:ext>
                </a:extLst>
              </p:cNvPr>
              <p:cNvGrpSpPr/>
              <p:nvPr userDrawn="1"/>
            </p:nvGrpSpPr>
            <p:grpSpPr>
              <a:xfrm>
                <a:off x="12986056" y="1159941"/>
                <a:ext cx="276126" cy="284085"/>
                <a:chOff x="806580" y="907261"/>
                <a:chExt cx="421725" cy="433881"/>
              </a:xfrm>
            </p:grpSpPr>
            <p:sp>
              <p:nvSpPr>
                <p:cNvPr id="170" name="Ovaal 169">
                  <a:extLst>
                    <a:ext uri="{FF2B5EF4-FFF2-40B4-BE49-F238E27FC236}">
                      <a16:creationId xmlns:a16="http://schemas.microsoft.com/office/drawing/2014/main" id="{6E86AA8B-0C0C-4634-AED3-336F5A0B75AE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274F4F34-5D12-40CA-AC0A-DBB7CBD5B852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Ruit 171">
                  <a:extLst>
                    <a:ext uri="{FF2B5EF4-FFF2-40B4-BE49-F238E27FC236}">
                      <a16:creationId xmlns:a16="http://schemas.microsoft.com/office/drawing/2014/main" id="{B8478317-CD1E-4ADF-9AA2-F97F17DD2984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8D152ED-1319-4924-90CB-0415B52F230F}"/>
                  </a:ext>
                </a:extLst>
              </p:cNvPr>
              <p:cNvSpPr/>
              <p:nvPr userDrawn="1"/>
            </p:nvSpPr>
            <p:spPr>
              <a:xfrm>
                <a:off x="12926733" y="1454984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Shapes</a:t>
                </a:r>
              </a:p>
            </p:txBody>
          </p:sp>
          <p:sp>
            <p:nvSpPr>
              <p:cNvPr id="169" name="Gelijkbenige driehoek 168">
                <a:extLst>
                  <a:ext uri="{FF2B5EF4-FFF2-40B4-BE49-F238E27FC236}">
                    <a16:creationId xmlns:a16="http://schemas.microsoft.com/office/drawing/2014/main" id="{D7EDA6AE-AA16-49CF-ACE2-C1A09614481D}"/>
                  </a:ext>
                </a:extLst>
              </p:cNvPr>
              <p:cNvSpPr/>
              <p:nvPr userDrawn="1"/>
            </p:nvSpPr>
            <p:spPr>
              <a:xfrm rot="10800000">
                <a:off x="13080686" y="1620747"/>
                <a:ext cx="86866" cy="51147"/>
              </a:xfrm>
              <a:prstGeom prst="triangle">
                <a:avLst/>
              </a:prstGeom>
              <a:solidFill>
                <a:srgbClr val="9D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4C332DBE-853C-4869-AD96-511790A51666}"/>
                </a:ext>
              </a:extLst>
            </p:cNvPr>
            <p:cNvGrpSpPr/>
            <p:nvPr userDrawn="1"/>
          </p:nvGrpSpPr>
          <p:grpSpPr>
            <a:xfrm>
              <a:off x="-3314820" y="2485426"/>
              <a:ext cx="1503599" cy="563933"/>
              <a:chOff x="-3314820" y="1384649"/>
              <a:chExt cx="1503599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6FBAF787-3B90-453B-B507-D19917CA6C23}"/>
                  </a:ext>
                </a:extLst>
              </p:cNvPr>
              <p:cNvSpPr/>
              <p:nvPr userDrawn="1"/>
            </p:nvSpPr>
            <p:spPr>
              <a:xfrm>
                <a:off x="-3314820" y="1384649"/>
                <a:ext cx="1454798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43564E92-0ABF-46B1-8CA3-5BC393F8CCF1}"/>
                  </a:ext>
                </a:extLst>
              </p:cNvPr>
              <p:cNvSpPr/>
              <p:nvPr userDrawn="1"/>
            </p:nvSpPr>
            <p:spPr>
              <a:xfrm>
                <a:off x="-3304718" y="1638374"/>
                <a:ext cx="1438234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091804D3-1A39-4462-ACA6-DBD8783AD2B7}"/>
                  </a:ext>
                </a:extLst>
              </p:cNvPr>
              <p:cNvSpPr txBox="1"/>
              <p:nvPr userDrawn="1"/>
            </p:nvSpPr>
            <p:spPr>
              <a:xfrm>
                <a:off x="-3090391" y="1441807"/>
                <a:ext cx="1150080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C3C8B7B6-58B8-438A-B618-9D791CAFDB82}"/>
                  </a:ext>
                </a:extLst>
              </p:cNvPr>
              <p:cNvSpPr txBox="1"/>
              <p:nvPr userDrawn="1"/>
            </p:nvSpPr>
            <p:spPr>
              <a:xfrm>
                <a:off x="-3090391" y="1703359"/>
                <a:ext cx="1150079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shape…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B760F1A7-F8E6-4694-888F-33ED3FEAC12F}"/>
                  </a:ext>
                </a:extLst>
              </p:cNvPr>
              <p:cNvSpPr/>
              <p:nvPr userDrawn="1"/>
            </p:nvSpPr>
            <p:spPr>
              <a:xfrm>
                <a:off x="-1908783" y="1768582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hthoek: afgeronde hoeken 152">
                <a:extLst>
                  <a:ext uri="{FF2B5EF4-FFF2-40B4-BE49-F238E27FC236}">
                    <a16:creationId xmlns:a16="http://schemas.microsoft.com/office/drawing/2014/main" id="{9F04AE4D-A6E5-4B3B-B6B9-699910A4029D}"/>
                  </a:ext>
                </a:extLst>
              </p:cNvPr>
              <p:cNvSpPr/>
              <p:nvPr userDrawn="1"/>
            </p:nvSpPr>
            <p:spPr>
              <a:xfrm>
                <a:off x="-3142832" y="1431436"/>
                <a:ext cx="46013" cy="155567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E1DE9511-3247-4721-8A8C-48AE66B3FE08}"/>
                  </a:ext>
                </a:extLst>
              </p:cNvPr>
              <p:cNvSpPr/>
              <p:nvPr userDrawn="1"/>
            </p:nvSpPr>
            <p:spPr>
              <a:xfrm>
                <a:off x="-3244585" y="1493351"/>
                <a:ext cx="34272" cy="34272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A11F909B-A55D-42D3-8987-FF850ACF6050}"/>
                  </a:ext>
                </a:extLst>
              </p:cNvPr>
              <p:cNvSpPr/>
              <p:nvPr userDrawn="1"/>
            </p:nvSpPr>
            <p:spPr>
              <a:xfrm>
                <a:off x="-3234192" y="1435895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Pijl: punthaak 155">
                <a:extLst>
                  <a:ext uri="{FF2B5EF4-FFF2-40B4-BE49-F238E27FC236}">
                    <a16:creationId xmlns:a16="http://schemas.microsoft.com/office/drawing/2014/main" id="{78ED1903-E241-4234-AB95-1BC11C0526FB}"/>
                  </a:ext>
                </a:extLst>
              </p:cNvPr>
              <p:cNvSpPr/>
              <p:nvPr userDrawn="1"/>
            </p:nvSpPr>
            <p:spPr>
              <a:xfrm rot="16200000">
                <a:off x="-3244286" y="1420769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9272ED27-B400-4348-A07A-AECD789B7800}"/>
                  </a:ext>
                </a:extLst>
              </p:cNvPr>
              <p:cNvSpPr/>
              <p:nvPr userDrawn="1"/>
            </p:nvSpPr>
            <p:spPr>
              <a:xfrm flipV="1">
                <a:off x="-3234192" y="1543744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Pijl: punthaak 157">
                <a:extLst>
                  <a:ext uri="{FF2B5EF4-FFF2-40B4-BE49-F238E27FC236}">
                    <a16:creationId xmlns:a16="http://schemas.microsoft.com/office/drawing/2014/main" id="{6C59507C-A582-425C-868D-E2673E52AFA1}"/>
                  </a:ext>
                </a:extLst>
              </p:cNvPr>
              <p:cNvSpPr/>
              <p:nvPr userDrawn="1"/>
            </p:nvSpPr>
            <p:spPr>
              <a:xfrm rot="5400000" flipV="1">
                <a:off x="-3244286" y="1539955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9" name="Rechte verbindingslijn 158">
                <a:extLst>
                  <a:ext uri="{FF2B5EF4-FFF2-40B4-BE49-F238E27FC236}">
                    <a16:creationId xmlns:a16="http://schemas.microsoft.com/office/drawing/2014/main" id="{197D1311-99D4-472F-A704-919CD4AA2E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43230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cxnSp>
            <p:nvCxnSpPr>
              <p:cNvPr id="160" name="Rechte verbindingslijn 159">
                <a:extLst>
                  <a:ext uri="{FF2B5EF4-FFF2-40B4-BE49-F238E27FC236}">
                    <a16:creationId xmlns:a16="http://schemas.microsoft.com/office/drawing/2014/main" id="{7C8FA57F-8C57-4D1C-8080-E8A8F3199C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58565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sp>
            <p:nvSpPr>
              <p:cNvPr id="161" name="Vrije vorm: vorm 160">
                <a:extLst>
                  <a:ext uri="{FF2B5EF4-FFF2-40B4-BE49-F238E27FC236}">
                    <a16:creationId xmlns:a16="http://schemas.microsoft.com/office/drawing/2014/main" id="{DCA66316-5C87-47E6-A9BC-DB2480692F9E}"/>
                  </a:ext>
                </a:extLst>
              </p:cNvPr>
              <p:cNvSpPr/>
              <p:nvPr userDrawn="1"/>
            </p:nvSpPr>
            <p:spPr>
              <a:xfrm>
                <a:off x="-3175561" y="1707315"/>
                <a:ext cx="42279" cy="61833"/>
              </a:xfrm>
              <a:custGeom>
                <a:avLst/>
                <a:gdLst>
                  <a:gd name="connsiteX0" fmla="*/ 50006 w 111919"/>
                  <a:gd name="connsiteY0" fmla="*/ 64294 h 145256"/>
                  <a:gd name="connsiteX1" fmla="*/ 47625 w 111919"/>
                  <a:gd name="connsiteY1" fmla="*/ 145256 h 145256"/>
                  <a:gd name="connsiteX2" fmla="*/ 111919 w 111919"/>
                  <a:gd name="connsiteY2" fmla="*/ 92869 h 145256"/>
                  <a:gd name="connsiteX3" fmla="*/ 111919 w 111919"/>
                  <a:gd name="connsiteY3" fmla="*/ 28575 h 145256"/>
                  <a:gd name="connsiteX4" fmla="*/ 52387 w 111919"/>
                  <a:gd name="connsiteY4" fmla="*/ 0 h 145256"/>
                  <a:gd name="connsiteX5" fmla="*/ 4762 w 111919"/>
                  <a:gd name="connsiteY5" fmla="*/ 11906 h 145256"/>
                  <a:gd name="connsiteX6" fmla="*/ 0 w 111919"/>
                  <a:gd name="connsiteY6" fmla="*/ 45244 h 145256"/>
                  <a:gd name="connsiteX7" fmla="*/ 50006 w 111919"/>
                  <a:gd name="connsiteY7" fmla="*/ 64294 h 145256"/>
                  <a:gd name="connsiteX0" fmla="*/ 50006 w 124049"/>
                  <a:gd name="connsiteY0" fmla="*/ 64294 h 145256"/>
                  <a:gd name="connsiteX1" fmla="*/ 47625 w 124049"/>
                  <a:gd name="connsiteY1" fmla="*/ 145256 h 145256"/>
                  <a:gd name="connsiteX2" fmla="*/ 111919 w 124049"/>
                  <a:gd name="connsiteY2" fmla="*/ 92869 h 145256"/>
                  <a:gd name="connsiteX3" fmla="*/ 111919 w 124049"/>
                  <a:gd name="connsiteY3" fmla="*/ 28575 h 145256"/>
                  <a:gd name="connsiteX4" fmla="*/ 52387 w 124049"/>
                  <a:gd name="connsiteY4" fmla="*/ 0 h 145256"/>
                  <a:gd name="connsiteX5" fmla="*/ 4762 w 124049"/>
                  <a:gd name="connsiteY5" fmla="*/ 11906 h 145256"/>
                  <a:gd name="connsiteX6" fmla="*/ 0 w 124049"/>
                  <a:gd name="connsiteY6" fmla="*/ 45244 h 145256"/>
                  <a:gd name="connsiteX7" fmla="*/ 50006 w 124049"/>
                  <a:gd name="connsiteY7" fmla="*/ 64294 h 145256"/>
                  <a:gd name="connsiteX0" fmla="*/ 50006 w 123624"/>
                  <a:gd name="connsiteY0" fmla="*/ 64294 h 145256"/>
                  <a:gd name="connsiteX1" fmla="*/ 47625 w 123624"/>
                  <a:gd name="connsiteY1" fmla="*/ 145256 h 145256"/>
                  <a:gd name="connsiteX2" fmla="*/ 111919 w 123624"/>
                  <a:gd name="connsiteY2" fmla="*/ 92869 h 145256"/>
                  <a:gd name="connsiteX3" fmla="*/ 111919 w 123624"/>
                  <a:gd name="connsiteY3" fmla="*/ 28575 h 145256"/>
                  <a:gd name="connsiteX4" fmla="*/ 52387 w 123624"/>
                  <a:gd name="connsiteY4" fmla="*/ 0 h 145256"/>
                  <a:gd name="connsiteX5" fmla="*/ 4762 w 123624"/>
                  <a:gd name="connsiteY5" fmla="*/ 11906 h 145256"/>
                  <a:gd name="connsiteX6" fmla="*/ 0 w 123624"/>
                  <a:gd name="connsiteY6" fmla="*/ 45244 h 145256"/>
                  <a:gd name="connsiteX7" fmla="*/ 50006 w 123624"/>
                  <a:gd name="connsiteY7" fmla="*/ 64294 h 145256"/>
                  <a:gd name="connsiteX0" fmla="*/ 50006 w 123624"/>
                  <a:gd name="connsiteY0" fmla="*/ 67517 h 148479"/>
                  <a:gd name="connsiteX1" fmla="*/ 47625 w 123624"/>
                  <a:gd name="connsiteY1" fmla="*/ 148479 h 148479"/>
                  <a:gd name="connsiteX2" fmla="*/ 111919 w 123624"/>
                  <a:gd name="connsiteY2" fmla="*/ 96092 h 148479"/>
                  <a:gd name="connsiteX3" fmla="*/ 111919 w 123624"/>
                  <a:gd name="connsiteY3" fmla="*/ 31798 h 148479"/>
                  <a:gd name="connsiteX4" fmla="*/ 52387 w 123624"/>
                  <a:gd name="connsiteY4" fmla="*/ 3223 h 148479"/>
                  <a:gd name="connsiteX5" fmla="*/ 4762 w 123624"/>
                  <a:gd name="connsiteY5" fmla="*/ 15129 h 148479"/>
                  <a:gd name="connsiteX6" fmla="*/ 0 w 123624"/>
                  <a:gd name="connsiteY6" fmla="*/ 48467 h 148479"/>
                  <a:gd name="connsiteX7" fmla="*/ 50006 w 123624"/>
                  <a:gd name="connsiteY7" fmla="*/ 67517 h 148479"/>
                  <a:gd name="connsiteX0" fmla="*/ 50006 w 118952"/>
                  <a:gd name="connsiteY0" fmla="*/ 73868 h 154830"/>
                  <a:gd name="connsiteX1" fmla="*/ 47625 w 118952"/>
                  <a:gd name="connsiteY1" fmla="*/ 154830 h 154830"/>
                  <a:gd name="connsiteX2" fmla="*/ 111919 w 118952"/>
                  <a:gd name="connsiteY2" fmla="*/ 102443 h 154830"/>
                  <a:gd name="connsiteX3" fmla="*/ 111919 w 118952"/>
                  <a:gd name="connsiteY3" fmla="*/ 38149 h 154830"/>
                  <a:gd name="connsiteX4" fmla="*/ 64294 w 118952"/>
                  <a:gd name="connsiteY4" fmla="*/ 2430 h 154830"/>
                  <a:gd name="connsiteX5" fmla="*/ 4762 w 118952"/>
                  <a:gd name="connsiteY5" fmla="*/ 21480 h 154830"/>
                  <a:gd name="connsiteX6" fmla="*/ 0 w 118952"/>
                  <a:gd name="connsiteY6" fmla="*/ 54818 h 154830"/>
                  <a:gd name="connsiteX7" fmla="*/ 50006 w 118952"/>
                  <a:gd name="connsiteY7" fmla="*/ 73868 h 154830"/>
                  <a:gd name="connsiteX0" fmla="*/ 50006 w 118952"/>
                  <a:gd name="connsiteY0" fmla="*/ 71438 h 152400"/>
                  <a:gd name="connsiteX1" fmla="*/ 47625 w 118952"/>
                  <a:gd name="connsiteY1" fmla="*/ 152400 h 152400"/>
                  <a:gd name="connsiteX2" fmla="*/ 111919 w 118952"/>
                  <a:gd name="connsiteY2" fmla="*/ 100013 h 152400"/>
                  <a:gd name="connsiteX3" fmla="*/ 111919 w 118952"/>
                  <a:gd name="connsiteY3" fmla="*/ 35719 h 152400"/>
                  <a:gd name="connsiteX4" fmla="*/ 64294 w 118952"/>
                  <a:gd name="connsiteY4" fmla="*/ 0 h 152400"/>
                  <a:gd name="connsiteX5" fmla="*/ 0 w 118952"/>
                  <a:gd name="connsiteY5" fmla="*/ 52388 h 152400"/>
                  <a:gd name="connsiteX6" fmla="*/ 50006 w 118952"/>
                  <a:gd name="connsiteY6" fmla="*/ 71438 h 152400"/>
                  <a:gd name="connsiteX0" fmla="*/ 50006 w 118952"/>
                  <a:gd name="connsiteY0" fmla="*/ 71735 h 152697"/>
                  <a:gd name="connsiteX1" fmla="*/ 47625 w 118952"/>
                  <a:gd name="connsiteY1" fmla="*/ 152697 h 152697"/>
                  <a:gd name="connsiteX2" fmla="*/ 111919 w 118952"/>
                  <a:gd name="connsiteY2" fmla="*/ 100310 h 152697"/>
                  <a:gd name="connsiteX3" fmla="*/ 111919 w 118952"/>
                  <a:gd name="connsiteY3" fmla="*/ 36016 h 152697"/>
                  <a:gd name="connsiteX4" fmla="*/ 64294 w 118952"/>
                  <a:gd name="connsiteY4" fmla="*/ 297 h 152697"/>
                  <a:gd name="connsiteX5" fmla="*/ 0 w 118952"/>
                  <a:gd name="connsiteY5" fmla="*/ 52685 h 152697"/>
                  <a:gd name="connsiteX6" fmla="*/ 50006 w 118952"/>
                  <a:gd name="connsiteY6" fmla="*/ 71735 h 152697"/>
                  <a:gd name="connsiteX0" fmla="*/ 50006 w 118952"/>
                  <a:gd name="connsiteY0" fmla="*/ 71961 h 152923"/>
                  <a:gd name="connsiteX1" fmla="*/ 47625 w 118952"/>
                  <a:gd name="connsiteY1" fmla="*/ 152923 h 152923"/>
                  <a:gd name="connsiteX2" fmla="*/ 111919 w 118952"/>
                  <a:gd name="connsiteY2" fmla="*/ 100536 h 152923"/>
                  <a:gd name="connsiteX3" fmla="*/ 111919 w 118952"/>
                  <a:gd name="connsiteY3" fmla="*/ 36242 h 152923"/>
                  <a:gd name="connsiteX4" fmla="*/ 64294 w 118952"/>
                  <a:gd name="connsiteY4" fmla="*/ 523 h 152923"/>
                  <a:gd name="connsiteX5" fmla="*/ 0 w 118952"/>
                  <a:gd name="connsiteY5" fmla="*/ 52911 h 152923"/>
                  <a:gd name="connsiteX6" fmla="*/ 50006 w 118952"/>
                  <a:gd name="connsiteY6" fmla="*/ 71961 h 152923"/>
                  <a:gd name="connsiteX0" fmla="*/ 50006 w 118480"/>
                  <a:gd name="connsiteY0" fmla="*/ 71961 h 152923"/>
                  <a:gd name="connsiteX1" fmla="*/ 47625 w 118480"/>
                  <a:gd name="connsiteY1" fmla="*/ 152923 h 152923"/>
                  <a:gd name="connsiteX2" fmla="*/ 111919 w 118480"/>
                  <a:gd name="connsiteY2" fmla="*/ 100536 h 152923"/>
                  <a:gd name="connsiteX3" fmla="*/ 111919 w 118480"/>
                  <a:gd name="connsiteY3" fmla="*/ 36242 h 152923"/>
                  <a:gd name="connsiteX4" fmla="*/ 64294 w 118480"/>
                  <a:gd name="connsiteY4" fmla="*/ 523 h 152923"/>
                  <a:gd name="connsiteX5" fmla="*/ 0 w 118480"/>
                  <a:gd name="connsiteY5" fmla="*/ 52911 h 152923"/>
                  <a:gd name="connsiteX6" fmla="*/ 50006 w 118480"/>
                  <a:gd name="connsiteY6" fmla="*/ 71961 h 1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480" h="152923">
                    <a:moveTo>
                      <a:pt x="50006" y="71961"/>
                    </a:moveTo>
                    <a:cubicBezTo>
                      <a:pt x="49212" y="98948"/>
                      <a:pt x="48419" y="125936"/>
                      <a:pt x="47625" y="152923"/>
                    </a:cubicBezTo>
                    <a:cubicBezTo>
                      <a:pt x="69056" y="135461"/>
                      <a:pt x="102395" y="122761"/>
                      <a:pt x="111919" y="100536"/>
                    </a:cubicBezTo>
                    <a:cubicBezTo>
                      <a:pt x="121443" y="78311"/>
                      <a:pt x="119856" y="52911"/>
                      <a:pt x="111919" y="36242"/>
                    </a:cubicBezTo>
                    <a:cubicBezTo>
                      <a:pt x="103982" y="19573"/>
                      <a:pt x="94853" y="4888"/>
                      <a:pt x="64294" y="523"/>
                    </a:cubicBezTo>
                    <a:cubicBezTo>
                      <a:pt x="33735" y="-3842"/>
                      <a:pt x="0" y="19574"/>
                      <a:pt x="0" y="52911"/>
                    </a:cubicBezTo>
                    <a:lnTo>
                      <a:pt x="50006" y="71961"/>
                    </a:ln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hthoek: afgeronde hoeken 161">
                <a:extLst>
                  <a:ext uri="{FF2B5EF4-FFF2-40B4-BE49-F238E27FC236}">
                    <a16:creationId xmlns:a16="http://schemas.microsoft.com/office/drawing/2014/main" id="{C86A33F3-485D-4B4E-AA21-8834E1CCF377}"/>
                  </a:ext>
                </a:extLst>
              </p:cNvPr>
              <p:cNvSpPr/>
              <p:nvPr userDrawn="1"/>
            </p:nvSpPr>
            <p:spPr>
              <a:xfrm rot="2770829">
                <a:off x="-3234197" y="1703273"/>
                <a:ext cx="57923" cy="72481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Vrije vorm: vorm 162">
                <a:extLst>
                  <a:ext uri="{FF2B5EF4-FFF2-40B4-BE49-F238E27FC236}">
                    <a16:creationId xmlns:a16="http://schemas.microsoft.com/office/drawing/2014/main" id="{19025A24-55B6-4FA2-9361-BF5D750174C0}"/>
                  </a:ext>
                </a:extLst>
              </p:cNvPr>
              <p:cNvSpPr/>
              <p:nvPr userDrawn="1"/>
            </p:nvSpPr>
            <p:spPr>
              <a:xfrm>
                <a:off x="-3237180" y="1677339"/>
                <a:ext cx="42279" cy="55298"/>
              </a:xfrm>
              <a:custGeom>
                <a:avLst/>
                <a:gdLst>
                  <a:gd name="connsiteX0" fmla="*/ 76475 w 79906"/>
                  <a:gd name="connsiteY0" fmla="*/ 104510 h 104510"/>
                  <a:gd name="connsiteX1" fmla="*/ 71712 w 79906"/>
                  <a:gd name="connsiteY1" fmla="*/ 6879 h 104510"/>
                  <a:gd name="connsiteX2" fmla="*/ 5037 w 79906"/>
                  <a:gd name="connsiteY2" fmla="*/ 16404 h 104510"/>
                  <a:gd name="connsiteX3" fmla="*/ 9800 w 79906"/>
                  <a:gd name="connsiteY3" fmla="*/ 83079 h 10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06" h="104510">
                    <a:moveTo>
                      <a:pt x="76475" y="104510"/>
                    </a:moveTo>
                    <a:cubicBezTo>
                      <a:pt x="80046" y="63036"/>
                      <a:pt x="83618" y="21563"/>
                      <a:pt x="71712" y="6879"/>
                    </a:cubicBezTo>
                    <a:cubicBezTo>
                      <a:pt x="59806" y="-7805"/>
                      <a:pt x="15356" y="3704"/>
                      <a:pt x="5037" y="16404"/>
                    </a:cubicBezTo>
                    <a:cubicBezTo>
                      <a:pt x="-5282" y="29104"/>
                      <a:pt x="2259" y="56091"/>
                      <a:pt x="9800" y="83079"/>
                    </a:cubicBezTo>
                  </a:path>
                </a:pathLst>
              </a:custGeom>
              <a:noFill/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Vrije vorm: vorm 163">
                <a:extLst>
                  <a:ext uri="{FF2B5EF4-FFF2-40B4-BE49-F238E27FC236}">
                    <a16:creationId xmlns:a16="http://schemas.microsoft.com/office/drawing/2014/main" id="{65C3F1AA-6947-47D1-AA67-4B2843EDE958}"/>
                  </a:ext>
                </a:extLst>
              </p:cNvPr>
              <p:cNvSpPr/>
              <p:nvPr userDrawn="1"/>
            </p:nvSpPr>
            <p:spPr>
              <a:xfrm>
                <a:off x="-3147647" y="1714096"/>
                <a:ext cx="57254" cy="77074"/>
              </a:xfrm>
              <a:custGeom>
                <a:avLst/>
                <a:gdLst>
                  <a:gd name="connsiteX0" fmla="*/ 0 w 61912"/>
                  <a:gd name="connsiteY0" fmla="*/ 80963 h 80963"/>
                  <a:gd name="connsiteX1" fmla="*/ 57150 w 61912"/>
                  <a:gd name="connsiteY1" fmla="*/ 0 h 80963"/>
                  <a:gd name="connsiteX2" fmla="*/ 61912 w 61912"/>
                  <a:gd name="connsiteY2" fmla="*/ 50006 h 80963"/>
                  <a:gd name="connsiteX3" fmla="*/ 0 w 61912"/>
                  <a:gd name="connsiteY3" fmla="*/ 80963 h 80963"/>
                  <a:gd name="connsiteX0" fmla="*/ 0 w 61912"/>
                  <a:gd name="connsiteY0" fmla="*/ 80963 h 83344"/>
                  <a:gd name="connsiteX1" fmla="*/ 57150 w 61912"/>
                  <a:gd name="connsiteY1" fmla="*/ 0 h 83344"/>
                  <a:gd name="connsiteX2" fmla="*/ 61912 w 61912"/>
                  <a:gd name="connsiteY2" fmla="*/ 50006 h 83344"/>
                  <a:gd name="connsiteX3" fmla="*/ 19050 w 61912"/>
                  <a:gd name="connsiteY3" fmla="*/ 83344 h 83344"/>
                  <a:gd name="connsiteX4" fmla="*/ 0 w 61912"/>
                  <a:gd name="connsiteY4" fmla="*/ 80963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83344">
                    <a:moveTo>
                      <a:pt x="0" y="80963"/>
                    </a:moveTo>
                    <a:lnTo>
                      <a:pt x="57150" y="0"/>
                    </a:lnTo>
                    <a:lnTo>
                      <a:pt x="61912" y="50006"/>
                    </a:lnTo>
                    <a:cubicBezTo>
                      <a:pt x="48418" y="56356"/>
                      <a:pt x="32544" y="76994"/>
                      <a:pt x="19050" y="83344"/>
                    </a:cubicBezTo>
                    <a:lnTo>
                      <a:pt x="0" y="80963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4DBDA2E2-9C5D-4399-8A3D-A51558DBA923}"/>
                  </a:ext>
                </a:extLst>
              </p:cNvPr>
              <p:cNvSpPr/>
              <p:nvPr userDrawn="1"/>
            </p:nvSpPr>
            <p:spPr>
              <a:xfrm rot="12332780">
                <a:off x="-3185085" y="1782358"/>
                <a:ext cx="50650" cy="5725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Gelijkbenige driehoek 34">
                <a:extLst>
                  <a:ext uri="{FF2B5EF4-FFF2-40B4-BE49-F238E27FC236}">
                    <a16:creationId xmlns:a16="http://schemas.microsoft.com/office/drawing/2014/main" id="{55BB4B80-B3FC-480A-8821-A76483434244}"/>
                  </a:ext>
                </a:extLst>
              </p:cNvPr>
              <p:cNvSpPr/>
              <p:nvPr userDrawn="1"/>
            </p:nvSpPr>
            <p:spPr>
              <a:xfrm rot="14772351">
                <a:off x="-3215597" y="1797313"/>
                <a:ext cx="52327" cy="57916"/>
              </a:xfrm>
              <a:custGeom>
                <a:avLst/>
                <a:gdLst>
                  <a:gd name="connsiteX0" fmla="*/ 0 w 56584"/>
                  <a:gd name="connsiteY0" fmla="*/ 55534 h 55534"/>
                  <a:gd name="connsiteX1" fmla="*/ 28292 w 56584"/>
                  <a:gd name="connsiteY1" fmla="*/ 0 h 55534"/>
                  <a:gd name="connsiteX2" fmla="*/ 56584 w 56584"/>
                  <a:gd name="connsiteY2" fmla="*/ 55534 h 55534"/>
                  <a:gd name="connsiteX3" fmla="*/ 0 w 56584"/>
                  <a:gd name="connsiteY3" fmla="*/ 55534 h 55534"/>
                  <a:gd name="connsiteX0" fmla="*/ 0 w 56584"/>
                  <a:gd name="connsiteY0" fmla="*/ 55534 h 60261"/>
                  <a:gd name="connsiteX1" fmla="*/ 28292 w 56584"/>
                  <a:gd name="connsiteY1" fmla="*/ 0 h 60261"/>
                  <a:gd name="connsiteX2" fmla="*/ 56584 w 56584"/>
                  <a:gd name="connsiteY2" fmla="*/ 55534 h 60261"/>
                  <a:gd name="connsiteX3" fmla="*/ 0 w 56584"/>
                  <a:gd name="connsiteY3" fmla="*/ 55534 h 60261"/>
                  <a:gd name="connsiteX0" fmla="*/ 0 w 56584"/>
                  <a:gd name="connsiteY0" fmla="*/ 55534 h 62627"/>
                  <a:gd name="connsiteX1" fmla="*/ 28292 w 56584"/>
                  <a:gd name="connsiteY1" fmla="*/ 0 h 62627"/>
                  <a:gd name="connsiteX2" fmla="*/ 56584 w 56584"/>
                  <a:gd name="connsiteY2" fmla="*/ 55534 h 62627"/>
                  <a:gd name="connsiteX3" fmla="*/ 0 w 56584"/>
                  <a:gd name="connsiteY3" fmla="*/ 55534 h 6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84" h="62627">
                    <a:moveTo>
                      <a:pt x="0" y="55534"/>
                    </a:moveTo>
                    <a:lnTo>
                      <a:pt x="28292" y="0"/>
                    </a:lnTo>
                    <a:lnTo>
                      <a:pt x="56584" y="55534"/>
                    </a:lnTo>
                    <a:cubicBezTo>
                      <a:pt x="44518" y="63735"/>
                      <a:pt x="19376" y="66171"/>
                      <a:pt x="0" y="55534"/>
                    </a:cubicBez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2" name="Groep 131">
              <a:extLst>
                <a:ext uri="{FF2B5EF4-FFF2-40B4-BE49-F238E27FC236}">
                  <a16:creationId xmlns:a16="http://schemas.microsoft.com/office/drawing/2014/main" id="{EC631DED-4FE8-4D05-A9F1-277A5B8CCE09}"/>
                </a:ext>
              </a:extLst>
            </p:cNvPr>
            <p:cNvGrpSpPr/>
            <p:nvPr userDrawn="1"/>
          </p:nvGrpSpPr>
          <p:grpSpPr>
            <a:xfrm>
              <a:off x="-3323231" y="3821749"/>
              <a:ext cx="2734765" cy="262633"/>
              <a:chOff x="5114260" y="1193211"/>
              <a:chExt cx="2516594" cy="241682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3E1F8D33-8A4E-4C87-A81F-B1E82D8905CD}"/>
                  </a:ext>
                </a:extLst>
              </p:cNvPr>
              <p:cNvSpPr/>
              <p:nvPr userDrawn="1"/>
            </p:nvSpPr>
            <p:spPr>
              <a:xfrm>
                <a:off x="5114260" y="1193211"/>
                <a:ext cx="2516594" cy="2416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CFA39606-9B13-4BC0-A8CA-94442E207AF1}"/>
                  </a:ext>
                </a:extLst>
              </p:cNvPr>
              <p:cNvSpPr txBox="1"/>
              <p:nvPr userDrawn="1"/>
            </p:nvSpPr>
            <p:spPr>
              <a:xfrm>
                <a:off x="5121009" y="1214216"/>
                <a:ext cx="1156604" cy="21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u="none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Transparency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DE4AB31A-63CD-4970-BF77-FEE685F87B06}"/>
                  </a:ext>
                </a:extLst>
              </p:cNvPr>
              <p:cNvCxnSpPr>
                <a:cxnSpLocks/>
                <a:endCxn id="147" idx="1"/>
              </p:cNvCxnSpPr>
              <p:nvPr userDrawn="1"/>
            </p:nvCxnSpPr>
            <p:spPr>
              <a:xfrm>
                <a:off x="5949074" y="1317963"/>
                <a:ext cx="95848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430ADD74-79E1-4F8F-A5D8-1E4E2ED7818A}"/>
                  </a:ext>
                </a:extLst>
              </p:cNvPr>
              <p:cNvSpPr/>
              <p:nvPr userDrawn="1"/>
            </p:nvSpPr>
            <p:spPr>
              <a:xfrm>
                <a:off x="7020991" y="1230251"/>
                <a:ext cx="570656" cy="159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100%</a:t>
                </a:r>
              </a:p>
            </p:txBody>
          </p:sp>
          <p:sp>
            <p:nvSpPr>
              <p:cNvPr id="145" name="Gelijkbenige driehoek 144">
                <a:extLst>
                  <a:ext uri="{FF2B5EF4-FFF2-40B4-BE49-F238E27FC236}">
                    <a16:creationId xmlns:a16="http://schemas.microsoft.com/office/drawing/2014/main" id="{547CEF75-71D9-4056-9DEB-6F4D5A32022A}"/>
                  </a:ext>
                </a:extLst>
              </p:cNvPr>
              <p:cNvSpPr/>
              <p:nvPr userDrawn="1"/>
            </p:nvSpPr>
            <p:spPr>
              <a:xfrm>
                <a:off x="7508703" y="1255045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elijkbenige driehoek 145">
                <a:extLst>
                  <a:ext uri="{FF2B5EF4-FFF2-40B4-BE49-F238E27FC236}">
                    <a16:creationId xmlns:a16="http://schemas.microsoft.com/office/drawing/2014/main" id="{E12C654F-5BF9-4D7A-B020-5E2660ED36B7}"/>
                  </a:ext>
                </a:extLst>
              </p:cNvPr>
              <p:cNvSpPr/>
              <p:nvPr userDrawn="1"/>
            </p:nvSpPr>
            <p:spPr>
              <a:xfrm flipV="1">
                <a:off x="7508703" y="1332327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9CC65865-3ABE-4D42-AEB1-5E504E9DF3B1}"/>
                  </a:ext>
                </a:extLst>
              </p:cNvPr>
              <p:cNvSpPr/>
              <p:nvPr userDrawn="1"/>
            </p:nvSpPr>
            <p:spPr>
              <a:xfrm>
                <a:off x="6907553" y="1274066"/>
                <a:ext cx="28792" cy="8779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604675B2-7B9E-4337-AF7D-30F259869663}"/>
                </a:ext>
              </a:extLst>
            </p:cNvPr>
            <p:cNvSpPr/>
            <p:nvPr userDrawn="1"/>
          </p:nvSpPr>
          <p:spPr>
            <a:xfrm>
              <a:off x="-3603859" y="426602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565CF0E0-C68A-4CB2-98C1-227B5651E780}"/>
                </a:ext>
              </a:extLst>
            </p:cNvPr>
            <p:cNvSpPr/>
            <p:nvPr userDrawn="1"/>
          </p:nvSpPr>
          <p:spPr>
            <a:xfrm>
              <a:off x="-3319687" y="4266029"/>
              <a:ext cx="2944682" cy="7944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transparent shape and use the shortcut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Ctrl + K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add a hyperlink. At the left side of the window,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‘Place in this document’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select the preferred slide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 the list. Then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br>
                <a:rPr kumimoji="0" lang="en-GB" sz="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1F08DD8-56A6-4A82-9AD1-FEFEA3582315}"/>
                </a:ext>
              </a:extLst>
            </p:cNvPr>
            <p:cNvSpPr/>
            <p:nvPr userDrawn="1"/>
          </p:nvSpPr>
          <p:spPr>
            <a:xfrm>
              <a:off x="-3603859" y="524598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37CF8A39-3BC2-40E8-92B4-6846CB88AF94}"/>
                </a:ext>
              </a:extLst>
            </p:cNvPr>
            <p:cNvSpPr/>
            <p:nvPr userDrawn="1"/>
          </p:nvSpPr>
          <p:spPr>
            <a:xfrm>
              <a:off x="-3319687" y="5245987"/>
              <a:ext cx="2944682" cy="3072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Copy the transparent shape and repeat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step 4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Do this for all menu buttons.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12A9C75E-8D9E-4CD2-BD77-AB57B306BD5C}"/>
                </a:ext>
              </a:extLst>
            </p:cNvPr>
            <p:cNvSpPr/>
            <p:nvPr userDrawn="1"/>
          </p:nvSpPr>
          <p:spPr>
            <a:xfrm>
              <a:off x="-3786437" y="572127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2FFF6B3D-927F-41DC-BD92-B5628DB8D05D}"/>
                </a:ext>
              </a:extLst>
            </p:cNvPr>
            <p:cNvGrpSpPr/>
            <p:nvPr userDrawn="1"/>
          </p:nvGrpSpPr>
          <p:grpSpPr>
            <a:xfrm>
              <a:off x="-376736" y="5598297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C6CBCC8F-B811-423D-AF69-2905407B4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63BD132-3B57-48D2-A3CD-51D71A7B4D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803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32D3F77-0447-4046-BC1D-06FC4107AA1B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5E335C9-3284-4F51-A736-0958A1FF4EED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4705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A37AD1-9C01-416C-8AA5-D49A662731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B565E9E8-7860-4D47-B3C1-BD0848D7E5A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76139C-1DF2-4C76-8072-21A2C1D3F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1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0880B83A-AC91-43CA-BC93-E329824BBA5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234BFD-C626-4805-9CE0-DAE3D664184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4A3C89B-FB1C-4B09-9458-FCF714978ED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4529B0B-CFD3-4154-9D70-716984D16F5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2439D4F8-A434-4989-8391-B93F76441862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1D3A461-5DFC-431E-AA48-DCA9F6FBFAC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2A1304F-77A2-4A67-800A-9622A881E49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07E8EE0-25BD-4B89-BDC0-21FB55B33A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1B6D20DB-F0D4-4A1F-9F2B-5F829C9F5CC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9E1E37A-55B5-4381-9C5D-C6AACBEA7AB0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8F4E54DC-A23E-4FE9-94A1-43DE2584D10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FB8E482-E6D4-40B4-97F6-8A2A8724C30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6F6E21C-F1D6-47D6-B2C2-9C643FBF329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14A06F3F-C0FE-4D26-BDE9-C0379DBD9F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222C7772-280A-4843-9316-68825DAAF9F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2224A1D7-E771-4FEC-998E-6E554C3261B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7B28B07C-3859-492A-A1FA-43C2B4D2700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1048D7F-43BA-4AE3-9EE7-C7EA17333A8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07968EE0-4AC6-4791-BE98-7F68D03E00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EB6A4677-4800-4040-B2B0-2FDCD25B975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212E040-2D32-4724-8DC0-70D91A79398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9C46784F-2674-4A18-A291-BA604BB789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B7322CD9-4796-431A-9E4A-77DA10F6F5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1E8653B0-9BB4-4986-BEDD-925E7109A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22D779BE-0922-4982-B30E-9A3F06259EA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7D249B8B-F122-434B-A333-AB667586FE5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E8E41C19-56CC-40F0-984F-B49A26585655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5311C2F0-0BBF-4E55-B8A6-97311239C71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F4DE46A3-B5D4-4FFD-B409-2224F76DE44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9593CE83-30A7-45F2-A38D-B52D70B595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1B41EB5F-02FF-41D1-9DC1-099907E27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C20DA0ED-6071-4C56-94C5-E8CC86C751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481DE02-EA62-4E60-9D82-AFB0EAC5F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228B065C-7A48-4204-B0FF-805B460BF7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1229A0C-01EA-4D83-A320-FA893A429B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09467E9-78E7-43ED-8DF8-CE653C594A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BA52611-E887-4EA3-AF62-117B6FF05F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7719E51F-74A5-4326-823E-C5523488A5D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EDBE9F23-341D-47D9-AE94-8EB8744B2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4D6958-4755-44D8-BB72-2E17D1DC8E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D9F1E35-3022-426C-BB5F-2C1A8CFFAB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FE357EC5-F3E7-49C6-A2B7-28FBD6D64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23FD0A9-C225-46C0-AB73-07BCAECE52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E16C89E8-5CC2-4CE3-90DC-8E7DB05A28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5541FE7-FD98-45B9-AC97-AF075EE9D8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BED78243-C061-4649-92CF-3CB6158BE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DFE9499D-2D4C-4ACF-9DC3-9AE0005A420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466B023A-1FE7-4F04-A147-D337FACC378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EC0DC65-5276-4E43-97B6-75A977C3D4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07630541-8B20-4E36-A893-153CB44F8C0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C5B51F98-A8EC-4376-8A31-D3143F87140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BA749CEA-7205-40DE-B3A4-17757266C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E9914BC-4F8D-4076-A364-99D14D9D94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881CAB-A8EA-47AF-AD98-6DB517ECE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F9DF79-483F-45E5-A998-0DA1189F79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5EBD25D-4D12-4A85-914F-8A215B3FF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D2E15E6B-1D4A-4F4E-9FCC-1A746BE663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BE0FF452-68C1-4A6E-ABC5-D23B534C257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18380E60-6C63-41E1-B6C0-5109971B633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B9A6D728-D248-49B5-A134-D8768633A0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5CDB5A-B600-46BD-A75D-9B4C89E830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1E05B901-C394-4F36-BE36-1761839E45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4E0FB8D-C170-4730-A30E-04099230C4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73703B2D-BF0D-41E2-9BB3-9416E006B8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69D1FAF-0542-4EF4-93BB-2459D8BE2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DB64DBFD-C256-4C54-B3B0-305CBF3A142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95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6D7DE21A-8A00-4E0D-BDE1-2F4402DEE6E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-2292107" y="454424"/>
            <a:ext cx="2292107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31890B-4E68-4975-ADC1-CE2BC0AB3F57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540FC74B-484D-4E8F-BF6B-FC9ABEE21A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8E1B63D-BB67-4288-B84B-6DA8B6B6850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D39BE-66FE-45A8-827C-3D56C04012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2</a:t>
            </a:r>
          </a:p>
        </p:txBody>
      </p:sp>
    </p:spTree>
    <p:extLst>
      <p:ext uri="{BB962C8B-B14F-4D97-AF65-F5344CB8AC3E}">
        <p14:creationId xmlns:p14="http://schemas.microsoft.com/office/powerpoint/2010/main" val="309639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B7A7D3E0-411D-4D88-8CCD-CB693B4A3240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-5027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68A6C165-DFCF-426D-8BA3-7CF51F180709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-2514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B1BB39F4-3292-4881-977F-98BC6BE501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DE60821-3567-4CE8-893B-F4024338ECF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r>
              <a:rPr lang="nl-NL"/>
              <a:t>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9586B1-97E9-4488-B5D7-F1ECF380C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3</a:t>
            </a:r>
          </a:p>
        </p:txBody>
      </p:sp>
    </p:spTree>
    <p:extLst>
      <p:ext uri="{BB962C8B-B14F-4D97-AF65-F5344CB8AC3E}">
        <p14:creationId xmlns:p14="http://schemas.microsoft.com/office/powerpoint/2010/main" val="283588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2192000" cy="6863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2192000" cy="6863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2192000" cy="686384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on </a:t>
            </a:r>
            <a:r>
              <a:rPr lang="nl-NL" dirty="0" err="1"/>
              <a:t>the</a:t>
            </a:r>
            <a:r>
              <a:rPr lang="nl-NL" dirty="0"/>
              <a:t> icon</a:t>
            </a:r>
            <a:br>
              <a:rPr lang="nl-NL" dirty="0"/>
            </a:b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3784" y="1854201"/>
            <a:ext cx="4358216" cy="4358217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467"/>
              </a:lnSpc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867" cap="all" baseline="0"/>
            </a:lvl3pPr>
            <a:lvl4pPr marL="0" indent="0">
              <a:buNone/>
              <a:defRPr sz="1867" cap="all" baseline="0"/>
            </a:lvl4pPr>
            <a:lvl5pPr marL="0" indent="0">
              <a:buNone/>
              <a:defRPr sz="1867" cap="all" baseline="0"/>
            </a:lvl5pPr>
            <a:lvl6pPr marL="0" indent="0">
              <a:buNone/>
              <a:defRPr sz="1867" cap="all" baseline="0"/>
            </a:lvl6pPr>
            <a:lvl7pPr marL="0" indent="0">
              <a:buNone/>
              <a:defRPr sz="1867" cap="all" baseline="0"/>
            </a:lvl7pPr>
            <a:lvl8pPr marL="0" indent="0">
              <a:buNone/>
              <a:defRPr sz="1867" cap="all" baseline="0"/>
            </a:lvl8pPr>
            <a:lvl9pPr marL="0" indent="0">
              <a:buFont typeface="Arial" panose="020B0604020202020204" pitchFamily="34" charset="0"/>
              <a:buNone/>
              <a:defRPr sz="1867" cap="all" baseline="0"/>
            </a:lvl9pPr>
          </a:lstStyle>
          <a:p>
            <a:r>
              <a:rPr lang="nl-NL"/>
              <a:t>Click to </a:t>
            </a:r>
            <a:r>
              <a:rPr lang="nl-NL" err="1"/>
              <a:t>edit</a:t>
            </a:r>
            <a:endParaRPr lang="nl-NL"/>
          </a:p>
          <a:p>
            <a:pPr lvl="1"/>
            <a:r>
              <a:rPr lang="nl-NL"/>
              <a:t>Subtitle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B13B5B40-30A5-4586-8CBB-7C79FAAF67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8851" y="335264"/>
            <a:ext cx="2145600" cy="422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" t="37" r="581" b="-3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3783" y="5211190"/>
            <a:ext cx="4359367" cy="976843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B3AC37AC-336A-4C7B-BB98-A0EF8530977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CBBF8CD-3AAA-4D2B-99D7-3BBAE940648B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9" y="6857691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9" y="8793602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5439" y="0"/>
            <a:ext cx="5267711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B48291-00DB-4A70-8A89-8B9BAC27D37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5D1F2DCB-820F-49BD-BB1D-FC541FDFB8C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550C00-BD64-4DA4-8C5C-18F5438D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1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4350E5D2-FE1C-4D09-BBB3-AC7C458331C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4F5CA61-A48A-42AE-BA56-D6C8C4AB3B2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827573E8-2EA1-41B8-B0BB-05BE6857EF47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D648BA6-3B02-4156-BD71-70C313BC639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E7317501-8844-4DEF-BE4D-E112E56908E6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49BA9DAE-4F8C-4BB0-A573-8A0276BC280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BA65DAF-77C8-408E-9617-78C9BE2F3AC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F9BF2A3-1A44-4251-AD4D-C9A5948B1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B9B21DD-8573-451C-A188-288DBF56404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E2AE69A-605B-415B-B092-F13CE41324D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7BD31F9-AC8E-45F6-8C46-8B41AD2999D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B03F403-6562-46B8-AE62-8A9C27CDA49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E784D01-47E2-42A2-AE6E-DF97401712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A8EDC792-F29D-42C5-9C48-87615B8B1D6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9FDEA1F0-7F04-4CB8-9DC2-EC889C12A6E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BC77E7BD-8389-49FD-B3CB-A95764F9755B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DEA8008F-D668-4DEE-A804-F52915F9DA1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76EB4D81-DA08-4B55-B494-75ED79FA352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665F3E5-8EF1-4C21-A894-280D997F482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F2651B09-C7D3-4F9F-AB32-1CFFAE0335A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437AFDDA-B697-4EEB-AF1D-80BAD717F2E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B15BB796-5CBA-495E-8491-48486E3B31E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2DC96A36-71A7-421B-90F0-62AEBB490A82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3" name="Ovaal 82">
                <a:extLst>
                  <a:ext uri="{FF2B5EF4-FFF2-40B4-BE49-F238E27FC236}">
                    <a16:creationId xmlns:a16="http://schemas.microsoft.com/office/drawing/2014/main" id="{029E2A47-FA27-4FF0-92C1-791EE4D3C0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Graphic 163" descr="Informatie">
                <a:extLst>
                  <a:ext uri="{FF2B5EF4-FFF2-40B4-BE49-F238E27FC236}">
                    <a16:creationId xmlns:a16="http://schemas.microsoft.com/office/drawing/2014/main" id="{923D5090-BC5E-4060-8C39-3FB848E0977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C230E590-E7C8-41AD-91C9-B79012776B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8A0FC12B-4C5B-4BB2-BB4A-5FD3668DFD2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C3597086-E1B5-4748-B2F6-DCCE83EFFC7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F65F4BC3-DB37-4F71-B4F2-438199DBF25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FF59E0BE-C543-4DF1-BEF6-7497668BDF7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6F9F7FA-9CE5-40F7-9453-6A43DB383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BC66AE7-6763-47EA-B099-0BF1FFE3D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F797330-5427-4C95-9062-A94422AC12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2946B451-E584-4F15-888E-CF0B991C6A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9201B6F6-6BC9-4905-9227-4F28788C80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7" name="Pijl: rechts 76">
                  <a:extLst>
                    <a:ext uri="{FF2B5EF4-FFF2-40B4-BE49-F238E27FC236}">
                      <a16:creationId xmlns:a16="http://schemas.microsoft.com/office/drawing/2014/main" id="{482EC487-32C2-4682-851E-BA3F07509C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049E09CD-EAEF-4251-B975-01073829D02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9" name="Groep 68">
                  <a:extLst>
                    <a:ext uri="{FF2B5EF4-FFF2-40B4-BE49-F238E27FC236}">
                      <a16:creationId xmlns:a16="http://schemas.microsoft.com/office/drawing/2014/main" id="{3F8018B3-FE6D-4AA5-A1D2-5F7D10F769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CF0A59FF-01ED-4B28-9638-833DB1B35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1EF141F-76B6-4919-8CC4-DEC843C5D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E21048BF-6BA0-4930-91BA-906005D8D8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7DB0F820-69ED-40B8-94A4-82490BE7DA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CF62DC8-109E-4E8D-9FF3-0999D6F341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Pijl: rechts 69">
                  <a:extLst>
                    <a:ext uri="{FF2B5EF4-FFF2-40B4-BE49-F238E27FC236}">
                      <a16:creationId xmlns:a16="http://schemas.microsoft.com/office/drawing/2014/main" id="{DEEDCB28-E4B4-424C-A24E-3C399B4C05C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DFB4368B-9EC0-470C-A2C2-E89B53166A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60DB3E92-5255-4229-89DF-873003809E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68DBC7AB-9B9E-4212-88D8-255C2E190E1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3CE94E02-F5ED-47DC-BBFE-9324E61B53F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A9AAB257-76A2-4EC5-9AD9-011252D7BCD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60">
                  <a:extLst>
                    <a:ext uri="{FF2B5EF4-FFF2-40B4-BE49-F238E27FC236}">
                      <a16:creationId xmlns:a16="http://schemas.microsoft.com/office/drawing/2014/main" id="{506BB9A9-2121-4F13-9214-D971B2FBB8D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C4FD5FB5-8DED-42A8-AE76-DEB53960DB6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995E954-9796-488C-A934-C98764CDA2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EF2F220-53E3-49FC-88C8-A0F48A0868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EE8A2E78-1BD3-44E8-A543-15820C4E86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D6AE6AAD-42D5-4CD2-8C62-59FEA1F3D0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8A9E0AA-7C3B-4A52-B450-664CAA3396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62">
                  <a:extLst>
                    <a:ext uri="{FF2B5EF4-FFF2-40B4-BE49-F238E27FC236}">
                      <a16:creationId xmlns:a16="http://schemas.microsoft.com/office/drawing/2014/main" id="{A5DC3620-F574-4327-BA25-CA012BF3B8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A604441D-73F2-4BD1-AF10-9CEC65EB952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B66F7CB7-75E7-4914-B412-4AE79C8CD33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E16AD5E5-21B3-4B66-B879-B7DCFC3EA17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0F8BFE8C-BA3B-46D3-9630-2A6903D61E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30431684-D889-4A78-B234-89057295E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0B0849F2-1881-40AE-B98D-97023A6F7C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5EEE112-2DAA-4015-9555-1AB1BD43DD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EFF42716-335E-4638-B91A-7EEABA220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E14FB9A6-54CC-4538-9D1F-2A8FB040244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5" name="INSTRUCTION">
            <a:extLst>
              <a:ext uri="{FF2B5EF4-FFF2-40B4-BE49-F238E27FC236}">
                <a16:creationId xmlns:a16="http://schemas.microsoft.com/office/drawing/2014/main" id="{80DD4005-388C-4DD7-BF81-FC36D5D9D18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0E0CC7FE-76B1-441C-991D-80EC2D26B80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2B23B32F-D42E-440F-B843-AD13396976AA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ECED827-B31E-463B-B167-8C8B7B6B15B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1D31C33F-FF13-4CC5-8DDB-4CFC2A637DF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34FAD57-77E7-48FB-B192-D927119243E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E0CDA2C8-98EA-44CE-8650-EC31411908B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4A899010-36D3-4FDB-86BE-A40C4566998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Vrije vorm: vorm 145">
                <a:extLst>
                  <a:ext uri="{FF2B5EF4-FFF2-40B4-BE49-F238E27FC236}">
                    <a16:creationId xmlns:a16="http://schemas.microsoft.com/office/drawing/2014/main" id="{F5D24D96-AB2E-4178-A5A8-43CFBC7E551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: afgeronde hoeken 146">
                <a:extLst>
                  <a:ext uri="{FF2B5EF4-FFF2-40B4-BE49-F238E27FC236}">
                    <a16:creationId xmlns:a16="http://schemas.microsoft.com/office/drawing/2014/main" id="{D935E0E8-D0D2-4DC0-84AD-7003DC8B499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8" name="Rechte verbindingslijn 147">
                <a:extLst>
                  <a:ext uri="{FF2B5EF4-FFF2-40B4-BE49-F238E27FC236}">
                    <a16:creationId xmlns:a16="http://schemas.microsoft.com/office/drawing/2014/main" id="{B407F749-C146-405A-85E6-E26578B54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03ED922E-9F7E-4B42-8865-5B574A3D1C71}"/>
                  </a:ext>
                </a:extLst>
              </p:cNvPr>
              <p:cNvCxnSpPr>
                <a:cxnSpLocks/>
                <a:stCxn id="14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60784263-9659-4465-9771-6BBCA16143C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E16F379-8471-4D57-ABC2-5BD43FF3F60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29DEE9D-A11B-43F9-A5C1-E1F41C64A77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01EA9BCF-790D-4944-9530-B850C81F86B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2" name="Rechte verbindingslijn 141">
                <a:extLst>
                  <a:ext uri="{FF2B5EF4-FFF2-40B4-BE49-F238E27FC236}">
                    <a16:creationId xmlns:a16="http://schemas.microsoft.com/office/drawing/2014/main" id="{318F59CD-9A02-4573-827A-33ECDDEAB37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3" name="Gelijkbenige driehoek 142">
                <a:extLst>
                  <a:ext uri="{FF2B5EF4-FFF2-40B4-BE49-F238E27FC236}">
                    <a16:creationId xmlns:a16="http://schemas.microsoft.com/office/drawing/2014/main" id="{71F5ABEF-8A2F-42B9-B616-71F7DA6601E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7E3C28F9-8EB9-4E4E-9AF5-560A376158B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631A6D78-D7B1-46D7-BE8F-67140F5DE9F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72FBD7FA-728B-48F0-81A1-CFB933249B03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2B0618E2-2D33-4B63-A6F2-9ABF5FA85B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D2D0683A-4865-41F6-91E4-EFE3D6162CF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4D83545A-DE56-4311-AB25-353BA81E0185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52967EBE-47EE-411A-AC0D-266B639AC50C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23F0A74D-642B-4B8F-9B61-4EFBC2D23127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D549B0AF-10E8-4053-B751-ABFD6621A32E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BC84AE17-64DF-437C-87DE-7879C02BAF1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9F440716-6FF0-4CCC-9274-790A36033A1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F5D15621-E873-44F4-86C4-21816F663C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EB392406-FA43-4AAF-B4C9-EF99187501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86A8D8B9-3B18-4391-A6DC-E9951216AE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DC71F6EF-0F8D-4128-8B59-69E108FC17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E4D2D5FF-D2E2-44C7-8A9D-D731852DA8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FAFBE29-0654-411C-AD86-0FB14816F17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FFE4952-86AC-4027-92E5-20BFD910CD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D876EA47-8070-4E74-BBF6-AF74C4EC26B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21AAAA3C-D7E0-4633-AD37-F52059A7A9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5C4A61BD-4EDA-41D6-8BB5-36279D0B19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F588146B-6F97-4717-8BA4-16C3F73E903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6E1B2B62-B33F-4864-8391-6D566B87AC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CE48E5F6-B4AF-40CD-B884-BB0CB8B58DE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4E117697-E663-477D-A598-6DCAE51FEF73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7CFBBF6F-1A23-4BF2-9B99-AE73A7B6B33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167ACAE3-EF87-49E0-BAAC-D8B53A7FE05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B07BBA43-C205-459E-A751-F0F2B434BC6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C99F70A3-B70E-4F36-90E5-CF89C0A46D13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7" name="Rechthoek: afgeronde hoeken 116">
                  <a:extLst>
                    <a:ext uri="{FF2B5EF4-FFF2-40B4-BE49-F238E27FC236}">
                      <a16:creationId xmlns:a16="http://schemas.microsoft.com/office/drawing/2014/main" id="{3565C2F3-B529-4B5A-BC94-DF9B740D8185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C08C8CC6-144E-4A0F-81B1-441773F0047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CB96975A-58A4-4CF8-937B-6A51D4A9408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DADFA7CD-61D9-4727-B796-E4556C8F913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586B6BC0-E547-4C2A-92B7-8668E681FC9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0546CA88-BB70-4757-9070-8FCB814F515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007AB3E-3617-49D3-A35B-F4CA0ED98A4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08B55C7-F418-4898-94AD-7E28316BBF6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C1819737-E368-4692-B19B-4C13F66E6B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276300F-5A89-4B9B-88F0-6C48EA5000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4868580-FA34-461C-A9B7-A05C8C8465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6D4D1BEE-A304-4F6A-B662-75CCBCCBFF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FC85527-1546-45EA-87FB-174F0B62E7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F35A94E3-7B47-482D-98F7-C4088DD260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0" name="Boog 109">
                  <a:extLst>
                    <a:ext uri="{FF2B5EF4-FFF2-40B4-BE49-F238E27FC236}">
                      <a16:creationId xmlns:a16="http://schemas.microsoft.com/office/drawing/2014/main" id="{439AD303-797B-48C1-94D9-84FD012C7F59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6" name="Tekstvak 105">
                <a:extLst>
                  <a:ext uri="{FF2B5EF4-FFF2-40B4-BE49-F238E27FC236}">
                    <a16:creationId xmlns:a16="http://schemas.microsoft.com/office/drawing/2014/main" id="{9FAFACCD-946A-4C76-8D9D-2097CB9F4D1E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4CE6295F-928A-479D-B38E-C3D74DD852C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8" name="Vrije vorm: vorm 107">
                <a:extLst>
                  <a:ext uri="{FF2B5EF4-FFF2-40B4-BE49-F238E27FC236}">
                    <a16:creationId xmlns:a16="http://schemas.microsoft.com/office/drawing/2014/main" id="{A4AE3B4F-CE4E-4DFA-8697-ADB1A4A93F4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0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A94C471-C9C2-4104-98D1-65581425AE3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DFD20CD-50B3-448D-AA85-C3E30CD0AC57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35912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CC8C42F-9E48-41A5-AE86-949496821E95}"/>
              </a:ext>
            </a:extLst>
          </p:cNvPr>
          <p:cNvSpPr>
            <a:spLocks noGrp="1" noChangeAspect="1"/>
          </p:cNvSpPr>
          <p:nvPr>
            <p:ph type="pic" idx="54" hasCustomPrompt="1"/>
          </p:nvPr>
        </p:nvSpPr>
        <p:spPr>
          <a:xfrm>
            <a:off x="5965438" y="6858000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1780E55-D6CD-4257-8AE9-9D0C0346FEBC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F0E76A9E-7DBE-4EF8-8526-5F7F149F00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14FAEA43-BF63-4A98-899C-FD9CFE66AF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46905-FFE7-401C-A22B-0E47217D5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2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D443F3EA-CB06-4D7A-A5C7-B2A4DD9906E8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72BE291-F3C6-465D-9037-08247F28C7B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2B5100B-95F1-4B0E-942F-6C287F1C814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6FD1404A-EB9E-452A-B572-4E337E89438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E6236AE9-295E-42C7-8357-3F123F3DD45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781DC0B-C762-43E2-92A9-33417577B47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043792B-8A09-472E-BA07-2FBD8E64F87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8580B506-FE0D-409D-A92D-39A365B8DDB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33AA4BA-F2C1-432A-B39D-8D9FF70F29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38613A1-AF1F-4DA4-9A2F-D026CD361C8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FE6F70AF-983A-41DC-931F-1781535BE4B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B49DC3A2-78D0-479D-AA4F-ADF4825DB0B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9D835C6-78E4-4B13-BD8D-70B6BA48CCD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CA34B67-1D73-4897-AC9B-4A728EE9610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0F7FCB79-2644-401C-934C-3FDA116CB90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FF571027-66E4-4EB6-95F3-2231F9C9AEC8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89AADA2F-2E49-4BD1-A6F3-BA7C457EB23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BCE0C3A-18C2-44C1-B158-DC345BAF602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17C05400-2086-4CD5-97FA-05BA5497CB9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67C7AE40-A632-4AB3-85DC-3C9D376AE0D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518FF9A7-356B-4105-A0F1-7CBB6DB5105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1DBCF50-4DCE-46A5-A0ED-1BEAA19DF9D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280D6A6C-7857-412E-9C73-52DCD784E759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DBCD3FBF-3B6C-4BE5-86DB-4FD82CB4855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64FF35F2-2F96-4F28-A585-43F867A126F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87B66D77-8199-4CB6-B8C0-D9A7AD659F0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396D17F9-AA0C-4036-A62F-B4548241AB5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EB7B4F57-22F0-40F0-A78E-E662413FDA1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A387FF89-47D9-4225-822A-E5E80730C65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0B005910-9A68-483C-B0A3-671E1ED373E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C5643AF6-19DB-4422-96AE-27CF198695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324C64F-B8F0-4DD9-B7D7-9AD853F75D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6562E6F-22EB-48D7-939C-A86451A4FF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5F7C31B0-6944-4BB8-8616-9BC37CF3E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6A7A7A5C-1549-40BF-A2C1-5EAF824765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FB238000-AE11-419F-A3A4-5C943C8D9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6A517F6-42B0-497A-9DDE-046622ACF5C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ECF4A03D-67D2-4BD1-98D4-9F976D0081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920E3F2-70BD-402A-B51D-98551EF9D4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3481325-B67D-45CE-B7D8-615367727B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187D951-EF52-48F7-94E8-37D3DC8FB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C16B78-9B14-4F96-B976-E732839568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DA4CFEB-9464-4A0E-981A-51FA7E3DF0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1C664827-A4F0-4674-9313-6234889722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ECF5849-6E91-4B6A-A743-3925A2E89B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DEC4E38B-4F2F-493D-A93B-DCF74C71B3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C9D26C4-5140-411D-AE13-F48A3EAEEEA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0F95C5CF-4544-42AD-A21B-7074F94F9D5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FE5BC552-212A-49A5-B3B8-15B3258EAE4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C0522E82-A85C-4189-83B3-B149C2054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DCEE7F48-7351-4A20-A9C6-A7E2DE382A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E35D3A51-A389-4D40-8CF3-563F714E0C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90CE5DAE-1999-4820-8C0B-786A5CE89E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37CB857E-FBB5-41B7-B83C-43F88661C7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E2B2A9C-9D0C-4B1B-8927-D13FE6F1B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2B6B22E4-F464-4235-8CBE-9B9286C96A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CFC3ABB-EDBF-428C-9A34-41DE541170B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205C5B13-F285-48E1-9790-644A1923612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35F6AC9-A290-46BB-8100-97732B849B4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240948D8-7606-4747-AC9C-CEEAAC7E1D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4D12A54-80DE-4E8E-9963-CC4B33884A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6AE867AE-625B-4079-A79A-9C6D6E60A3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B853A436-AD8D-4869-AEBF-08672C09D5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71B96E8-0EC3-4558-A554-4805F44300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35319F03-BC7A-412E-8B9D-6E9A508EC2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98FEB29D-C9D1-4AE8-A228-7D5C02D8989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15A57B8-8532-491F-8612-E466EBF9FB5B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539561EF-B836-4D7A-9BC7-9E03CC1F501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5CD69D6-DD8C-464A-80D9-3CF2AC851E6B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1F67631-B4A4-4269-A0DE-10E6CE38D8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044BEFF-A09E-43CC-BD91-58C8FB4F7F1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DA4458B7-2721-4E29-86F8-F0D22B49BAF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7BAC47DE-B3E4-4611-986E-393A7446642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F27F25C8-2304-438B-A4A8-E83291A4113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C5E38996-183C-472C-A007-32D8C7DD912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1A596C8B-4C8C-4580-A992-469700CAB6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C9CC8664-BF37-404C-8D6E-263CF0E4EF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A446C502-CB26-4D86-A345-996385D7263D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8ABE9620-B17B-40D2-A1D4-261CE2F5381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EC32D68E-5941-4652-9CE1-E70FA4045E01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710D2BB0-EC2F-4CF2-9F90-514881FEC59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6EA40C5-681D-4150-8219-31BCD5BFBD2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6BF48229-9BAD-4A8C-8D63-19D851BBD90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7E2ECB24-06C2-4184-A0AB-771B372F50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BF399086-A5A7-42F8-BAF5-92AA2BC7E97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396686EF-AE97-4B49-9949-CE88FB4B6B7C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E8C36183-8F86-41FC-ABE9-29039800DBF8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30008C0E-DCA5-4002-A068-8F43E11B3E8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470F3FAE-7951-4AED-A1A3-117C3FE50D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05CC906D-CC9B-42B1-9B44-8863983377E2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2958183-015F-4CFF-8FD4-167249C0D82F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9B2BB18E-8494-408E-87D8-E79AC70116DF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64134FA2-867B-4DB6-B9F3-6A825576988A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9FA8293-1239-4BAC-AB6F-3CF961DF2D5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109C8D4B-A2F2-4ED2-BF09-7D3C668E96D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2EFE476C-86ED-445B-8314-5325574913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06A7431E-9BAF-4703-B8D6-A0547359E7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3F5BF531-9696-4F0C-9770-3E88A38B58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8C36688D-712C-4B6B-8664-E70170972ED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046CCF05-D7A2-406F-9843-E5683C9079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4520D96-9CC2-4D92-A654-EC36AF7FFD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EAAFC758-8468-44DC-8173-B1385A292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95BFDC9F-925C-404A-A7C8-0CA6CD1046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CE6F36A3-FB7B-4B0E-AC79-74093F5D3F3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90F5BC8C-AAB9-4433-8B06-62476B162D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C16C9A28-3E20-4DF6-A0DD-514B25B8A37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59A472C4-4B53-44BF-AE98-86F8BE762A8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B40E0027-13C1-4D59-8679-EFD689E1B39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EA3785D9-DECA-4F2D-8A79-46A54DFA623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E2D024F2-B249-4C10-B08A-BE62FF8FDA5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1841FDD9-A6A2-405A-B594-5C58C4401B0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A4D2155-7AA0-4C11-AD05-37B7F1480617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6CA52DDF-63C5-423A-A29F-00B62B88358B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41DAEF32-BF60-4458-A468-265AF8AF54B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22FFD16-53B4-494F-BC16-F9558541ED3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73B89116-9BAE-4F54-92B3-30F6B65DDAA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F9C5EB9-4271-4BFB-8F2D-EF4799EE5155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94DF64B4-E865-4185-B70D-EFDFD0D6C27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87677EDD-53E8-44EA-84C1-73CA522E217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5E1B5424-0BF5-4F00-8F67-D3AECC6AA37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8638B96-513C-41B7-BD2E-A4870F107C82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7616321-70AF-41B0-856F-1EBE906DDF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3A959DDB-CB89-41C1-AFBB-AAA221DACE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A7EE79EF-7E9F-420C-8D10-313E200091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DEFD932-4C63-43D2-8B0B-77703E1A0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E885FC93-7A40-4999-B03E-EAB9931F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212CD57A-90EB-4710-8BD0-FB107906D3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F7DBF21E-6BBE-40B8-A4E2-D771DCC79E6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83D9E667-49CF-4574-A076-063FEDC7D0E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644FB8F6-BE8B-4D8B-9698-D73F08A946F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8627AA28-8C4C-4275-B399-547E74FD667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67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>
            <a:extLst>
              <a:ext uri="{FF2B5EF4-FFF2-40B4-BE49-F238E27FC236}">
                <a16:creationId xmlns:a16="http://schemas.microsoft.com/office/drawing/2014/main" id="{AFDA68D4-65D0-4BFF-848F-6779B381B326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DAAE6AE9-459F-4A2E-901F-D207279A9103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8" y="-3900601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62324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F55F5A6-98C1-4E87-906D-2B7404A8EC68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44F7D8EC-AC39-4CA7-AD6A-D0FDCC76CC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73EA53D5-E254-42AC-9D99-7A7CBAF2892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" name="Tijdelijke aanduiding voor tekst 8">
            <a:extLst>
              <a:ext uri="{FF2B5EF4-FFF2-40B4-BE49-F238E27FC236}">
                <a16:creationId xmlns:a16="http://schemas.microsoft.com/office/drawing/2014/main" id="{97FFD336-2F87-4FC0-B021-25CF8040CDC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B98E96-3179-4C52-ADB3-2BBD9C7FA6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(M) - Morph 3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698989CC-0A19-4332-8FCC-AEDBDCAF967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097DB50-06B7-4566-8017-6070B2D5480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153DC7C2-AF5F-487E-BC29-96D0D1C02C2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6F6CB3-4BDB-4170-9A18-E90A36F8317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B3E6138B-F168-4A1C-B9DC-B0CB4189840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C8B4CEF-1B5E-4E61-92BD-2EE582915B6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89D0C2C-2F63-473A-A0AA-97B481BE08A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E629832-F8CE-42F4-9EC6-A7F806D43DC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97656E96-5BF2-4C3C-8484-7521730B91A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AF32FD4A-1305-48FC-8B7E-5A9AEBD297C8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205665EC-E21A-4235-99B1-4672EFA36C4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1B6A7D5B-799F-431D-AC90-E8EB51C8E7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AEAA3223-2FCB-40F6-A103-D853EF5A71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52ED0CB6-74FD-43F0-AE55-60CEB515003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CEB3F53-6A22-4166-A384-C68CB7071C7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667E0554-C38D-4377-A4D5-2C195A12E24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E34820F-8348-48AA-9A21-A54265C463F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CD1BBB8A-93B0-414A-9B6B-AF8A88B71D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DE180A0A-6256-456C-A2EE-72C575B4F29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0DE68377-4805-47B6-9B66-4C5D7D2E955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CDC7FD69-E9A3-40E7-BC0E-02AC73047FD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1E188C8B-70ED-427A-A789-B22A604CFBE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53955B3A-3FC5-4755-BB63-A926E9533FC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8EE66AE6-3372-4F9E-B87F-678EC4127CE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BD6A257E-1634-4DF0-BB3F-F25765460D3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0BE29349-A74B-4CFC-B1E2-9E5CA7C783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FDDF5EF-BE26-4CB9-93F5-BF29A6B3C56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27C49A4-B57A-49BD-9C53-14D98CB623B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F84DB31-F505-4A68-A087-79901C1A2F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F916BE7C-15AC-4D2D-88D7-A86AF52EA3E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24BA490-3B6F-4507-B80F-0E45260BD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A4A52E57-C0CF-45C0-A836-BDC0EB371D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CB8B952-7243-4B79-B95F-4BC6DD596F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741DBD11-D0ED-4336-AA08-01522987DD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23BBE23-A400-49CB-87E0-67A75CEC67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8F940A7-B9C3-462F-84C7-D518125C3CC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81C2DCAC-A5AC-4F2F-A16D-40AFB5C8916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580F5528-D6B1-47AF-A9C7-D9AFC045966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AC63C074-8CA0-4B2E-BD38-7764BF952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23CEEDF-E7B9-462A-835F-B855C6EDE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52D845E9-037B-4DF2-9657-BB8CBAEB3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211A4D46-703F-4D6E-A7C5-1506DF5656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65B439A-2B5F-4219-8CE7-A889B910B2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48F6E4D7-1762-4F08-9DF9-57FF74039CE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9823DA7-78FE-4CF4-A71F-5405D346C2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6A5A23E7-237A-4F1D-BDB5-B145F11BF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FFBB2CD-990C-483C-BE57-5438DAA75A1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DBEDD254-3259-432E-9410-E1975C9D966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0EAA37D-A192-4B4C-B625-56845D1ECA2C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162D51C9-E83C-44B9-91ED-26F27074EA0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E1B2A3D-E41E-4398-9E6B-DE834A9A54D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2FD58826-FBCC-46CE-9888-200F5EEB62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642DFA38-500F-411A-94F2-D023C77D82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B3554898-01D3-466C-AFDE-A2DB9D3339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39E4A6D-5BA5-4E24-8619-56F2353DC4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6093CC15-AB53-4D51-A043-CDF31BD940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4550D103-AF15-4375-8CCB-8BB577B235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057AA904-744A-490D-82DB-B457349610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FC0273E-1BC6-42F9-9DFC-88191773E9F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60B46F59-C852-4584-9C87-85867585B4F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8E6433A-7C1B-4667-8AB1-1030E47D6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5A76BD88-2A57-4391-AAD2-A2D705288A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9B30F90-0C6F-49A7-A409-CB234AD0F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9D2D759-E995-4BBD-AEF2-575C8A06B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F144360-97B1-4EFB-8AE8-1E5A8148B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C3082411-30EA-4DF1-BA2B-30A2B99130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FAD3E0B-D9D7-430A-B103-2D780496011A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7211431-FCB5-4C8F-B24B-CDC74846ED7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BD9BABED-7548-4527-81CC-34ABBBAD07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8238229-04AC-42A7-AA2D-490B58B90D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9D72DB7-41F5-44C8-9D24-38A90587330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2708ADC2-4436-4F3B-A123-5300E51487C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282282D5-7D34-4730-AF07-3E27F56231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C4189CFD-856F-4E94-A2F3-551FDC7FE7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A6990E2D-B719-4842-9994-A9D056EF8BA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73BB7E2F-AB9D-439D-AF74-A0D73975FE2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FD910C42-1800-4D2D-ADA8-E515CB411F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D92B84D8-CCCF-4C71-B878-E981B5EB0E4E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0E54A788-B325-41A1-870D-312F27173B6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14E79BF-08F7-44B8-93BE-CCD694BBC9D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50FCC05E-4FA1-49F5-904C-82571702C13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8DEBE24F-CAC5-4FB9-AD73-7ADCAFB812A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ACDBB64A-9C3C-43FD-8C17-FB6AD169C0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57D6A618-EE3B-4721-997D-69D647D8DE8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B18CE67-27E8-4A9A-BD85-49ED2A40F046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79B689-A29C-4ED7-AC8A-69EC198C88E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AF713BC6-AB39-4CD3-A78A-D16D481726D9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7476B9C5-5F5C-41DA-89F3-2BC4910C50A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E21E3033-FD2C-45A5-9E1E-F41AAE38C58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D0A991A6-2F9B-4EE2-8202-9E03DCB2CF39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47D69DC6-0C20-49FA-8914-C65FA800869A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8FBA6C13-B05A-4C60-A521-B0277910B6D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93A03129-F93B-4F55-8F87-EAD89AA91EA9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22A4BAE-10BC-42D9-846D-44BE5162147F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04968C9B-2438-4ECE-9018-9A4B3BB0AB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5ED31896-E731-4541-8516-A5F0579CB17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3254F1AC-66A0-463E-9161-22B25D5F7A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CAFFEBB2-4D5F-4085-8CD5-271B27FAAD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913134E2-B0C0-4B53-BD50-AD58B464B8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5EE20138-6F7F-423E-8570-CDAC61D783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BA0D66B4-6E91-4554-B12A-5554FB2FA1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8275E27B-1931-4478-B570-409D5E3CF9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D9A2F997-66F4-46A5-B65A-55B6A07FA2B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E6A0AE7C-C9C9-43B3-8CB0-64B4D7005D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E5E8BBD1-B7E4-4A57-BB31-86AA1D497B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1551B1C-2F96-455E-940C-00E0950629E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F5ACBF27-35A0-459C-83D0-D0D09894E5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D537AE67-028E-4707-A933-51026069038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4766F99-2081-4FA9-AA4E-D1BDDFC30125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4AA55BCC-A361-40D6-A61F-1331D0849222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383A4705-D560-460E-8E31-41BFE9797CD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13BE173-F472-46B7-9881-38AD390E59FE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C0EAF19-D382-4DA8-AC03-834EEF2301B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CDB8C223-CA0B-4827-B346-AC34C2386CE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26B2A7CB-BB1C-4004-8AAB-E330CF8C14A9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8B8B85F1-1C7C-4F94-BE23-9806D5C0C3B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AFD2BEC-1399-4357-A25D-D493D7054ADD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B05D694F-35EB-4DDE-AF03-A0F23A96DEC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6E624AF3-487D-4009-90A9-70766E2A02A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80F295ED-17A4-43F4-840C-750CA5BA880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747E67CE-9ED4-417A-8563-83445E1DD14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A5B73D4-33DF-4EA4-965B-7346D913DC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A28BE25-B75D-4356-8972-9036708AAE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D9D1CCA-7C2D-4447-8FCC-6C7DBA3B30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83EED104-AC5D-471C-8F51-D8ACA414F45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6665035E-5FF7-414A-8872-E3E8CEC6FC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0DE7A86C-0F6E-4B16-8B11-C5F2F64AF0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5EC03021-995D-4096-8BAB-6D3CABFDC8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D2164211-ED22-4B6F-ADD4-B55976C2BB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A7E4FA00-6CD7-478B-9E94-CF5848C2E2D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FF26CA59-D287-4B40-BA84-63F97FC0A5FD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88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(6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Reference (6x)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766CCD48-487D-4769-BF53-16F5B4B83C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2853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jdelijke aanduiding voor afbeelding 9">
            <a:extLst>
              <a:ext uri="{FF2B5EF4-FFF2-40B4-BE49-F238E27FC236}">
                <a16:creationId xmlns:a16="http://schemas.microsoft.com/office/drawing/2014/main" id="{EEE110BE-78C6-4001-9059-4ACBAFEC8E3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76813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4CC89EA-F2D0-46DA-8CCF-3B3022EF40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7320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afbeelding 9">
            <a:extLst>
              <a:ext uri="{FF2B5EF4-FFF2-40B4-BE49-F238E27FC236}">
                <a16:creationId xmlns:a16="http://schemas.microsoft.com/office/drawing/2014/main" id="{EE4B2942-B3E5-4E95-8EEA-7FEE94B73E6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51280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6A7BAB4F-F8C1-4188-8830-9DAE34735E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788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1" name="Tijdelijke aanduiding voor afbeelding 9">
            <a:extLst>
              <a:ext uri="{FF2B5EF4-FFF2-40B4-BE49-F238E27FC236}">
                <a16:creationId xmlns:a16="http://schemas.microsoft.com/office/drawing/2014/main" id="{208D7F77-28D0-4914-9702-77409ABED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25748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806A1EAA-CD7D-4EB2-BCDB-A01408D4B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853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afbeelding 9">
            <a:extLst>
              <a:ext uri="{FF2B5EF4-FFF2-40B4-BE49-F238E27FC236}">
                <a16:creationId xmlns:a16="http://schemas.microsoft.com/office/drawing/2014/main" id="{794FAAC3-7E28-4449-BCD8-513F39CDE0C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76813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245E6314-7BEF-42AB-9EF3-58107BA49E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7320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afbeelding 9">
            <a:extLst>
              <a:ext uri="{FF2B5EF4-FFF2-40B4-BE49-F238E27FC236}">
                <a16:creationId xmlns:a16="http://schemas.microsoft.com/office/drawing/2014/main" id="{14E9D49E-EFDD-4E08-934C-C9FE532871A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51280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EB5B8179-1F31-4D2E-B5AD-95973B34BE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21788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afbeelding 9">
            <a:extLst>
              <a:ext uri="{FF2B5EF4-FFF2-40B4-BE49-F238E27FC236}">
                <a16:creationId xmlns:a16="http://schemas.microsoft.com/office/drawing/2014/main" id="{20578092-E99E-4842-BF35-2CBA808A9A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25748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9" name="Tijdelijke aanduiding voor tekst 21">
            <a:extLst>
              <a:ext uri="{FF2B5EF4-FFF2-40B4-BE49-F238E27FC236}">
                <a16:creationId xmlns:a16="http://schemas.microsoft.com/office/drawing/2014/main" id="{2BE22EE0-48CB-4701-91A2-B8B762975B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8850" y="1685382"/>
            <a:ext cx="3323657" cy="427831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4"/>
            <a:r>
              <a:rPr lang="nl-NL"/>
              <a:t>Met wie </a:t>
            </a:r>
            <a:br>
              <a:rPr lang="nl-NL"/>
            </a:br>
            <a:r>
              <a:rPr lang="nl-NL"/>
              <a:t>we trots </a:t>
            </a:r>
            <a:r>
              <a:rPr lang="nl-NL" err="1"/>
              <a:t>samen-werken</a:t>
            </a:r>
            <a:endParaRPr lang="nl-NL"/>
          </a:p>
        </p:txBody>
      </p:sp>
      <p:grpSp>
        <p:nvGrpSpPr>
          <p:cNvPr id="20" name="INSTRUCTION">
            <a:extLst>
              <a:ext uri="{FF2B5EF4-FFF2-40B4-BE49-F238E27FC236}">
                <a16:creationId xmlns:a16="http://schemas.microsoft.com/office/drawing/2014/main" id="{94D51EC8-79C3-4B1A-80E3-1A9A066B6A61}"/>
              </a:ext>
            </a:extLst>
          </p:cNvPr>
          <p:cNvGrpSpPr/>
          <p:nvPr userDrawn="1"/>
        </p:nvGrpSpPr>
        <p:grpSpPr>
          <a:xfrm>
            <a:off x="12377595" y="1"/>
            <a:ext cx="3693386" cy="6582443"/>
            <a:chOff x="-3786437" y="1"/>
            <a:chExt cx="3693386" cy="6582443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4DE6E1C-9430-4395-9512-0653080F84FD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5854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252C9C9-7B46-482C-BF47-3E1930C39776}"/>
                </a:ext>
              </a:extLst>
            </p:cNvPr>
            <p:cNvSpPr/>
            <p:nvPr userDrawn="1"/>
          </p:nvSpPr>
          <p:spPr>
            <a:xfrm>
              <a:off x="-3786437" y="575444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9DAFD696-54A9-4D17-8491-8059D56DA3B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37CDAD9-3278-412F-BEFC-222AFB48B8F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31BF7E1-FBAB-40A1-985B-77122FA6D31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ACD305FF-0E81-4292-AEF0-24F776AF78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vaal 72">
                <a:extLst>
                  <a:ext uri="{FF2B5EF4-FFF2-40B4-BE49-F238E27FC236}">
                    <a16:creationId xmlns:a16="http://schemas.microsoft.com/office/drawing/2014/main" id="{82C0B2CD-6D84-4563-BCED-025BEA741C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Vrije vorm: vorm 73">
                <a:extLst>
                  <a:ext uri="{FF2B5EF4-FFF2-40B4-BE49-F238E27FC236}">
                    <a16:creationId xmlns:a16="http://schemas.microsoft.com/office/drawing/2014/main" id="{58758970-1243-4A89-9B59-04D243B3C5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: afgeronde hoeken 74">
                <a:extLst>
                  <a:ext uri="{FF2B5EF4-FFF2-40B4-BE49-F238E27FC236}">
                    <a16:creationId xmlns:a16="http://schemas.microsoft.com/office/drawing/2014/main" id="{0915CE1D-B4D6-4185-88D0-4F9D29266C1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6" name="Rechte verbindingslijn 75">
                <a:extLst>
                  <a:ext uri="{FF2B5EF4-FFF2-40B4-BE49-F238E27FC236}">
                    <a16:creationId xmlns:a16="http://schemas.microsoft.com/office/drawing/2014/main" id="{0DA608B5-273C-4C23-859F-7672D3E12E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Rechte verbindingslijn 76">
                <a:extLst>
                  <a:ext uri="{FF2B5EF4-FFF2-40B4-BE49-F238E27FC236}">
                    <a16:creationId xmlns:a16="http://schemas.microsoft.com/office/drawing/2014/main" id="{CF62B582-E05F-44D1-AF96-F46040F41D54}"/>
                  </a:ext>
                </a:extLst>
              </p:cNvPr>
              <p:cNvCxnSpPr>
                <a:cxnSpLocks/>
                <a:stCxn id="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E498BD2-6788-421F-9B51-37EC97A1CBF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4028C5C7-45E8-44BB-9BB9-75814F97195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3E35F2DB-C53E-432C-B54F-9C48801632D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D4AD2B3D-8E88-4BFE-B2A5-038907A359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73337585-94C1-4FD8-A0A4-5958B0DA8A8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E538AF09-91F3-4475-A756-B4CBEEA7428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67D18CA-E48F-424F-93D3-85E75B7E656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837A1F8-CCF6-4F22-BFDB-AD7A43C9EB6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 the brackets.</a:t>
              </a:r>
            </a:p>
          </p:txBody>
        </p: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80DD1193-58B4-43EA-A10E-C09DCDC83AA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511A2E74-C69E-4187-9752-D3B0EDB2582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2FCBE34D-8709-44ED-BD48-D1E6F616DEA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02933FAA-5FF7-4A86-9DA3-70BC5B397F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6" name="Rechthoek 65">
                      <a:extLst>
                        <a:ext uri="{FF2B5EF4-FFF2-40B4-BE49-F238E27FC236}">
                          <a16:creationId xmlns:a16="http://schemas.microsoft.com/office/drawing/2014/main" id="{58C26698-E916-409E-8B6E-780072173F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A2D4098F-99B0-49C1-9791-D62622A6141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8" name="Ovaal 67">
                      <a:extLst>
                        <a:ext uri="{FF2B5EF4-FFF2-40B4-BE49-F238E27FC236}">
                          <a16:creationId xmlns:a16="http://schemas.microsoft.com/office/drawing/2014/main" id="{11942DBD-7B69-4278-91B3-6AC42A5E0C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4" name="Afbeelding 63">
                    <a:extLst>
                      <a:ext uri="{FF2B5EF4-FFF2-40B4-BE49-F238E27FC236}">
                        <a16:creationId xmlns:a16="http://schemas.microsoft.com/office/drawing/2014/main" id="{19D5582A-6DF7-4080-8B0A-8BC56AD2A19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5" name="Afbeelding 64">
                    <a:extLst>
                      <a:ext uri="{FF2B5EF4-FFF2-40B4-BE49-F238E27FC236}">
                        <a16:creationId xmlns:a16="http://schemas.microsoft.com/office/drawing/2014/main" id="{108BE1F8-D5B9-43FA-AD01-6A4B9D61534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A7455BBE-F6C3-404A-B3BC-9909A4A8BB1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1" name="Rechthoek 60">
                    <a:extLst>
                      <a:ext uri="{FF2B5EF4-FFF2-40B4-BE49-F238E27FC236}">
                        <a16:creationId xmlns:a16="http://schemas.microsoft.com/office/drawing/2014/main" id="{C50205E5-725D-48F2-BE55-99EBA3C266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Rechthoek 61">
                    <a:extLst>
                      <a:ext uri="{FF2B5EF4-FFF2-40B4-BE49-F238E27FC236}">
                        <a16:creationId xmlns:a16="http://schemas.microsoft.com/office/drawing/2014/main" id="{EFBECBAA-96D5-44CE-BCEC-00DA22F23C1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5B09A62-6ABD-443F-8154-74C0E62CD93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2FF64692-6E8C-410D-BFCC-76EAF67584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Rechthoek 59">
                    <a:extLst>
                      <a:ext uri="{FF2B5EF4-FFF2-40B4-BE49-F238E27FC236}">
                        <a16:creationId xmlns:a16="http://schemas.microsoft.com/office/drawing/2014/main" id="{13066078-D941-4198-944C-B30C5F6D3F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D13F6DB8-730C-4E09-BEA5-320F70A11ED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EF5AFA11-8A81-40FF-97A4-1B5211C7B9C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33E8F18D-C33D-4FAF-896A-BB0B801ACEEC}"/>
                </a:ext>
              </a:extLst>
            </p:cNvPr>
            <p:cNvGrpSpPr/>
            <p:nvPr userDrawn="1"/>
          </p:nvGrpSpPr>
          <p:grpSpPr>
            <a:xfrm>
              <a:off x="-376736" y="5583395"/>
              <a:ext cx="283685" cy="283685"/>
              <a:chOff x="-510741" y="5913713"/>
              <a:chExt cx="267555" cy="267555"/>
            </a:xfrm>
          </p:grpSpPr>
          <p:sp>
            <p:nvSpPr>
              <p:cNvPr id="51" name="Ovaal 50">
                <a:extLst>
                  <a:ext uri="{FF2B5EF4-FFF2-40B4-BE49-F238E27FC236}">
                    <a16:creationId xmlns:a16="http://schemas.microsoft.com/office/drawing/2014/main" id="{8E307F15-33B5-4E5E-A4F1-AFD48380A5A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Graphic 163" descr="Informatie">
                <a:extLst>
                  <a:ext uri="{FF2B5EF4-FFF2-40B4-BE49-F238E27FC236}">
                    <a16:creationId xmlns:a16="http://schemas.microsoft.com/office/drawing/2014/main" id="{7935C4DD-95F7-46F4-970B-83D510EA182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D917A85-7AF0-49DC-B7CE-BFE6EEBF9097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83F8A31C-278D-4DF8-B479-1339A2811A1D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8CA67B2-0310-450B-B58D-DC8EDAEA045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23622C05-5D82-4F20-8C4F-735AB516B6D5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2731C22D-9484-4763-821A-047A3A3D49EA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A7B552B1-A35C-4859-B995-1ABB2F0FD470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9" name="Tekstvak 38">
                <a:extLst>
                  <a:ext uri="{FF2B5EF4-FFF2-40B4-BE49-F238E27FC236}">
                    <a16:creationId xmlns:a16="http://schemas.microsoft.com/office/drawing/2014/main" id="{CAA918D8-AFE3-49B6-A289-06F4A4AC6EC6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EDB14C11-D622-410B-B659-F7AF590FC924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62B4E9DC-9DF9-4264-BC90-5393CA674EE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D44E4D3E-9377-467A-AA71-FC0F63B5DD58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309F921E-88A1-4DEF-B728-CC38188880E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hthoek 47">
                  <a:extLst>
                    <a:ext uri="{FF2B5EF4-FFF2-40B4-BE49-F238E27FC236}">
                      <a16:creationId xmlns:a16="http://schemas.microsoft.com/office/drawing/2014/main" id="{715E53EF-E19A-4987-8D63-F0A96959D4DD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" name="Koorde 49">
                  <a:extLst>
                    <a:ext uri="{FF2B5EF4-FFF2-40B4-BE49-F238E27FC236}">
                      <a16:creationId xmlns:a16="http://schemas.microsoft.com/office/drawing/2014/main" id="{3EA7FA72-FEF5-4C69-98A3-721B4C7D3946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B66637A-D51C-4F5E-B65F-7C3A9EC608E5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A7080B91-3888-45BC-BE9F-D5ECD02FA7B6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3">
                  <a:extLst>
                    <a:ext uri="{FF2B5EF4-FFF2-40B4-BE49-F238E27FC236}">
                      <a16:creationId xmlns:a16="http://schemas.microsoft.com/office/drawing/2014/main" id="{B71C4B28-68B7-4782-9FD6-C1FC3B5F9480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Ovaal 44">
                  <a:extLst>
                    <a:ext uri="{FF2B5EF4-FFF2-40B4-BE49-F238E27FC236}">
                      <a16:creationId xmlns:a16="http://schemas.microsoft.com/office/drawing/2014/main" id="{5F6FE43E-94D7-4B03-9E51-E9B7FA561372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Rechthoek 47">
                  <a:extLst>
                    <a:ext uri="{FF2B5EF4-FFF2-40B4-BE49-F238E27FC236}">
                      <a16:creationId xmlns:a16="http://schemas.microsoft.com/office/drawing/2014/main" id="{A08047E7-EB97-45E4-92A2-ED8CC4FDEDE7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ideo">
            <a:extLst>
              <a:ext uri="{FF2B5EF4-FFF2-40B4-BE49-F238E27FC236}">
                <a16:creationId xmlns:a16="http://schemas.microsoft.com/office/drawing/2014/main" id="{696630AD-F3E6-4F6D-A37B-B0D2A6871D8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video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9FCC4918-C836-403D-9D97-DFE17269EF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4911" y="11374"/>
            <a:ext cx="121932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vert="horz" wrap="none" lIns="0" tIns="0" rIns="0" bIns="1080000" rtlCol="0" anchor="ctr" anchorCtr="0">
            <a:noAutofit/>
          </a:bodyPr>
          <a:lstStyle>
            <a:lvl1pPr marL="0" indent="0" algn="ctr">
              <a:buNone/>
              <a:defRPr lang="en-GB" sz="1400" i="1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an image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CDEF-DFC2-431F-AA27-0A468389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91FE-15E6-45A0-A0CB-D02E09FB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C556-7DCF-430A-AB18-ED89A298F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7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1289EFA-DD43-49B8-827E-453A26052B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tIns="192000" rIns="192000" bIns="192000" rtlCol="0" anchor="ctr"/>
          <a:lstStyle/>
          <a:p>
            <a:pPr algn="ctr"/>
            <a:endParaRPr lang="nl-NL" sz="1867" b="1">
              <a:latin typeface="+mj-lt"/>
            </a:endParaRP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977E238-BDBB-4457-9185-809D67D830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0" y="-1"/>
            <a:ext cx="12192000" cy="453663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C3860674-5222-4035-ADF6-686B6890025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60000" y="1085851"/>
            <a:ext cx="4773861" cy="5126568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C5C0B6F-0DC3-4FEB-B3E8-B628E475AD0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93861" y="0"/>
            <a:ext cx="5498139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ADAD49B8-945B-4856-8E1A-853F550409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20001" y="4120746"/>
            <a:ext cx="4927722" cy="1169551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/>
              <a:t>Quote</a:t>
            </a:r>
          </a:p>
          <a:p>
            <a:pPr lvl="0"/>
            <a:r>
              <a:rPr lang="nl-NL"/>
              <a:t>Max. 2 lines</a:t>
            </a:r>
          </a:p>
        </p:txBody>
      </p:sp>
      <p:sp>
        <p:nvSpPr>
          <p:cNvPr id="95" name="Tijdelijke aanduiding voor tekst 8">
            <a:extLst>
              <a:ext uri="{FF2B5EF4-FFF2-40B4-BE49-F238E27FC236}">
                <a16:creationId xmlns:a16="http://schemas.microsoft.com/office/drawing/2014/main" id="{5CC8F3EF-94F9-43DE-BE3D-E8EF733876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52710" y="1911160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1</a:t>
            </a:r>
          </a:p>
        </p:txBody>
      </p:sp>
      <p:sp>
        <p:nvSpPr>
          <p:cNvPr id="96" name="Tijdelijke aanduiding voor tekst 8">
            <a:extLst>
              <a:ext uri="{FF2B5EF4-FFF2-40B4-BE49-F238E27FC236}">
                <a16:creationId xmlns:a16="http://schemas.microsoft.com/office/drawing/2014/main" id="{78D6FD51-8729-4631-8BED-DDC7EF4DE3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30746" y="1911160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97" name="Tijdelijke aanduiding voor tekst 8">
            <a:extLst>
              <a:ext uri="{FF2B5EF4-FFF2-40B4-BE49-F238E27FC236}">
                <a16:creationId xmlns:a16="http://schemas.microsoft.com/office/drawing/2014/main" id="{9AA6D31F-AFC1-4D1D-872D-5AF6676D31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52710" y="2465699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2</a:t>
            </a:r>
          </a:p>
        </p:txBody>
      </p:sp>
      <p:sp>
        <p:nvSpPr>
          <p:cNvPr id="98" name="Tijdelijke aanduiding voor tekst 8">
            <a:extLst>
              <a:ext uri="{FF2B5EF4-FFF2-40B4-BE49-F238E27FC236}">
                <a16:creationId xmlns:a16="http://schemas.microsoft.com/office/drawing/2014/main" id="{C2B6066B-1CB3-4824-AAB0-263FB61BB0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52710" y="3020238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3</a:t>
            </a:r>
          </a:p>
        </p:txBody>
      </p:sp>
      <p:sp>
        <p:nvSpPr>
          <p:cNvPr id="99" name="Tijdelijke aanduiding voor tekst 8">
            <a:extLst>
              <a:ext uri="{FF2B5EF4-FFF2-40B4-BE49-F238E27FC236}">
                <a16:creationId xmlns:a16="http://schemas.microsoft.com/office/drawing/2014/main" id="{C1A108AE-6E07-48A1-84B9-1DC4635296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52710" y="3574777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4</a:t>
            </a:r>
          </a:p>
        </p:txBody>
      </p:sp>
      <p:sp>
        <p:nvSpPr>
          <p:cNvPr id="100" name="Tijdelijke aanduiding voor tekst 8">
            <a:extLst>
              <a:ext uri="{FF2B5EF4-FFF2-40B4-BE49-F238E27FC236}">
                <a16:creationId xmlns:a16="http://schemas.microsoft.com/office/drawing/2014/main" id="{41BFFB25-F805-48A4-9D12-AF3119887C9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52710" y="4129316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5</a:t>
            </a:r>
          </a:p>
        </p:txBody>
      </p:sp>
      <p:sp>
        <p:nvSpPr>
          <p:cNvPr id="101" name="Tijdelijke aanduiding voor tekst 8">
            <a:extLst>
              <a:ext uri="{FF2B5EF4-FFF2-40B4-BE49-F238E27FC236}">
                <a16:creationId xmlns:a16="http://schemas.microsoft.com/office/drawing/2014/main" id="{8C4A72F1-84EA-423E-B7C0-D4D237E6B46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52710" y="4683855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6</a:t>
            </a:r>
          </a:p>
        </p:txBody>
      </p:sp>
      <p:sp>
        <p:nvSpPr>
          <p:cNvPr id="102" name="Tijdelijke aanduiding voor tekst 8">
            <a:extLst>
              <a:ext uri="{FF2B5EF4-FFF2-40B4-BE49-F238E27FC236}">
                <a16:creationId xmlns:a16="http://schemas.microsoft.com/office/drawing/2014/main" id="{4870DB7B-640F-4384-BA0E-737BBFD42C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652710" y="523839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7</a:t>
            </a:r>
          </a:p>
        </p:txBody>
      </p:sp>
      <p:sp>
        <p:nvSpPr>
          <p:cNvPr id="103" name="Tijdelijke aanduiding voor tekst 8">
            <a:extLst>
              <a:ext uri="{FF2B5EF4-FFF2-40B4-BE49-F238E27FC236}">
                <a16:creationId xmlns:a16="http://schemas.microsoft.com/office/drawing/2014/main" id="{CC2E1D09-6FD5-4DF0-A5A7-E02444FE3E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52710" y="579293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8</a:t>
            </a:r>
          </a:p>
        </p:txBody>
      </p:sp>
      <p:sp>
        <p:nvSpPr>
          <p:cNvPr id="129" name="Tijdelijke aanduiding voor tekst 128">
            <a:extLst>
              <a:ext uri="{FF2B5EF4-FFF2-40B4-BE49-F238E27FC236}">
                <a16:creationId xmlns:a16="http://schemas.microsoft.com/office/drawing/2014/main" id="{C2A1F8D7-2FEF-48E4-9D0B-0C722E76F9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1950537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2" name="Tijdelijke aanduiding voor tekst 8">
            <a:extLst>
              <a:ext uri="{FF2B5EF4-FFF2-40B4-BE49-F238E27FC236}">
                <a16:creationId xmlns:a16="http://schemas.microsoft.com/office/drawing/2014/main" id="{C1749EFE-9C21-44CD-B6A7-266A22FB3DD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30746" y="2465699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4" name="Tijdelijke aanduiding voor tekst 8">
            <a:extLst>
              <a:ext uri="{FF2B5EF4-FFF2-40B4-BE49-F238E27FC236}">
                <a16:creationId xmlns:a16="http://schemas.microsoft.com/office/drawing/2014/main" id="{F0DD74FE-8666-4292-8034-19C69C73AF5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30746" y="3020238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6" name="Tijdelijke aanduiding voor tekst 8">
            <a:extLst>
              <a:ext uri="{FF2B5EF4-FFF2-40B4-BE49-F238E27FC236}">
                <a16:creationId xmlns:a16="http://schemas.microsoft.com/office/drawing/2014/main" id="{B000E631-6CFA-4958-8464-E5D4BD323A3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30746" y="3574777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8" name="Tijdelijke aanduiding voor tekst 8">
            <a:extLst>
              <a:ext uri="{FF2B5EF4-FFF2-40B4-BE49-F238E27FC236}">
                <a16:creationId xmlns:a16="http://schemas.microsoft.com/office/drawing/2014/main" id="{43B6DAFA-79F8-434B-A99F-63363493440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30746" y="4129316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0" name="Tijdelijke aanduiding voor tekst 8">
            <a:extLst>
              <a:ext uri="{FF2B5EF4-FFF2-40B4-BE49-F238E27FC236}">
                <a16:creationId xmlns:a16="http://schemas.microsoft.com/office/drawing/2014/main" id="{9F30FB3C-5DD7-4FAB-803B-737BFE0AB7F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30746" y="4683855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451EBB44-F918-4778-A69D-092DF65BA97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30746" y="523839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4" name="Tijdelijke aanduiding voor tekst 8">
            <a:extLst>
              <a:ext uri="{FF2B5EF4-FFF2-40B4-BE49-F238E27FC236}">
                <a16:creationId xmlns:a16="http://schemas.microsoft.com/office/drawing/2014/main" id="{6AF60843-BCBF-4CA6-81A9-C8F35852362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30746" y="579293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91BD508B-0978-4A91-B0D6-5586EDBB3E6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1027342" y="2505076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1" name="Tijdelijke aanduiding voor tekst 130">
            <a:extLst>
              <a:ext uri="{FF2B5EF4-FFF2-40B4-BE49-F238E27FC236}">
                <a16:creationId xmlns:a16="http://schemas.microsoft.com/office/drawing/2014/main" id="{704CDFF1-6055-4677-907C-943813FF156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1027342" y="3059615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2" name="Tijdelijke aanduiding voor tekst 131">
            <a:extLst>
              <a:ext uri="{FF2B5EF4-FFF2-40B4-BE49-F238E27FC236}">
                <a16:creationId xmlns:a16="http://schemas.microsoft.com/office/drawing/2014/main" id="{5E419083-C3CD-4714-87A9-98AE2D69278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1027342" y="5832310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3" name="Tijdelijke aanduiding voor tekst 132">
            <a:extLst>
              <a:ext uri="{FF2B5EF4-FFF2-40B4-BE49-F238E27FC236}">
                <a16:creationId xmlns:a16="http://schemas.microsoft.com/office/drawing/2014/main" id="{D1FD0E8F-062E-4F0B-B66C-103D1789459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1027342" y="5277771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4" name="Tijdelijke aanduiding voor tekst 133">
            <a:extLst>
              <a:ext uri="{FF2B5EF4-FFF2-40B4-BE49-F238E27FC236}">
                <a16:creationId xmlns:a16="http://schemas.microsoft.com/office/drawing/2014/main" id="{CB36A5AD-636A-415B-B6A8-CB3D3A14DF2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027342" y="4723232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5" name="Tijdelijke aanduiding voor tekst 134">
            <a:extLst>
              <a:ext uri="{FF2B5EF4-FFF2-40B4-BE49-F238E27FC236}">
                <a16:creationId xmlns:a16="http://schemas.microsoft.com/office/drawing/2014/main" id="{D967F1A1-64C1-4062-9923-5616F432C45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027342" y="4168693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6" name="Tijdelijke aanduiding voor tekst 135">
            <a:extLst>
              <a:ext uri="{FF2B5EF4-FFF2-40B4-BE49-F238E27FC236}">
                <a16:creationId xmlns:a16="http://schemas.microsoft.com/office/drawing/2014/main" id="{4B7563A6-03FA-4E61-9DA7-3D5EF954B8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1027342" y="3614154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8" name="Tijdelijke aanduiding voor tekst 137">
            <a:extLst>
              <a:ext uri="{FF2B5EF4-FFF2-40B4-BE49-F238E27FC236}">
                <a16:creationId xmlns:a16="http://schemas.microsoft.com/office/drawing/2014/main" id="{986F2F01-A708-4DB4-AEF8-2F66BF2591A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652274" y="2311279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39" name="Tijdelijke aanduiding voor tekst 137">
            <a:extLst>
              <a:ext uri="{FF2B5EF4-FFF2-40B4-BE49-F238E27FC236}">
                <a16:creationId xmlns:a16="http://schemas.microsoft.com/office/drawing/2014/main" id="{BDB9DECD-BC3A-41FB-A972-CE96B26432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652274" y="2865818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0" name="Tijdelijke aanduiding voor tekst 137">
            <a:extLst>
              <a:ext uri="{FF2B5EF4-FFF2-40B4-BE49-F238E27FC236}">
                <a16:creationId xmlns:a16="http://schemas.microsoft.com/office/drawing/2014/main" id="{6BB15F30-C934-4A86-918F-DAB4974D7CB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652274" y="3420357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1" name="Tijdelijke aanduiding voor tekst 137">
            <a:extLst>
              <a:ext uri="{FF2B5EF4-FFF2-40B4-BE49-F238E27FC236}">
                <a16:creationId xmlns:a16="http://schemas.microsoft.com/office/drawing/2014/main" id="{83877A86-C315-465A-8F7A-C5E170DDFCF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652274" y="3974896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2" name="Tijdelijke aanduiding voor tekst 137">
            <a:extLst>
              <a:ext uri="{FF2B5EF4-FFF2-40B4-BE49-F238E27FC236}">
                <a16:creationId xmlns:a16="http://schemas.microsoft.com/office/drawing/2014/main" id="{3733E656-1569-4590-8497-B2B088DA738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652274" y="4529435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3" name="Tijdelijke aanduiding voor tekst 137">
            <a:extLst>
              <a:ext uri="{FF2B5EF4-FFF2-40B4-BE49-F238E27FC236}">
                <a16:creationId xmlns:a16="http://schemas.microsoft.com/office/drawing/2014/main" id="{B925B9EF-8932-41EA-BC9E-1F181CC3E9F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652274" y="5083974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4" name="Tijdelijke aanduiding voor tekst 137">
            <a:extLst>
              <a:ext uri="{FF2B5EF4-FFF2-40B4-BE49-F238E27FC236}">
                <a16:creationId xmlns:a16="http://schemas.microsoft.com/office/drawing/2014/main" id="{6BDC3454-F4FA-4A20-9B76-76DBBF81C0D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652274" y="5638513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5" name="Tijdelijke aanduiding voor tekst 137">
            <a:extLst>
              <a:ext uri="{FF2B5EF4-FFF2-40B4-BE49-F238E27FC236}">
                <a16:creationId xmlns:a16="http://schemas.microsoft.com/office/drawing/2014/main" id="{92080C97-C53F-4626-B3CD-FD1AA37EAF0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652274" y="6189452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48623D-A38F-4AE1-8A22-95CB8B07E23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652274" y="1099493"/>
            <a:ext cx="3578400" cy="385200"/>
          </a:xfrm>
        </p:spPr>
        <p:txBody>
          <a:bodyPr/>
          <a:lstStyle>
            <a:lvl1pPr marL="0" indent="0">
              <a:buNone/>
              <a:defRPr sz="2400" i="0" cap="all" baseline="0">
                <a:latin typeface="+mn-lt"/>
              </a:defRPr>
            </a:lvl1pPr>
            <a:lvl2pPr marL="0" indent="0">
              <a:buNone/>
              <a:defRPr sz="2400" i="0" cap="all" baseline="0"/>
            </a:lvl2pPr>
            <a:lvl3pPr marL="0" indent="0">
              <a:buFont typeface="Arial" panose="020B0604020202020204" pitchFamily="34" charset="0"/>
              <a:buNone/>
              <a:defRPr sz="2400" i="0" cap="all" baseline="0"/>
            </a:lvl3pPr>
            <a:lvl4pPr marL="0" indent="0">
              <a:buFont typeface="Arial" panose="020B0604020202020204" pitchFamily="34" charset="0"/>
              <a:buNone/>
              <a:defRPr sz="2400" i="0" cap="all" baseline="0"/>
            </a:lvl4pPr>
            <a:lvl5pPr marL="0" indent="0">
              <a:buFont typeface="Arial" panose="020B0604020202020204" pitchFamily="34" charset="0"/>
              <a:buNone/>
              <a:defRPr sz="2400" i="0" cap="all" baseline="0"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2400" b="0" i="0" cap="all" baseline="0"/>
            </a:lvl6pPr>
            <a:lvl7pPr marL="0" indent="0">
              <a:buFont typeface="Arial" panose="020B0604020202020204" pitchFamily="34" charset="0"/>
              <a:buNone/>
              <a:defRPr sz="2400" i="0" cap="all" baseline="0"/>
            </a:lvl7pPr>
            <a:lvl8pPr marL="0" indent="0">
              <a:buFont typeface="Arial" panose="020B0604020202020204" pitchFamily="34" charset="0"/>
              <a:buNone/>
              <a:defRPr sz="2400" i="0" cap="all" baseline="0"/>
            </a:lvl8pPr>
            <a:lvl9pPr marL="0" indent="0">
              <a:buFont typeface="Arial" panose="020B0604020202020204" pitchFamily="34" charset="0"/>
              <a:buNone/>
              <a:defRPr sz="2400" i="0" cap="all" baseline="0"/>
            </a:lvl9pPr>
          </a:lstStyle>
          <a:p>
            <a:pPr lvl="0"/>
            <a:r>
              <a:rPr lang="nl-NL"/>
              <a:t>menu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011777-20D5-4D32-A8AC-D547E7167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Agenda (8x)</a:t>
            </a:r>
          </a:p>
        </p:txBody>
      </p:sp>
    </p:spTree>
    <p:extLst>
      <p:ext uri="{BB962C8B-B14F-4D97-AF65-F5344CB8AC3E}">
        <p14:creationId xmlns:p14="http://schemas.microsoft.com/office/powerpoint/2010/main" val="426119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/>
      <p:bldP spid="1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1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4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(1x)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2A051F0-6A28-4448-8174-28B42CBCB590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58850" y="1483783"/>
            <a:ext cx="4935802" cy="472863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EDE6101D-42F3-4F1C-99ED-19BA377CEE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7347" y="1483785"/>
            <a:ext cx="4935803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7EF0860A-8CFD-4ACC-93B7-DCD2CD0EB276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6BBB041-1F19-426F-8EFB-414E8AF0615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81DC74-1891-4C37-A2D2-D0BA1B420D5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1B53524-6003-479E-8AB2-60E0E22AD83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AA0B98B0-AE30-4FD3-BDB3-89EA369452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BB44E6B-EFA8-4478-BD48-613C460C8CB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ABB6E7B0-19DB-4D42-A918-21A6CBC599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6ADC3A4F-424C-48D0-B826-EDA2185129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24514B6-4460-45AA-8A03-92627A219FBB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93950214-3A68-4DC0-AC9C-78A38A92A10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1BE1D2D-091B-4B30-B784-3474C08EFD8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E2A8B8D-D4ED-4DF2-9028-60D41BF9106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8E2D04D-BEA0-4966-BBB2-5A2F7224E4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0A5EFBFC-A6CA-46A8-9197-FFF570E1429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0D91385-D2E8-4B41-8734-1800C49D089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F2D55A9-D247-4C53-BDB6-5414E494064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8198938C-DD16-47D2-AC01-C5D1C70CF9D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DF9BD5D-0868-4070-93A6-AC7A8CE16EA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A83C82F-8D9F-4082-8AEA-A8086E2B7D6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9953A04-7B2F-4E0E-A720-B4F1F437BFA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7A1395-F137-4E0C-A7F1-2E502DEF1C3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A986705-A8D7-4E51-A791-1698017EC6B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C68EDA55-F1EB-4F52-AF1E-B00FA59D4B4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5" name="Ovaal 74">
                <a:extLst>
                  <a:ext uri="{FF2B5EF4-FFF2-40B4-BE49-F238E27FC236}">
                    <a16:creationId xmlns:a16="http://schemas.microsoft.com/office/drawing/2014/main" id="{7A496E46-3F89-4DC1-96D3-5424CA7AACA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Graphic 163" descr="Informatie">
                <a:extLst>
                  <a:ext uri="{FF2B5EF4-FFF2-40B4-BE49-F238E27FC236}">
                    <a16:creationId xmlns:a16="http://schemas.microsoft.com/office/drawing/2014/main" id="{ACA8EB01-989F-42F5-943D-FE674D767D7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93042237-5C30-46F4-A2A8-18471C58C65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3FA446DF-C889-4CC3-8D33-8BAA318B417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FA200E5F-8A34-4C1F-9A4C-0F4FFA1F5A2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B6094C56-E38B-4683-8856-9DAAB055E5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E49D1AE2-1BDB-4CBD-B27C-D3E3EAC59FB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3F900C3-1D0E-45ED-96AA-E4BBB4B5D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AF2467E-6DE8-4323-9050-E0385CCECC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1504D9A-9244-4FEC-8306-B4AEE2733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E741D47-FB39-4C2A-99E8-803FB20BB9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E3A9E63-0E96-4CC9-83BB-48F3854105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AE7EC89A-4474-43EC-BB19-D12929D8D2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4432F77E-99DE-4D2A-98E6-C50713FB48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AE9107B4-0A59-4BE3-BBED-59F210ACD6E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019442A-1BDC-48D4-A126-0CB98C9E48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9677AC4-C77D-4153-876C-9270E787D2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62DC905-29A1-40B3-B368-5D7C1436A5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790BE4BE-DDD5-4CA8-B8EB-3844260C3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FC5FE88A-B21F-4AE3-82C7-20CD1382A9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61">
                  <a:extLst>
                    <a:ext uri="{FF2B5EF4-FFF2-40B4-BE49-F238E27FC236}">
                      <a16:creationId xmlns:a16="http://schemas.microsoft.com/office/drawing/2014/main" id="{67833E09-6916-4B3E-BFCD-72A969D0FDD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9" name="Rechte verbindingslijn 38">
                <a:extLst>
                  <a:ext uri="{FF2B5EF4-FFF2-40B4-BE49-F238E27FC236}">
                    <a16:creationId xmlns:a16="http://schemas.microsoft.com/office/drawing/2014/main" id="{7DD5265D-4105-40AC-A8A1-168D8869CB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A3A54479-33FA-4F29-B6B4-7515B1456C3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2CAB346-BD4F-45E3-806D-43AC4B96FC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8A6E2FF-B270-4CF4-89B7-7472A051575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F7D95A6A-88FB-4E96-8332-939228BD8A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EF2A87A1-B876-4984-A856-FFF9D486A3C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842DD801-3FA7-40F5-8FDF-F89BE4CD362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0E27F4A-E420-4863-9B05-2A1184F5C4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837AC94-E74A-4EE5-AAC7-8FC93AE22A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D004015-7484-4170-A345-910E6BDA5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CA50681A-0030-4980-956F-94D020D5BE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3D73187-BE46-4E42-8CC8-CF0CCBBA1F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7DA10F8E-D3F8-4686-A97C-79D0975AAB4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7D3A6B70-8741-4051-B2C7-963A0E28437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5" name="Rechthoek 44">
                  <a:extLst>
                    <a:ext uri="{FF2B5EF4-FFF2-40B4-BE49-F238E27FC236}">
                      <a16:creationId xmlns:a16="http://schemas.microsoft.com/office/drawing/2014/main" id="{A7C8FD70-F48D-4567-9186-AABA617320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1CF0ED9E-2CC4-4565-ACF9-0FD4E4CEAC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8" name="Rechte verbindingslijn 47">
                    <a:extLst>
                      <a:ext uri="{FF2B5EF4-FFF2-40B4-BE49-F238E27FC236}">
                        <a16:creationId xmlns:a16="http://schemas.microsoft.com/office/drawing/2014/main" id="{AB4C45B2-DDB6-47C5-92BF-B109CE201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" name="Rechte verbindingslijn 48">
                    <a:extLst>
                      <a:ext uri="{FF2B5EF4-FFF2-40B4-BE49-F238E27FC236}">
                        <a16:creationId xmlns:a16="http://schemas.microsoft.com/office/drawing/2014/main" id="{0DD2CF3D-5B64-4E52-BC96-669DD08A1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F1D390B0-68C8-4114-91C0-C422520186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C2848430-5D63-4444-B672-8C55FF1E73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E05540EC-F0C7-482B-A22E-FB19D9B6EB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7" name="Pijl: rechts 46">
                  <a:extLst>
                    <a:ext uri="{FF2B5EF4-FFF2-40B4-BE49-F238E27FC236}">
                      <a16:creationId xmlns:a16="http://schemas.microsoft.com/office/drawing/2014/main" id="{7B56B48D-03D4-45D8-A4A2-D1F5A509162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42" name="INSTRUCTION">
            <a:extLst>
              <a:ext uri="{FF2B5EF4-FFF2-40B4-BE49-F238E27FC236}">
                <a16:creationId xmlns:a16="http://schemas.microsoft.com/office/drawing/2014/main" id="{995517FE-F2E0-480D-B710-60BAC74EDDC5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45375312-257C-4B72-A560-9E9B46615B5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3B0274F-8CC5-491B-8AF6-9095BB77A693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6A82B1CF-E238-4B6D-9075-A2961981FE4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113363D1-D85D-478B-9016-01F54181A88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7" name="Groep 146">
              <a:extLst>
                <a:ext uri="{FF2B5EF4-FFF2-40B4-BE49-F238E27FC236}">
                  <a16:creationId xmlns:a16="http://schemas.microsoft.com/office/drawing/2014/main" id="{4ACECC59-B573-422D-B1CC-2F2DFF6BF48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46F8E93-7236-4A34-88EB-B39C7043494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57602F4-4214-439E-86E3-7AF8774EC19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Vrije vorm: vorm 177">
                <a:extLst>
                  <a:ext uri="{FF2B5EF4-FFF2-40B4-BE49-F238E27FC236}">
                    <a16:creationId xmlns:a16="http://schemas.microsoft.com/office/drawing/2014/main" id="{B7A97C49-FC87-496C-B2D0-750B722C3E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Rechthoek: afgeronde hoeken 178">
                <a:extLst>
                  <a:ext uri="{FF2B5EF4-FFF2-40B4-BE49-F238E27FC236}">
                    <a16:creationId xmlns:a16="http://schemas.microsoft.com/office/drawing/2014/main" id="{FEF790F5-7496-4DE9-87D9-9C7FF04EACE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C8171756-031D-4034-96E6-37CA2EE5C5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7DF8636C-9E2B-4EC9-B723-D2A9A7F2966B}"/>
                  </a:ext>
                </a:extLst>
              </p:cNvPr>
              <p:cNvCxnSpPr>
                <a:cxnSpLocks/>
                <a:stCxn id="17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08814CF-BBAE-4F6D-AD82-F6F91DCEAAC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683DC0E0-672D-4051-A607-7268009456D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7B5BFB2C-EDF7-4D1A-AA6A-C0E4B9C267C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4CB68D15-4570-4C31-A71C-2B10C5A73D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1D82AFB6-5CC3-43FB-9655-696792F52AF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EEC17C17-1F70-43DE-8FC5-745D20EE48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8A0AE998-A6C8-437A-953C-E97FD7B4A0A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8383CBB-C28E-4FF2-9499-0C4BBEABC79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AEAD0601-380E-4256-B240-76C86EAF8D3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18A3F9FE-E8FF-4628-A50B-B3A75D6C4E4B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DA610BE2-1760-4524-8440-A1925A86AC7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67" name="Groep 166">
                    <a:extLst>
                      <a:ext uri="{FF2B5EF4-FFF2-40B4-BE49-F238E27FC236}">
                        <a16:creationId xmlns:a16="http://schemas.microsoft.com/office/drawing/2014/main" id="{26764C8F-D2EB-4B0F-941C-DD759ED4A4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7DD4569B-E350-4F71-B1F7-CE780CFA67B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" name="Rechthoek 170">
                      <a:extLst>
                        <a:ext uri="{FF2B5EF4-FFF2-40B4-BE49-F238E27FC236}">
                          <a16:creationId xmlns:a16="http://schemas.microsoft.com/office/drawing/2014/main" id="{B5D7C1C2-F877-4550-BAEE-4C005356D6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2" name="Ovaal 171">
                      <a:extLst>
                        <a:ext uri="{FF2B5EF4-FFF2-40B4-BE49-F238E27FC236}">
                          <a16:creationId xmlns:a16="http://schemas.microsoft.com/office/drawing/2014/main" id="{63412B66-8878-4673-849F-F520E4B57A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D3E81DF1-228F-4788-B70D-4E139002AC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9" name="Afbeelding 168">
                    <a:extLst>
                      <a:ext uri="{FF2B5EF4-FFF2-40B4-BE49-F238E27FC236}">
                        <a16:creationId xmlns:a16="http://schemas.microsoft.com/office/drawing/2014/main" id="{90909D97-8A66-41A0-8399-842B64D8D91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6E297096-8A7C-4821-B3A0-36CC1DE58AC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FA44DCE9-F23C-4869-A34A-8F7E66EDF2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64A402A6-ADDF-44E6-A374-07A9130575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2" name="Groep 161">
                  <a:extLst>
                    <a:ext uri="{FF2B5EF4-FFF2-40B4-BE49-F238E27FC236}">
                      <a16:creationId xmlns:a16="http://schemas.microsoft.com/office/drawing/2014/main" id="{40DFF0EF-41BC-497A-AB33-E0B99C22CD9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187F8377-8AC3-4641-9BCA-96C910430AE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A6B347D4-286F-43A6-B584-235850BBF46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152A211A-BEF4-47BE-8F9F-766DAACD322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B71E68EC-62E6-4F8D-A03C-C0405608BA7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4" name="ICOON_info">
              <a:extLst>
                <a:ext uri="{FF2B5EF4-FFF2-40B4-BE49-F238E27FC236}">
                  <a16:creationId xmlns:a16="http://schemas.microsoft.com/office/drawing/2014/main" id="{7D352A11-1FEB-4B0E-B908-DB7ECAAF19BB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4C2EA87A-38D4-4C73-B550-5FF2ECCC451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Graphic 163" descr="Informatie">
                <a:extLst>
                  <a:ext uri="{FF2B5EF4-FFF2-40B4-BE49-F238E27FC236}">
                    <a16:creationId xmlns:a16="http://schemas.microsoft.com/office/drawing/2014/main" id="{8FA884AF-90D4-4629-98DF-7EEEA7D810C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70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(2x)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8" y="1483783"/>
            <a:ext cx="4946400" cy="4090337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l-NL"/>
              <a:t> </a:t>
            </a:r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86750" y="1483784"/>
            <a:ext cx="4946400" cy="408960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r>
              <a:rPr lang="nl-NL"/>
              <a:t> </a:t>
            </a:r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06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6750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993EDA7E-B125-42A7-8E79-7FEE0461EC4F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C8AD72E-85FA-4EEB-A075-36977678828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15DBC65-57C1-4D7B-A560-B2E37EC158A9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BCC008E-A646-483E-92FA-7D2459133A3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7B34935-54B8-4213-984E-0988E690D95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7515FE45-58BE-4B24-B075-36C7912E640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60774DE8-31C8-4FA3-873D-D17F9D97917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C3F61ADC-9E21-40F7-B282-4483EF3239D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7B251E4D-482D-4ED4-B969-8E5DCDB5111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hthoek: afgeronde hoeken 50">
                <a:extLst>
                  <a:ext uri="{FF2B5EF4-FFF2-40B4-BE49-F238E27FC236}">
                    <a16:creationId xmlns:a16="http://schemas.microsoft.com/office/drawing/2014/main" id="{B5943C26-D906-4D1C-9460-5625B603F40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2" name="Rechte verbindingslijn 51">
                <a:extLst>
                  <a:ext uri="{FF2B5EF4-FFF2-40B4-BE49-F238E27FC236}">
                    <a16:creationId xmlns:a16="http://schemas.microsoft.com/office/drawing/2014/main" id="{154AB3E1-C604-4E13-88DE-2D3F4A2142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DAA1DBEE-5DDF-4050-ABC8-B062D1308BBD}"/>
                  </a:ext>
                </a:extLst>
              </p:cNvPr>
              <p:cNvCxnSpPr>
                <a:cxnSpLocks/>
                <a:stCxn id="5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DE5436C-DCC4-4DEA-B1FB-C2618DF6048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9F82A18-C980-495F-970F-7D1730F93D3B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CB202D78-2EC3-464A-85A9-282BD59B53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6520091-4711-4E08-B524-D3AF4FD5FA3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270B970-168D-4BB7-B434-45D3DDB80C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7" name="Gelijkbenige driehoek 46">
                <a:extLst>
                  <a:ext uri="{FF2B5EF4-FFF2-40B4-BE49-F238E27FC236}">
                    <a16:creationId xmlns:a16="http://schemas.microsoft.com/office/drawing/2014/main" id="{14A94028-1683-4F55-806C-97BE2872A58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D7C83F4C-84E3-44D1-8C4D-4EBE8464C9C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86072CB-5924-4C9C-AAA9-2885B6C1B7B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803DC3C-19C0-4429-8882-8631BB3D1074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F9C1C8BA-D16F-44FF-ABDD-3C13227245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B357876F-6998-4069-B53D-B811DA360C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B842C9D4-818B-4818-ACDE-AD980333E7A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FB54F6F5-3608-4C9D-B9A6-22B94E506C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231E2D5C-897C-486E-9D68-3800DBCEB2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E712C4A1-5A7C-4552-94BB-4664E169A9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279CB817-8ED6-47EF-933A-396EC28746A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F944AFF7-68B5-41DD-BE87-8F25D012197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BBB96C80-1D5B-4181-A530-7FFD2DFB51A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BEAADC1C-BF40-436E-9A4B-B1B8369584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A78B820-51E9-4618-807E-9EEF43BC287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203A4A92-6C07-4178-9A4C-0E810DE9FFB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DB6E0485-FD24-4E7E-AC3F-0D2C66618F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408E1248-47A7-4DC9-981D-34D63E6AD33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54D67F53-E8D5-498C-862C-0B4D0CC1962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E28CFB8C-FA21-40F1-BE1E-A2B006837B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15DFB97-E122-49F8-B745-65ECBA264EE4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1912237A-E440-48B6-8284-E69709F875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Graphic 163" descr="Informatie">
                <a:extLst>
                  <a:ext uri="{FF2B5EF4-FFF2-40B4-BE49-F238E27FC236}">
                    <a16:creationId xmlns:a16="http://schemas.microsoft.com/office/drawing/2014/main" id="{CD55DD2F-3637-4ED9-9EA3-838025421D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oep 53">
            <a:extLst>
              <a:ext uri="{FF2B5EF4-FFF2-40B4-BE49-F238E27FC236}">
                <a16:creationId xmlns:a16="http://schemas.microsoft.com/office/drawing/2014/main" id="{674AF4C4-D3CD-46A3-B32B-3661B1BFAB53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E5F14CA2-C0A6-447A-B4BD-AF999249BFB6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E12D6BCE-C7E1-4E47-AA66-49C345F0D3A7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23F184CC-0E18-42A5-B520-B32840C1DA73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EBB11233-110F-4425-A8CD-B951BD8417F7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E3466644-A31C-4258-8597-53C6A54FA95E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8E6CD2A5-53E6-4793-94D9-B8526D9643D2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769494FB-95A2-4A7E-B7A3-F2B9F44FD28A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62" name="ICOON_info">
              <a:extLst>
                <a:ext uri="{FF2B5EF4-FFF2-40B4-BE49-F238E27FC236}">
                  <a16:creationId xmlns:a16="http://schemas.microsoft.com/office/drawing/2014/main" id="{E982636B-4371-4AA3-A553-89EA54AF935E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36A89865-3A50-4009-AD29-FF6A6E6D2431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Graphic 163" descr="Informatie">
                <a:extLst>
                  <a:ext uri="{FF2B5EF4-FFF2-40B4-BE49-F238E27FC236}">
                    <a16:creationId xmlns:a16="http://schemas.microsoft.com/office/drawing/2014/main" id="{3322C14B-C989-4B06-BAAC-A77CFC18A26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VOORBEELD">
              <a:extLst>
                <a:ext uri="{FF2B5EF4-FFF2-40B4-BE49-F238E27FC236}">
                  <a16:creationId xmlns:a16="http://schemas.microsoft.com/office/drawing/2014/main" id="{A0266C1C-1970-47DA-BD5F-038E86D64A5D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3F0F4D9A-FEE8-482B-BC1A-B87CC42255E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76714369-F3BC-48A1-BFD8-E9F33747352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6" name="Groep 65">
                <a:extLst>
                  <a:ext uri="{FF2B5EF4-FFF2-40B4-BE49-F238E27FC236}">
                    <a16:creationId xmlns:a16="http://schemas.microsoft.com/office/drawing/2014/main" id="{14CC9E58-7407-495B-913F-8F50EE2D1FC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957F7359-5471-4413-A5CC-A63C16C79A9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C7C21371-E889-406D-B1D8-CCCA8311F3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8D15FE57-9EF9-460B-881D-63F8173133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D24F419E-C125-4CCF-92D2-9A28DBECD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2BC3F63B-7326-4149-9DFA-0C367EEC0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A5C6FB46-32D9-4E4E-B540-1887E2309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62570DDE-03F2-4A76-8517-66AE6EBFCFD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837DF2C3-BF52-42AB-8FEF-147A7FF162A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90" name="Groep 89">
                  <a:extLst>
                    <a:ext uri="{FF2B5EF4-FFF2-40B4-BE49-F238E27FC236}">
                      <a16:creationId xmlns:a16="http://schemas.microsoft.com/office/drawing/2014/main" id="{8EA1D28A-1F56-4CF3-B41E-1867B0090C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2" name="Rechte verbindingslijn 91">
                    <a:extLst>
                      <a:ext uri="{FF2B5EF4-FFF2-40B4-BE49-F238E27FC236}">
                        <a16:creationId xmlns:a16="http://schemas.microsoft.com/office/drawing/2014/main" id="{04E5C377-DBB3-451F-83A9-C5C90A2E3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Rechte verbindingslijn 92">
                    <a:extLst>
                      <a:ext uri="{FF2B5EF4-FFF2-40B4-BE49-F238E27FC236}">
                        <a16:creationId xmlns:a16="http://schemas.microsoft.com/office/drawing/2014/main" id="{219961AF-B4EA-4A60-B163-D8217534A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Rechte verbindingslijn 93">
                    <a:extLst>
                      <a:ext uri="{FF2B5EF4-FFF2-40B4-BE49-F238E27FC236}">
                        <a16:creationId xmlns:a16="http://schemas.microsoft.com/office/drawing/2014/main" id="{5ACCB275-FC7D-46EC-A267-ED90EA8F0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" name="Rechte verbindingslijn 94">
                    <a:extLst>
                      <a:ext uri="{FF2B5EF4-FFF2-40B4-BE49-F238E27FC236}">
                        <a16:creationId xmlns:a16="http://schemas.microsoft.com/office/drawing/2014/main" id="{CB757569-F044-498B-8773-6A0CB3C26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" name="Rechte verbindingslijn 95">
                    <a:extLst>
                      <a:ext uri="{FF2B5EF4-FFF2-40B4-BE49-F238E27FC236}">
                        <a16:creationId xmlns:a16="http://schemas.microsoft.com/office/drawing/2014/main" id="{6D0BB73C-ED23-4DDE-9C85-C1C7E20D9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1" name="Pijl: rechts 90">
                  <a:extLst>
                    <a:ext uri="{FF2B5EF4-FFF2-40B4-BE49-F238E27FC236}">
                      <a16:creationId xmlns:a16="http://schemas.microsoft.com/office/drawing/2014/main" id="{7652CC46-7800-4829-8C3A-654BF2A7CFB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68" name="Rechte verbindingslijn 67">
                <a:extLst>
                  <a:ext uri="{FF2B5EF4-FFF2-40B4-BE49-F238E27FC236}">
                    <a16:creationId xmlns:a16="http://schemas.microsoft.com/office/drawing/2014/main" id="{FC3CDEC2-74D4-4A0F-9F7C-EB71CBBA21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0A7FB3E9-FB54-4C5F-BA88-036C7C0F21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5ABC457C-AD85-489A-8470-4143CC8241F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D1BC4190-1B60-48F9-9DF8-92C0CE144C6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04761AAE-1DCB-455B-BFDA-C57D904BCF1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BBDCCBE-9BC1-49DB-BD55-A311325D610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3" name="Groep 82">
                  <a:extLst>
                    <a:ext uri="{FF2B5EF4-FFF2-40B4-BE49-F238E27FC236}">
                      <a16:creationId xmlns:a16="http://schemas.microsoft.com/office/drawing/2014/main" id="{FBBCDCC5-3D24-481D-BE2F-779E00EDCCC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29BC77DB-7E6F-4E33-A86B-8E4168BC9E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808D660D-B38F-44DC-A65E-F8AC049EA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B29B41A3-EEF1-46A4-A2F4-DE64EF7EA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617AA897-C1B8-419E-877D-86B97C62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9" name="Rechte verbindingslijn 88">
                    <a:extLst>
                      <a:ext uri="{FF2B5EF4-FFF2-40B4-BE49-F238E27FC236}">
                        <a16:creationId xmlns:a16="http://schemas.microsoft.com/office/drawing/2014/main" id="{7A9D66AD-5A64-493F-8319-BB882478D6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Pijl: rechts 83">
                  <a:extLst>
                    <a:ext uri="{FF2B5EF4-FFF2-40B4-BE49-F238E27FC236}">
                      <a16:creationId xmlns:a16="http://schemas.microsoft.com/office/drawing/2014/main" id="{551147A3-75C1-4B5C-B123-CBF28E3CF8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ep 72">
                <a:extLst>
                  <a:ext uri="{FF2B5EF4-FFF2-40B4-BE49-F238E27FC236}">
                    <a16:creationId xmlns:a16="http://schemas.microsoft.com/office/drawing/2014/main" id="{A7000D51-C4DB-4301-A12D-E644F08B5C0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D011294-E8EF-413E-86DE-219894BF183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3532C30E-199A-4C61-922E-B2A1D4AEB0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0912D5B-B275-49FA-93F4-3AC6992CA8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D6955E0B-FB0B-45CA-A246-E299B2954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F7F7D35-20D6-432C-A6D4-7C43A0F721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693772E-5D49-4AD4-BDBF-049C8D4C3F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D3AE48B-A9FB-4A9A-B763-F7692C8E25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0E45DF4E-4113-4880-B225-5BB20AEA124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79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(4x)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5" name="Tijdelijke aanduiding voor afbeelding 8">
            <a:extLst>
              <a:ext uri="{FF2B5EF4-FFF2-40B4-BE49-F238E27FC236}">
                <a16:creationId xmlns:a16="http://schemas.microsoft.com/office/drawing/2014/main" id="{94AD0A72-DCE1-4AE8-99EA-DFE0A3CB1F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F83A4ACC-B1B9-4945-A9F3-3595098CA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7" name="Tijdelijke aanduiding voor afbeelding 8">
            <a:extLst>
              <a:ext uri="{FF2B5EF4-FFF2-40B4-BE49-F238E27FC236}">
                <a16:creationId xmlns:a16="http://schemas.microsoft.com/office/drawing/2014/main" id="{E282A54E-16F3-40CF-94D3-B0DD2919174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8" name="tekst">
            <a:extLst>
              <a:ext uri="{FF2B5EF4-FFF2-40B4-BE49-F238E27FC236}">
                <a16:creationId xmlns:a16="http://schemas.microsoft.com/office/drawing/2014/main" id="{1E24C2A7-BEDC-4C89-BA72-28EC539C929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9" name="Tijdelijke aanduiding voor afbeelding 8">
            <a:extLst>
              <a:ext uri="{FF2B5EF4-FFF2-40B4-BE49-F238E27FC236}">
                <a16:creationId xmlns:a16="http://schemas.microsoft.com/office/drawing/2014/main" id="{A51B30CD-8EE5-47A2-949F-46955AD50E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0" name="tekst">
            <a:extLst>
              <a:ext uri="{FF2B5EF4-FFF2-40B4-BE49-F238E27FC236}">
                <a16:creationId xmlns:a16="http://schemas.microsoft.com/office/drawing/2014/main" id="{DD47B7FB-72DC-4610-8CCC-97111E4307A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31" name="Tijdelijke aanduiding voor afbeelding 8">
            <a:extLst>
              <a:ext uri="{FF2B5EF4-FFF2-40B4-BE49-F238E27FC236}">
                <a16:creationId xmlns:a16="http://schemas.microsoft.com/office/drawing/2014/main" id="{39896F36-7AC2-4F59-B874-7A41A1C70C7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2524010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A66C383F-C3C8-42ED-8242-DC930AA84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4277206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4" name="INSTRUCTION">
            <a:extLst>
              <a:ext uri="{FF2B5EF4-FFF2-40B4-BE49-F238E27FC236}">
                <a16:creationId xmlns:a16="http://schemas.microsoft.com/office/drawing/2014/main" id="{83E17B34-2090-4870-AB63-3474FD4BF018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F581342-03A3-4695-B655-8CC7C796DC0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4B8F532-39C7-4401-9F82-3EEC1A51AA2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BF037C5C-F355-473E-8A7D-3C0C779D89D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65827AAE-12E5-4950-9685-381160A99C0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41DE13A3-2DC1-4391-A691-D7E5BE8B4D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E445474-45AC-4676-8B08-A7EC34A4FB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80E2D709-C18E-4035-97AD-14AF0532A2E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Vrije vorm: vorm 57">
                <a:extLst>
                  <a:ext uri="{FF2B5EF4-FFF2-40B4-BE49-F238E27FC236}">
                    <a16:creationId xmlns:a16="http://schemas.microsoft.com/office/drawing/2014/main" id="{7A44F28C-C054-44D3-8181-EA5A4B6334D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: afgeronde hoeken 58">
                <a:extLst>
                  <a:ext uri="{FF2B5EF4-FFF2-40B4-BE49-F238E27FC236}">
                    <a16:creationId xmlns:a16="http://schemas.microsoft.com/office/drawing/2014/main" id="{1D457319-BF9F-491B-B8B9-7159C9A35F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0" name="Rechte verbindingslijn 59">
                <a:extLst>
                  <a:ext uri="{FF2B5EF4-FFF2-40B4-BE49-F238E27FC236}">
                    <a16:creationId xmlns:a16="http://schemas.microsoft.com/office/drawing/2014/main" id="{73DFB563-3E58-486B-8C46-CB24634720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Rechte verbindingslijn 60">
                <a:extLst>
                  <a:ext uri="{FF2B5EF4-FFF2-40B4-BE49-F238E27FC236}">
                    <a16:creationId xmlns:a16="http://schemas.microsoft.com/office/drawing/2014/main" id="{7C0C9C38-58E6-4270-B6EA-C3FD66BFFED4}"/>
                  </a:ext>
                </a:extLst>
              </p:cNvPr>
              <p:cNvCxnSpPr>
                <a:cxnSpLocks/>
                <a:stCxn id="5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5C354BB2-56C9-438E-84EE-B46B4BDB1CD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362D0F9-4286-4BCF-9636-15AAB2EE51C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5F727EA8-C59E-46CD-8B05-F0190C62A22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3" name="Rechthoek 52">
                <a:extLst>
                  <a:ext uri="{FF2B5EF4-FFF2-40B4-BE49-F238E27FC236}">
                    <a16:creationId xmlns:a16="http://schemas.microsoft.com/office/drawing/2014/main" id="{3027C1EE-66C3-458E-BC76-6CF708D50F3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21F33BD5-E4CA-42E8-A926-4E0997B7A42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D30E41FB-910A-4C8D-AC13-3B4163E3F0E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08BACE73-0825-486D-9A76-CB6F4991370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A3A7FAB-4F3A-4397-A5A3-AB2915C96EF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4905075D-0F2C-42BE-8B26-6D5BFECABF1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982D46E8-C978-4501-875C-31CE776FCED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F89341C0-FE98-47C0-ADCC-0B4F2C5D6D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7" name="Groep 46">
                    <a:extLst>
                      <a:ext uri="{FF2B5EF4-FFF2-40B4-BE49-F238E27FC236}">
                        <a16:creationId xmlns:a16="http://schemas.microsoft.com/office/drawing/2014/main" id="{095CDF97-9B39-44C9-90BF-D88598E747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529E19B2-401A-4082-865C-24D7C702AA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C250D2BB-96D9-4333-B9FF-691FB8ACB6E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Ovaal 51">
                      <a:extLst>
                        <a:ext uri="{FF2B5EF4-FFF2-40B4-BE49-F238E27FC236}">
                          <a16:creationId xmlns:a16="http://schemas.microsoft.com/office/drawing/2014/main" id="{5D48FBAA-537B-4A17-B25A-1D1C5DD4E4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6E9CE1C9-91BC-49F7-95D3-BB095C2BA9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C27F872F-07BA-4A93-88A0-37E64EA84CD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25B4A14A-CE33-4F9D-9075-012C7A06304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4126E7F3-1966-4A00-A404-027D91E8BE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42FCFAB1-7F2B-4605-9945-A76D32A4CFA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3EDC9FB0-3B40-4F5A-B45F-D29D5F9A287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133F81-0A84-483D-8B36-D133AA033A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FC518896-2A32-4B7F-848C-8530BA93F1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2201BD-82A5-4EA7-B583-0E96F7B889A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9" name="Gelijkbenige driehoek 38">
                <a:extLst>
                  <a:ext uri="{FF2B5EF4-FFF2-40B4-BE49-F238E27FC236}">
                    <a16:creationId xmlns:a16="http://schemas.microsoft.com/office/drawing/2014/main" id="{46CAAC41-09DC-474D-94AF-F479F1232CF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ICOON_info">
              <a:extLst>
                <a:ext uri="{FF2B5EF4-FFF2-40B4-BE49-F238E27FC236}">
                  <a16:creationId xmlns:a16="http://schemas.microsoft.com/office/drawing/2014/main" id="{0A34962A-1369-4217-B85F-1BD8D6017668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B1D1E391-F591-444A-BBB2-36FFB891085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raphic 163" descr="Informatie">
                <a:extLst>
                  <a:ext uri="{FF2B5EF4-FFF2-40B4-BE49-F238E27FC236}">
                    <a16:creationId xmlns:a16="http://schemas.microsoft.com/office/drawing/2014/main" id="{FD479347-E31B-4AB1-B6D0-B979C722082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Groep 2">
            <a:extLst>
              <a:ext uri="{FF2B5EF4-FFF2-40B4-BE49-F238E27FC236}">
                <a16:creationId xmlns:a16="http://schemas.microsoft.com/office/drawing/2014/main" id="{34A7C91F-A230-4D1B-AD46-7C23705EA9FA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B85568E-5B2D-4071-A928-09F9E53E7B78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F86F72B3-0BDD-436E-8763-B3C78AAD6425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4EE73880-8415-488D-8DBD-9ABCC662200B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3E45CCDF-9D00-4BE8-8393-FE32FEB31342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D8FE2A88-D2A0-4320-B2ED-150A055D8FB5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170250C4-8656-4822-B700-810562796855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5E226652-01CE-4A7A-9751-D8D6859E8E45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84" name="ICOON_info">
              <a:extLst>
                <a:ext uri="{FF2B5EF4-FFF2-40B4-BE49-F238E27FC236}">
                  <a16:creationId xmlns:a16="http://schemas.microsoft.com/office/drawing/2014/main" id="{F0F437E3-F052-426E-9FB2-E073B458320C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26" name="Ovaal 125">
                <a:extLst>
                  <a:ext uri="{FF2B5EF4-FFF2-40B4-BE49-F238E27FC236}">
                    <a16:creationId xmlns:a16="http://schemas.microsoft.com/office/drawing/2014/main" id="{B0AB68B7-D1B0-4359-BB74-400A7B643F87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A28B9587-F01A-4ED9-8F63-FFA30B926ED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VOORBEELD">
              <a:extLst>
                <a:ext uri="{FF2B5EF4-FFF2-40B4-BE49-F238E27FC236}">
                  <a16:creationId xmlns:a16="http://schemas.microsoft.com/office/drawing/2014/main" id="{38D11981-1E9B-465A-9A9E-908A51D6FD48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284C05DE-15A8-4132-8E37-A1AD994288F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49A71E85-1247-4FC1-991A-C4D9CBCECC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8" name="Groep 87">
                <a:extLst>
                  <a:ext uri="{FF2B5EF4-FFF2-40B4-BE49-F238E27FC236}">
                    <a16:creationId xmlns:a16="http://schemas.microsoft.com/office/drawing/2014/main" id="{C5DC5121-F82A-4A60-ADBC-8373BD4B81C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19" name="Groep 118">
                  <a:extLst>
                    <a:ext uri="{FF2B5EF4-FFF2-40B4-BE49-F238E27FC236}">
                      <a16:creationId xmlns:a16="http://schemas.microsoft.com/office/drawing/2014/main" id="{666ED71B-7AF5-4C42-8C28-AA7CE0726B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B21DB538-16EA-45C8-A283-486A2CFF0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5F91602F-F482-4639-8619-6990247B4C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E8A3D66B-91C5-4F40-87AC-1942B59A31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123">
                    <a:extLst>
                      <a:ext uri="{FF2B5EF4-FFF2-40B4-BE49-F238E27FC236}">
                        <a16:creationId xmlns:a16="http://schemas.microsoft.com/office/drawing/2014/main" id="{8CF299A3-8B21-45AB-8223-E529EE8ED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5" name="Rechte verbindingslijn 124">
                    <a:extLst>
                      <a:ext uri="{FF2B5EF4-FFF2-40B4-BE49-F238E27FC236}">
                        <a16:creationId xmlns:a16="http://schemas.microsoft.com/office/drawing/2014/main" id="{9F21D1D9-AF70-49DD-B824-26B753C8C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0" name="Pijl: rechts 119">
                  <a:extLst>
                    <a:ext uri="{FF2B5EF4-FFF2-40B4-BE49-F238E27FC236}">
                      <a16:creationId xmlns:a16="http://schemas.microsoft.com/office/drawing/2014/main" id="{9999350B-6F9B-43FA-BEF1-C7AC48523BA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9" name="Groep 88">
                <a:extLst>
                  <a:ext uri="{FF2B5EF4-FFF2-40B4-BE49-F238E27FC236}">
                    <a16:creationId xmlns:a16="http://schemas.microsoft.com/office/drawing/2014/main" id="{18C3D70E-2BA4-4C1C-BA88-E4D27A35077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12" name="Groep 111">
                  <a:extLst>
                    <a:ext uri="{FF2B5EF4-FFF2-40B4-BE49-F238E27FC236}">
                      <a16:creationId xmlns:a16="http://schemas.microsoft.com/office/drawing/2014/main" id="{E592455B-0340-438E-B480-17883A21DF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14336414-22DD-4D77-8EE0-AD5FAE5A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E5EDAD47-327C-4817-8D6E-04D3463964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6" name="Rechte verbindingslijn 115">
                    <a:extLst>
                      <a:ext uri="{FF2B5EF4-FFF2-40B4-BE49-F238E27FC236}">
                        <a16:creationId xmlns:a16="http://schemas.microsoft.com/office/drawing/2014/main" id="{AA8D8694-81FE-46E2-976D-DFC29F6FF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7" name="Rechte verbindingslijn 116">
                    <a:extLst>
                      <a:ext uri="{FF2B5EF4-FFF2-40B4-BE49-F238E27FC236}">
                        <a16:creationId xmlns:a16="http://schemas.microsoft.com/office/drawing/2014/main" id="{F748D6A1-70D5-4B15-A6E4-ECE4346190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8" name="Rechte verbindingslijn 117">
                    <a:extLst>
                      <a:ext uri="{FF2B5EF4-FFF2-40B4-BE49-F238E27FC236}">
                        <a16:creationId xmlns:a16="http://schemas.microsoft.com/office/drawing/2014/main" id="{B712B0A1-C6E2-4415-B521-289EA9C68B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3" name="Pijl: rechts 112">
                  <a:extLst>
                    <a:ext uri="{FF2B5EF4-FFF2-40B4-BE49-F238E27FC236}">
                      <a16:creationId xmlns:a16="http://schemas.microsoft.com/office/drawing/2014/main" id="{B464B6D3-8168-4C2F-8EFC-F23F3050BDB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0" name="Rechte verbindingslijn 89">
                <a:extLst>
                  <a:ext uri="{FF2B5EF4-FFF2-40B4-BE49-F238E27FC236}">
                    <a16:creationId xmlns:a16="http://schemas.microsoft.com/office/drawing/2014/main" id="{B3AFB2B5-416C-4128-A7F5-B9035B0F99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AD2E6766-AF70-496D-A612-654A3B9AC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C3B7C8CF-4A20-413A-A72F-FAD5806ACE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8F5DBF40-129F-4390-8405-76097140338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64199F9C-8F55-4CE4-A791-6281FF96BA9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4CF016CB-A090-451F-96F9-0CB525711A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104">
                  <a:extLst>
                    <a:ext uri="{FF2B5EF4-FFF2-40B4-BE49-F238E27FC236}">
                      <a16:creationId xmlns:a16="http://schemas.microsoft.com/office/drawing/2014/main" id="{7A9FCF9D-6E9E-4A81-A4BF-16DB5F859D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07" name="Rechte verbindingslijn 106">
                    <a:extLst>
                      <a:ext uri="{FF2B5EF4-FFF2-40B4-BE49-F238E27FC236}">
                        <a16:creationId xmlns:a16="http://schemas.microsoft.com/office/drawing/2014/main" id="{706E156A-50B2-4240-AFDD-A42A603F5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8BB569B9-83E5-479A-BF32-47FAFF64F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A27C901-B129-42B2-A8C5-5A27D9E80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109">
                    <a:extLst>
                      <a:ext uri="{FF2B5EF4-FFF2-40B4-BE49-F238E27FC236}">
                        <a16:creationId xmlns:a16="http://schemas.microsoft.com/office/drawing/2014/main" id="{BC288943-70B8-482D-9848-12195EA102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EA5BB649-C742-4490-9095-F2F21ECB5A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105">
                  <a:extLst>
                    <a:ext uri="{FF2B5EF4-FFF2-40B4-BE49-F238E27FC236}">
                      <a16:creationId xmlns:a16="http://schemas.microsoft.com/office/drawing/2014/main" id="{1F41AD8A-C238-4839-8EA4-6B752DAA1AD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69B38648-7BF2-4B11-A22B-008A8E092CE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96" name="Rechthoek 95">
                  <a:extLst>
                    <a:ext uri="{FF2B5EF4-FFF2-40B4-BE49-F238E27FC236}">
                      <a16:creationId xmlns:a16="http://schemas.microsoft.com/office/drawing/2014/main" id="{077808EC-DB6C-43E1-8952-DF2E8DEF267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62C57262-38CB-4816-B150-892F1CD5E2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74BAB8DD-4EB6-4D9C-80A4-C4D26616EF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F724F850-8572-49D1-9EED-1AECCD958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A425D271-A471-4D46-B750-D2AD836C4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8F08066A-F772-4448-A317-D28F358706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795CA723-B20D-4392-BB89-69B49A1872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8644F462-D5A1-433E-89E9-9420D405059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73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(8x)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9" name="tekst">
            <a:extLst>
              <a:ext uri="{FF2B5EF4-FFF2-40B4-BE49-F238E27FC236}">
                <a16:creationId xmlns:a16="http://schemas.microsoft.com/office/drawing/2014/main" id="{D5F9163E-4947-4A32-AF66-F19C3D8EC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DB6CA8F6-46AE-4A4E-A002-746F6E337C2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1" name="tekst">
            <a:extLst>
              <a:ext uri="{FF2B5EF4-FFF2-40B4-BE49-F238E27FC236}">
                <a16:creationId xmlns:a16="http://schemas.microsoft.com/office/drawing/2014/main" id="{A45E00D1-8AB0-44E0-9AEE-BF8790B1A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4" name="tekst">
            <a:extLst>
              <a:ext uri="{FF2B5EF4-FFF2-40B4-BE49-F238E27FC236}">
                <a16:creationId xmlns:a16="http://schemas.microsoft.com/office/drawing/2014/main" id="{AD932895-37F0-4F66-91A0-103DC720F3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5" name="Tijdelijke aanduiding voor afbeelding 8">
            <a:extLst>
              <a:ext uri="{FF2B5EF4-FFF2-40B4-BE49-F238E27FC236}">
                <a16:creationId xmlns:a16="http://schemas.microsoft.com/office/drawing/2014/main" id="{AC6CD083-8FAB-426A-B7E7-6D89832481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1483784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6" name="tekst">
            <a:extLst>
              <a:ext uri="{FF2B5EF4-FFF2-40B4-BE49-F238E27FC236}">
                <a16:creationId xmlns:a16="http://schemas.microsoft.com/office/drawing/2014/main" id="{8C064873-A0B4-4E4A-8077-83B4C38252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3236980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70210F82-C3E6-474D-AF2D-EA859363701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59998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98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9" name="Tijdelijke aanduiding voor afbeelding 8">
            <a:extLst>
              <a:ext uri="{FF2B5EF4-FFF2-40B4-BE49-F238E27FC236}">
                <a16:creationId xmlns:a16="http://schemas.microsoft.com/office/drawing/2014/main" id="{7E6F0837-E1D1-4C8E-9817-811F31B927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618285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0" name="tekst">
            <a:extLst>
              <a:ext uri="{FF2B5EF4-FFF2-40B4-BE49-F238E27FC236}">
                <a16:creationId xmlns:a16="http://schemas.microsoft.com/office/drawing/2014/main" id="{6E25BF5C-8604-4FA4-9273-77D9AD96DF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18286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1" name="Tijdelijke aanduiding voor afbeelding 8">
            <a:extLst>
              <a:ext uri="{FF2B5EF4-FFF2-40B4-BE49-F238E27FC236}">
                <a16:creationId xmlns:a16="http://schemas.microsoft.com/office/drawing/2014/main" id="{CB7D62C7-319F-41F9-BA5C-C717A7A46B1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76574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6574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3" name="Tijdelijke aanduiding voor afbeelding 8">
            <a:extLst>
              <a:ext uri="{FF2B5EF4-FFF2-40B4-BE49-F238E27FC236}">
                <a16:creationId xmlns:a16="http://schemas.microsoft.com/office/drawing/2014/main" id="{03C78364-AD9A-4E8D-9ACA-7D38D85829B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34863" y="4001441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4" name="tekst">
            <a:extLst>
              <a:ext uri="{FF2B5EF4-FFF2-40B4-BE49-F238E27FC236}">
                <a16:creationId xmlns:a16="http://schemas.microsoft.com/office/drawing/2014/main" id="{69C75912-0F1B-4575-BCF3-4CEEC4A7AD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34863" y="5723962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25" name="INSTRUCTION">
            <a:extLst>
              <a:ext uri="{FF2B5EF4-FFF2-40B4-BE49-F238E27FC236}">
                <a16:creationId xmlns:a16="http://schemas.microsoft.com/office/drawing/2014/main" id="{422CBF93-90C2-46CE-89F4-8082E0BC2D7A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46AFFC76-DB51-4A06-AF20-4C0B00D8C9E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F7C1FFF1-571D-4344-9D82-7CD76E2125D7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8F2F352-6F6A-4B08-AB4B-2EF861BD2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AAD39436-15B8-4342-947E-64C1D0F63F9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74611E-308C-4F0D-B53F-1C5BC3863C1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7C919C14-FBEF-4082-8352-160AD3E397C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249BC17C-0F70-4CFA-8B8B-C0B315EF55A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3301B4F3-E640-4662-83A2-CD2D2AB3242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Rechthoek: afgeronde hoeken 61">
                <a:extLst>
                  <a:ext uri="{FF2B5EF4-FFF2-40B4-BE49-F238E27FC236}">
                    <a16:creationId xmlns:a16="http://schemas.microsoft.com/office/drawing/2014/main" id="{B3B7DD17-40E0-401F-80A9-07EEB8ECC61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3" name="Rechte verbindingslijn 62">
                <a:extLst>
                  <a:ext uri="{FF2B5EF4-FFF2-40B4-BE49-F238E27FC236}">
                    <a16:creationId xmlns:a16="http://schemas.microsoft.com/office/drawing/2014/main" id="{BF5CDF77-C8B9-413C-B6A6-66062E4B8D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BE83E0C3-F066-42C2-A648-9C0E75E70B79}"/>
                  </a:ext>
                </a:extLst>
              </p:cNvPr>
              <p:cNvCxnSpPr>
                <a:cxnSpLocks/>
                <a:stCxn id="6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6197E83D-11A0-461D-9C8F-C808713F85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4C19AC6-A3BB-488D-AC5C-B412E46AD92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CEA8A3A1-C350-4607-8642-EC7FF6155F2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FA6E0B5-743C-4612-8F99-6A1349D8A6F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7" name="Rechte verbindingslijn 56">
                <a:extLst>
                  <a:ext uri="{FF2B5EF4-FFF2-40B4-BE49-F238E27FC236}">
                    <a16:creationId xmlns:a16="http://schemas.microsoft.com/office/drawing/2014/main" id="{543FA0B9-D505-42CC-9A0F-4708591E27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8" name="Gelijkbenige driehoek 57">
                <a:extLst>
                  <a:ext uri="{FF2B5EF4-FFF2-40B4-BE49-F238E27FC236}">
                    <a16:creationId xmlns:a16="http://schemas.microsoft.com/office/drawing/2014/main" id="{06C221D7-DEAF-4416-AA10-737AC6F7041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11BC3564-32A1-4739-A578-BB8C6A3B7304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4AA63029-33DB-4201-AFE9-CF5B4F598E54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086720EA-0698-4ED1-B83A-103E48B26D8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9B81275-E96A-4B91-AE60-329AFFC928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99460058-81D2-4AAF-907C-2E000998DB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52DFDBCA-A246-483B-B339-9979E89174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F7C5EE84-E45F-4BC9-9582-8DC53396FF6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C29B7DB-ECBD-48C9-B78B-2D504533221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36E4EF1E-D7EF-434B-AC84-27E4E3B5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73F399C8-5025-4D89-AEF3-51C8615ADF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84F81FAF-4480-4C38-AA1D-E05BF6D2781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13B71119-80F9-4561-8A88-36015BDC4BB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693C1FBA-D6C0-4F80-B3BC-41C37DA16CA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E1D872DC-1526-49A2-9F57-B6BCDAAF626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203A1DA-3699-4EC6-B913-B3BE119F64D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28490686-33C0-4EE5-A621-7A8F3BBE0D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259FFFDA-DF8D-4F9B-829C-81F250D3B2A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03FE26F-7B44-4E06-9731-9EB16FD8265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95D7CCEE-0651-4EA7-9F42-06B512919AD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616F549E-2613-443C-85EA-9A1F9886B05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8" name="Ovaal 37">
                <a:extLst>
                  <a:ext uri="{FF2B5EF4-FFF2-40B4-BE49-F238E27FC236}">
                    <a16:creationId xmlns:a16="http://schemas.microsoft.com/office/drawing/2014/main" id="{F7889B02-AE5C-4E2E-BF76-105094E5C07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Graphic 163" descr="Informatie">
                <a:extLst>
                  <a:ext uri="{FF2B5EF4-FFF2-40B4-BE49-F238E27FC236}">
                    <a16:creationId xmlns:a16="http://schemas.microsoft.com/office/drawing/2014/main" id="{1F646546-6923-45E1-814C-DDEACADBA42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70" name="Groep 169">
            <a:extLst>
              <a:ext uri="{FF2B5EF4-FFF2-40B4-BE49-F238E27FC236}">
                <a16:creationId xmlns:a16="http://schemas.microsoft.com/office/drawing/2014/main" id="{A37EC855-9384-429B-A8AE-B0F594EAF282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00514EFC-2728-4017-A670-4C341A12B427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8E623D87-FD6E-4709-9B73-759587784CEB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3762085F-F4FD-4DDB-B10C-FA4C6DCD5B8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9143263-5EC2-4185-8C79-A4FC02A65515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AD4B8AA2-0D80-4A87-8272-48DD7F94DF9A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CA343C20-98DE-4D9E-89B6-605364790521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34D67071-AE47-48E6-9A54-363E14CA3906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78" name="ICOON_info">
              <a:extLst>
                <a:ext uri="{FF2B5EF4-FFF2-40B4-BE49-F238E27FC236}">
                  <a16:creationId xmlns:a16="http://schemas.microsoft.com/office/drawing/2014/main" id="{7CBE85ED-D887-4B5C-9518-A750B3AA3E39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220" name="Ovaal 219">
                <a:extLst>
                  <a:ext uri="{FF2B5EF4-FFF2-40B4-BE49-F238E27FC236}">
                    <a16:creationId xmlns:a16="http://schemas.microsoft.com/office/drawing/2014/main" id="{D39053BA-DA1F-4ADF-AD30-0741CA8D43AA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Graphic 163" descr="Informatie">
                <a:extLst>
                  <a:ext uri="{FF2B5EF4-FFF2-40B4-BE49-F238E27FC236}">
                    <a16:creationId xmlns:a16="http://schemas.microsoft.com/office/drawing/2014/main" id="{F9C3E6BC-551C-4046-80E2-DB15453AD75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9" name="VOORBEELD">
              <a:extLst>
                <a:ext uri="{FF2B5EF4-FFF2-40B4-BE49-F238E27FC236}">
                  <a16:creationId xmlns:a16="http://schemas.microsoft.com/office/drawing/2014/main" id="{100B308C-1432-4137-83AB-AD9EEC6B05F4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64F1001E-269F-4A27-80ED-11534324E2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2EC11E34-5D79-425B-AF97-A80858D7A7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35FB8A80-FB1C-4A0A-8ED0-9D4A3361B0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FA801830-4AFB-464F-B1DC-CC66C7CA52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15" name="Rechte verbindingslijn 214">
                    <a:extLst>
                      <a:ext uri="{FF2B5EF4-FFF2-40B4-BE49-F238E27FC236}">
                        <a16:creationId xmlns:a16="http://schemas.microsoft.com/office/drawing/2014/main" id="{3A51F9BB-C8F1-4B8F-8542-E054703EC0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6" name="Rechte verbindingslijn 215">
                    <a:extLst>
                      <a:ext uri="{FF2B5EF4-FFF2-40B4-BE49-F238E27FC236}">
                        <a16:creationId xmlns:a16="http://schemas.microsoft.com/office/drawing/2014/main" id="{BAE6659D-63F1-4FEB-997F-70A9902C8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FBB5EBA7-CD78-42A9-AC7F-4E93A35584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55E84680-2D0A-4D4A-8359-65D5C3468C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5B6A939A-F675-4A64-9A44-3F6CD222C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4" name="Pijl: rechts 213">
                  <a:extLst>
                    <a:ext uri="{FF2B5EF4-FFF2-40B4-BE49-F238E27FC236}">
                      <a16:creationId xmlns:a16="http://schemas.microsoft.com/office/drawing/2014/main" id="{52557ADF-F2B0-4569-8CA4-3B3AEA4D8B7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2A60CBDB-CBE4-4F40-AD78-178FB6149D7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06" name="Groep 205">
                  <a:extLst>
                    <a:ext uri="{FF2B5EF4-FFF2-40B4-BE49-F238E27FC236}">
                      <a16:creationId xmlns:a16="http://schemas.microsoft.com/office/drawing/2014/main" id="{88373488-7F1C-4E14-9B48-27C8318FB1C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08" name="Rechte verbindingslijn 207">
                    <a:extLst>
                      <a:ext uri="{FF2B5EF4-FFF2-40B4-BE49-F238E27FC236}">
                        <a16:creationId xmlns:a16="http://schemas.microsoft.com/office/drawing/2014/main" id="{3A0F4916-C64F-4798-864D-E82E1BAB67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9" name="Rechte verbindingslijn 208">
                    <a:extLst>
                      <a:ext uri="{FF2B5EF4-FFF2-40B4-BE49-F238E27FC236}">
                        <a16:creationId xmlns:a16="http://schemas.microsoft.com/office/drawing/2014/main" id="{0508811D-FA61-4FC2-B8DF-B5D43C8E41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D29FE3FC-188B-432D-AB4C-DBC93EB65D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4DE32289-50E0-4082-8F4E-77B6B86B96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A17839FC-5A97-4A33-84F5-AF053F7425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7" name="Pijl: rechts 206">
                  <a:extLst>
                    <a:ext uri="{FF2B5EF4-FFF2-40B4-BE49-F238E27FC236}">
                      <a16:creationId xmlns:a16="http://schemas.microsoft.com/office/drawing/2014/main" id="{CB4D90CF-EBA3-4091-BA33-1EB9A49BE5E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4" name="Rechte verbindingslijn 183">
                <a:extLst>
                  <a:ext uri="{FF2B5EF4-FFF2-40B4-BE49-F238E27FC236}">
                    <a16:creationId xmlns:a16="http://schemas.microsoft.com/office/drawing/2014/main" id="{32EAB424-67F9-4F41-9EC6-5F5E36EF30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FADDD3CF-B6C8-4665-A85D-17BC249E9F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48EE1097-07F3-4DD4-94F8-2B5F1A11182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87" name="Rechthoek 186">
                <a:extLst>
                  <a:ext uri="{FF2B5EF4-FFF2-40B4-BE49-F238E27FC236}">
                    <a16:creationId xmlns:a16="http://schemas.microsoft.com/office/drawing/2014/main" id="{1E6733F3-EEF7-4F74-985F-E6F381E6149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8C84F5F6-D64B-4DA4-B446-D90CAA691DC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98" name="Rechthoek 197">
                  <a:extLst>
                    <a:ext uri="{FF2B5EF4-FFF2-40B4-BE49-F238E27FC236}">
                      <a16:creationId xmlns:a16="http://schemas.microsoft.com/office/drawing/2014/main" id="{41B048F0-F959-484A-B4DD-58C0B746850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759EC929-2FF0-4B97-8BDF-91BB966CE4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CD623228-26EA-4F4F-B03F-C00FAC6B43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201">
                    <a:extLst>
                      <a:ext uri="{FF2B5EF4-FFF2-40B4-BE49-F238E27FC236}">
                        <a16:creationId xmlns:a16="http://schemas.microsoft.com/office/drawing/2014/main" id="{A69F8E0D-08EA-42FF-80CF-E1593CC45E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312D875A-EBEB-4C93-A46B-5748039F89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ED36C0E7-BE87-49CC-B82E-32C3AF7A2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CD91ADA-ECC7-40D1-A018-89D127CE6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0" name="Pijl: rechts 199">
                  <a:extLst>
                    <a:ext uri="{FF2B5EF4-FFF2-40B4-BE49-F238E27FC236}">
                      <a16:creationId xmlns:a16="http://schemas.microsoft.com/office/drawing/2014/main" id="{B0D25C83-E271-4AF8-8A4F-38F590596EB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D67112A-E9B5-451B-A871-B5A6BCAFDEB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E668D0D7-0898-4EF0-8049-4E494DE17FA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D8AF4EE3-0C5A-4150-B348-83C174549B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74477A06-26BF-4459-B20D-8369DF103A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162B0E35-01D7-43F3-9F33-572FD689F1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5" name="Rechte verbindingslijn 194">
                    <a:extLst>
                      <a:ext uri="{FF2B5EF4-FFF2-40B4-BE49-F238E27FC236}">
                        <a16:creationId xmlns:a16="http://schemas.microsoft.com/office/drawing/2014/main" id="{F2DEB8AD-8A27-44FA-87C4-9A37121D8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6" name="Rechte verbindingslijn 195">
                    <a:extLst>
                      <a:ext uri="{FF2B5EF4-FFF2-40B4-BE49-F238E27FC236}">
                        <a16:creationId xmlns:a16="http://schemas.microsoft.com/office/drawing/2014/main" id="{8DB0E1A4-9880-42A0-AFC0-948926137C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7" name="Rechte verbindingslijn 196">
                    <a:extLst>
                      <a:ext uri="{FF2B5EF4-FFF2-40B4-BE49-F238E27FC236}">
                        <a16:creationId xmlns:a16="http://schemas.microsoft.com/office/drawing/2014/main" id="{0A9D4E63-F6BF-4B14-8014-6222A0B7D3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2" name="Pijl: rechts 191">
                  <a:extLst>
                    <a:ext uri="{FF2B5EF4-FFF2-40B4-BE49-F238E27FC236}">
                      <a16:creationId xmlns:a16="http://schemas.microsoft.com/office/drawing/2014/main" id="{C8F56E04-8E28-4F30-97C8-EE0A5FFEFA2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3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(White-BG)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E130E43-A506-400B-8097-8409CE154778}"/>
              </a:ext>
            </a:extLst>
          </p:cNvPr>
          <p:cNvSpPr/>
          <p:nvPr userDrawn="1"/>
        </p:nvSpPr>
        <p:spPr>
          <a:xfrm>
            <a:off x="0" y="1085850"/>
            <a:ext cx="12192000" cy="5542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(Black-BG)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8" y="455661"/>
            <a:ext cx="8543511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nl-NL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73" r:id="rId2"/>
    <p:sldLayoutId id="2147483747" r:id="rId3"/>
    <p:sldLayoutId id="2147483730" r:id="rId4"/>
    <p:sldLayoutId id="2147483764" r:id="rId5"/>
    <p:sldLayoutId id="2147483765" r:id="rId6"/>
    <p:sldLayoutId id="2147483729" r:id="rId7"/>
    <p:sldLayoutId id="2147483695" r:id="rId8"/>
    <p:sldLayoutId id="2147483731" r:id="rId9"/>
    <p:sldLayoutId id="2147483753" r:id="rId10"/>
    <p:sldLayoutId id="2147483756" r:id="rId11"/>
    <p:sldLayoutId id="2147483680" r:id="rId12"/>
    <p:sldLayoutId id="2147483757" r:id="rId13"/>
    <p:sldLayoutId id="2147483759" r:id="rId14"/>
    <p:sldLayoutId id="2147483709" r:id="rId15"/>
    <p:sldLayoutId id="2147483698" r:id="rId16"/>
    <p:sldLayoutId id="2147483696" r:id="rId17"/>
    <p:sldLayoutId id="2147483751" r:id="rId18"/>
    <p:sldLayoutId id="2147483752" r:id="rId19"/>
    <p:sldLayoutId id="2147483760" r:id="rId20"/>
    <p:sldLayoutId id="2147483761" r:id="rId21"/>
    <p:sldLayoutId id="2147483762" r:id="rId22"/>
    <p:sldLayoutId id="2147483766" r:id="rId23"/>
    <p:sldLayoutId id="2147483767" r:id="rId24"/>
    <p:sldLayoutId id="214748376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nl-NL" sz="36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800"/>
        </a:spcBef>
        <a:buFont typeface="+mj-lt"/>
        <a:buNone/>
        <a:defRPr sz="18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orient="horz" pos="4173" userDrawn="1">
          <p15:clr>
            <a:srgbClr val="F26B43"/>
          </p15:clr>
        </p15:guide>
        <p15:guide id="6" pos="7076" userDrawn="1">
          <p15:clr>
            <a:srgbClr val="5ACBF0"/>
          </p15:clr>
        </p15:guide>
        <p15:guide id="7" pos="604" userDrawn="1">
          <p15:clr>
            <a:srgbClr val="5ACBF0"/>
          </p15:clr>
        </p15:guide>
        <p15:guide id="9" orient="horz" pos="3913" userDrawn="1">
          <p15:clr>
            <a:srgbClr val="5ACBF0"/>
          </p15:clr>
        </p15:guide>
        <p15:guide id="10" orient="horz" pos="935" userDrawn="1">
          <p15:clr>
            <a:srgbClr val="5ACBF0"/>
          </p15:clr>
        </p15:guide>
        <p15:guide id="12" orient="horz" pos="681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8521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4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455661"/>
            <a:ext cx="7597522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en-GB"/>
              <a:t>Title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  <a:br>
              <a:rPr lang="en-GB"/>
            </a:br>
            <a:endParaRPr lang="en-GB"/>
          </a:p>
          <a:p>
            <a:pPr lvl="3"/>
            <a:r>
              <a:rPr lang="en-GB"/>
              <a:t>heading</a:t>
            </a:r>
          </a:p>
          <a:p>
            <a:pPr lvl="4"/>
            <a:r>
              <a:rPr lang="en-GB"/>
              <a:t>Title</a:t>
            </a:r>
          </a:p>
          <a:p>
            <a:pPr lvl="5"/>
            <a:r>
              <a:rPr lang="en-GB"/>
              <a:t>Subheading</a:t>
            </a:r>
            <a:br>
              <a:rPr lang="en-GB"/>
            </a:br>
            <a:endParaRPr lang="en-GB"/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Alphabetical bullet</a:t>
            </a:r>
          </a:p>
          <a:p>
            <a:pPr lvl="7"/>
            <a:endParaRPr lang="en-GB"/>
          </a:p>
          <a:p>
            <a:pPr lvl="8"/>
            <a:r>
              <a:rPr lang="en-GB"/>
              <a:t>Source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GB" sz="1000" b="0" cap="all" spc="67" baseline="0" dirty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8370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lang="nl-NL" sz="28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400"/>
        </a:spcBef>
        <a:buFont typeface="+mj-lt"/>
        <a:buNone/>
        <a:defRPr sz="14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lphaL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7680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 orient="horz" pos="4173">
          <p15:clr>
            <a:srgbClr val="F26B43"/>
          </p15:clr>
        </p15:guide>
        <p15:guide id="6" pos="7076">
          <p15:clr>
            <a:srgbClr val="5ACBF0"/>
          </p15:clr>
        </p15:guide>
        <p15:guide id="7" pos="604">
          <p15:clr>
            <a:srgbClr val="5ACBF0"/>
          </p15:clr>
        </p15:guide>
        <p15:guide id="9" orient="horz" pos="3913">
          <p15:clr>
            <a:srgbClr val="5ACBF0"/>
          </p15:clr>
        </p15:guide>
        <p15:guide id="10" orient="horz" pos="935">
          <p15:clr>
            <a:srgbClr val="5ACBF0"/>
          </p15:clr>
        </p15:guide>
        <p15:guide id="12" orient="horz" pos="681">
          <p15:clr>
            <a:srgbClr val="5ACBF0"/>
          </p15:clr>
        </p15:guide>
        <p15:guide id="13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18" Type="http://schemas.openxmlformats.org/officeDocument/2006/relationships/customXml" Target="../ink/ink8.xml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26.png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2.png"/><Relationship Id="rId3" Type="http://schemas.openxmlformats.org/officeDocument/2006/relationships/image" Target="../media/image17.emf"/><Relationship Id="rId7" Type="http://schemas.openxmlformats.org/officeDocument/2006/relationships/image" Target="../media/image29.png"/><Relationship Id="rId12" Type="http://schemas.openxmlformats.org/officeDocument/2006/relationships/customXml" Target="../ink/ink13.xml"/><Relationship Id="rId17" Type="http://schemas.openxmlformats.org/officeDocument/2006/relationships/image" Target="../media/image34.png"/><Relationship Id="rId2" Type="http://schemas.openxmlformats.org/officeDocument/2006/relationships/oleObject" Target="../embeddings/oleObject2.bin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30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4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35.png"/><Relationship Id="rId21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customXml" Target="../ink/ink21.xml"/><Relationship Id="rId17" Type="http://schemas.openxmlformats.org/officeDocument/2006/relationships/image" Target="../media/image18.emf"/><Relationship Id="rId25" Type="http://schemas.openxmlformats.org/officeDocument/2006/relationships/image" Target="../media/image45.png"/><Relationship Id="rId2" Type="http://schemas.openxmlformats.org/officeDocument/2006/relationships/customXml" Target="../ink/ink16.xml"/><Relationship Id="rId16" Type="http://schemas.openxmlformats.org/officeDocument/2006/relationships/oleObject" Target="../embeddings/oleObject3.bin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.xml"/><Relationship Id="rId11" Type="http://schemas.openxmlformats.org/officeDocument/2006/relationships/image" Target="../media/image39.png"/><Relationship Id="rId24" Type="http://schemas.openxmlformats.org/officeDocument/2006/relationships/customXml" Target="../ink/ink26.xml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44.png"/><Relationship Id="rId10" Type="http://schemas.openxmlformats.org/officeDocument/2006/relationships/customXml" Target="../ink/ink20.xml"/><Relationship Id="rId19" Type="http://schemas.openxmlformats.org/officeDocument/2006/relationships/image" Target="../media/image42.png"/><Relationship Id="rId4" Type="http://schemas.openxmlformats.org/officeDocument/2006/relationships/customXml" Target="../ink/ink17.xml"/><Relationship Id="rId9" Type="http://schemas.openxmlformats.org/officeDocument/2006/relationships/image" Target="../media/image38.png"/><Relationship Id="rId14" Type="http://schemas.openxmlformats.org/officeDocument/2006/relationships/customXml" Target="../ink/ink22.xml"/><Relationship Id="rId22" Type="http://schemas.openxmlformats.org/officeDocument/2006/relationships/customXml" Target="../ink/ink25.xml"/><Relationship Id="rId27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0.png"/><Relationship Id="rId18" Type="http://schemas.openxmlformats.org/officeDocument/2006/relationships/customXml" Target="../ink/ink35.xml"/><Relationship Id="rId3" Type="http://schemas.openxmlformats.org/officeDocument/2006/relationships/image" Target="../media/image35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customXml" Target="../ink/ink33.xml"/><Relationship Id="rId17" Type="http://schemas.openxmlformats.org/officeDocument/2006/relationships/image" Target="../media/image19.emf"/><Relationship Id="rId2" Type="http://schemas.openxmlformats.org/officeDocument/2006/relationships/customXml" Target="../ink/ink28.xml"/><Relationship Id="rId16" Type="http://schemas.openxmlformats.org/officeDocument/2006/relationships/oleObject" Target="../embeddings/oleObject4.bin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50.png"/><Relationship Id="rId10" Type="http://schemas.openxmlformats.org/officeDocument/2006/relationships/customXml" Target="../ink/ink32.xml"/><Relationship Id="rId19" Type="http://schemas.openxmlformats.org/officeDocument/2006/relationships/image" Target="../media/image48.png"/><Relationship Id="rId4" Type="http://schemas.openxmlformats.org/officeDocument/2006/relationships/customXml" Target="../ink/ink29.xml"/><Relationship Id="rId9" Type="http://schemas.openxmlformats.org/officeDocument/2006/relationships/image" Target="../media/image38.png"/><Relationship Id="rId14" Type="http://schemas.openxmlformats.org/officeDocument/2006/relationships/customXml" Target="../ink/ink34.xml"/><Relationship Id="rId22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0.png"/><Relationship Id="rId18" Type="http://schemas.openxmlformats.org/officeDocument/2006/relationships/customXml" Target="../ink/ink46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customXml" Target="../ink/ink43.xml"/><Relationship Id="rId17" Type="http://schemas.openxmlformats.org/officeDocument/2006/relationships/image" Target="../media/image51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4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0.emf"/><Relationship Id="rId10" Type="http://schemas.openxmlformats.org/officeDocument/2006/relationships/customXml" Target="../ink/ink42.xml"/><Relationship Id="rId19" Type="http://schemas.openxmlformats.org/officeDocument/2006/relationships/image" Target="../media/image52.png"/><Relationship Id="rId4" Type="http://schemas.openxmlformats.org/officeDocument/2006/relationships/customXml" Target="../ink/ink39.xml"/><Relationship Id="rId9" Type="http://schemas.openxmlformats.org/officeDocument/2006/relationships/image" Target="../media/image38.png"/><Relationship Id="rId14" Type="http://schemas.openxmlformats.org/officeDocument/2006/relationships/customXml" Target="../ink/ink44.xml"/><Relationship Id="rId22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40.png"/><Relationship Id="rId18" Type="http://schemas.openxmlformats.org/officeDocument/2006/relationships/customXml" Target="../ink/ink56.xml"/><Relationship Id="rId26" Type="http://schemas.openxmlformats.org/officeDocument/2006/relationships/customXml" Target="../ink/ink59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34" Type="http://schemas.openxmlformats.org/officeDocument/2006/relationships/customXml" Target="../ink/ink63.xml"/><Relationship Id="rId7" Type="http://schemas.openxmlformats.org/officeDocument/2006/relationships/image" Target="../media/image37.png"/><Relationship Id="rId12" Type="http://schemas.openxmlformats.org/officeDocument/2006/relationships/customXml" Target="../ink/ink53.xml"/><Relationship Id="rId17" Type="http://schemas.openxmlformats.org/officeDocument/2006/relationships/image" Target="../media/image51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0.xml"/><Relationship Id="rId11" Type="http://schemas.openxmlformats.org/officeDocument/2006/relationships/image" Target="../media/image39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62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1.emf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2.xml"/><Relationship Id="rId19" Type="http://schemas.openxmlformats.org/officeDocument/2006/relationships/image" Target="../media/image52.png"/><Relationship Id="rId31" Type="http://schemas.openxmlformats.org/officeDocument/2006/relationships/image" Target="../media/image59.png"/><Relationship Id="rId4" Type="http://schemas.openxmlformats.org/officeDocument/2006/relationships/customXml" Target="../ink/ink49.xml"/><Relationship Id="rId9" Type="http://schemas.openxmlformats.org/officeDocument/2006/relationships/image" Target="../media/image38.png"/><Relationship Id="rId14" Type="http://schemas.openxmlformats.org/officeDocument/2006/relationships/customXml" Target="../ink/ink54.xml"/><Relationship Id="rId22" Type="http://schemas.openxmlformats.org/officeDocument/2006/relationships/oleObject" Target="../embeddings/oleObject6.bin"/><Relationship Id="rId27" Type="http://schemas.openxmlformats.org/officeDocument/2006/relationships/image" Target="../media/image57.png"/><Relationship Id="rId30" Type="http://schemas.openxmlformats.org/officeDocument/2006/relationships/customXml" Target="../ink/ink61.xml"/><Relationship Id="rId35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63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27.png"/><Relationship Id="rId21" Type="http://schemas.openxmlformats.org/officeDocument/2006/relationships/image" Target="../media/image67.png"/><Relationship Id="rId34" Type="http://schemas.openxmlformats.org/officeDocument/2006/relationships/customXml" Target="../ink/ink81.xml"/><Relationship Id="rId7" Type="http://schemas.openxmlformats.org/officeDocument/2006/relationships/image" Target="../media/image47.png"/><Relationship Id="rId12" Type="http://schemas.openxmlformats.org/officeDocument/2006/relationships/customXml" Target="../ink/ink70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7.xml"/><Relationship Id="rId11" Type="http://schemas.openxmlformats.org/officeDocument/2006/relationships/image" Target="../media/image55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5" Type="http://schemas.openxmlformats.org/officeDocument/2006/relationships/image" Target="../media/image41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8.xml"/><Relationship Id="rId36" Type="http://schemas.openxmlformats.org/officeDocument/2006/relationships/image" Target="../media/image75.png"/><Relationship Id="rId10" Type="http://schemas.openxmlformats.org/officeDocument/2006/relationships/customXml" Target="../ink/ink69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66.xml"/><Relationship Id="rId9" Type="http://schemas.openxmlformats.org/officeDocument/2006/relationships/image" Target="../media/image54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70.png"/><Relationship Id="rId30" Type="http://schemas.openxmlformats.org/officeDocument/2006/relationships/customXml" Target="../ink/ink79.xml"/><Relationship Id="rId35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Tijdelijke aanduiding voor afbeelding 22">
            <a:extLst>
              <a:ext uri="{FF2B5EF4-FFF2-40B4-BE49-F238E27FC236}">
                <a16:creationId xmlns:a16="http://schemas.microsoft.com/office/drawing/2014/main" id="{33053A64-00B1-74FD-347C-9FDDD7F03E7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2279" r="12279"/>
          <a:stretch>
            <a:fillRect/>
          </a:stretch>
        </p:blipFill>
        <p:spPr>
          <a:xfrm>
            <a:off x="2659076" y="1211203"/>
            <a:ext cx="7376464" cy="415280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351A0E-82B3-0B96-9A73-533C633EB0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1308CA-8670-D310-A7F8-5E5E9A301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94048D8C-CD3B-C903-E904-17D05EC8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031" y="5085460"/>
            <a:ext cx="4919980" cy="976843"/>
          </a:xfrm>
        </p:spPr>
        <p:txBody>
          <a:bodyPr/>
          <a:lstStyle/>
          <a:p>
            <a:r>
              <a:rPr lang="en-US" dirty="0" err="1"/>
              <a:t>Corien</a:t>
            </a:r>
            <a:r>
              <a:rPr lang="en-US" dirty="0"/>
              <a:t> Gruppen &amp; Pim de Weijer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9115C56-522D-08B1-B6B4-118CEF73A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" descr="Amis Conclusion | Conclusion Jaarverslag">
            <a:extLst>
              <a:ext uri="{FF2B5EF4-FFF2-40B4-BE49-F238E27FC236}">
                <a16:creationId xmlns:a16="http://schemas.microsoft.com/office/drawing/2014/main" id="{E109384A-400B-299F-E8F4-B246E9CA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266" y="281645"/>
            <a:ext cx="2184820" cy="49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727EA035-F324-0ADF-0EEF-5F7A7415F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62" y="1325253"/>
            <a:ext cx="8240275" cy="3524742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F9C0ED97-A854-5D58-E1E6-83AF5BB0F39D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3667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Afbeelding 2">
            <a:extLst>
              <a:ext uri="{FF2B5EF4-FFF2-40B4-BE49-F238E27FC236}">
                <a16:creationId xmlns:a16="http://schemas.microsoft.com/office/drawing/2014/main" id="{975F356C-5DBD-CF89-17CD-03F0AA53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547" y="1084779"/>
            <a:ext cx="810690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CB11665-FBE7-9801-0AD8-31195995C1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03AD736-7B13-BB23-462B-524BB1CD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5882635-23DF-EA51-E9F6-393656877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12876"/>
              </p:ext>
            </p:extLst>
          </p:nvPr>
        </p:nvGraphicFramePr>
        <p:xfrm>
          <a:off x="615950" y="266700"/>
          <a:ext cx="4743450" cy="682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94160" imgH="6324480" progId="Word.OpenDocumentText.12">
                  <p:embed/>
                </p:oleObj>
              </mc:Choice>
              <mc:Fallback>
                <p:oleObj name="Document" r:id="rId2" imgW="4394160" imgH="6324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950" y="266700"/>
                        <a:ext cx="4743450" cy="682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503F72E-7BE1-DCC7-B198-F354D0EAE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222445"/>
              </p:ext>
            </p:extLst>
          </p:nvPr>
        </p:nvGraphicFramePr>
        <p:xfrm>
          <a:off x="5721350" y="342900"/>
          <a:ext cx="4362450" cy="62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394160" imgH="6324480" progId="Word.OpenDocumentText.12">
                  <p:embed/>
                </p:oleObj>
              </mc:Choice>
              <mc:Fallback>
                <p:oleObj name="Document" r:id="rId4" imgW="4394160" imgH="6324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5882635-23DF-EA51-E9F6-393656877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1350" y="342900"/>
                        <a:ext cx="4362450" cy="628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0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2C331032-9032-8AFF-1DC8-07A26BE2BBC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86354" y="232410"/>
            <a:ext cx="5793641" cy="51260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GIT repository met slides,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uitwerkingen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https://github.com/PimdeWeijer/SiGAzureStreamAnalytics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20B23E3-214B-F69B-3E8B-D21815BB81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F396C974-62F8-DDA3-206B-8C5C052BE1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itel 41">
            <a:extLst>
              <a:ext uri="{FF2B5EF4-FFF2-40B4-BE49-F238E27FC236}">
                <a16:creationId xmlns:a16="http://schemas.microsoft.com/office/drawing/2014/main" id="{A07009B4-891D-8331-725E-E8D648D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" name="Afbeelding 50">
            <a:extLst>
              <a:ext uri="{FF2B5EF4-FFF2-40B4-BE49-F238E27FC236}">
                <a16:creationId xmlns:a16="http://schemas.microsoft.com/office/drawing/2014/main" id="{643B0587-7AE5-6175-0DAD-33E9B062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978"/>
            <a:ext cx="12192000" cy="314509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9522CE3C-BC14-5B00-D77B-6A2931DD7C7A}"/>
              </a:ext>
            </a:extLst>
          </p:cNvPr>
          <p:cNvSpPr txBox="1"/>
          <p:nvPr/>
        </p:nvSpPr>
        <p:spPr>
          <a:xfrm>
            <a:off x="6096000" y="6622288"/>
            <a:ext cx="60579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</p:spTree>
    <p:extLst>
      <p:ext uri="{BB962C8B-B14F-4D97-AF65-F5344CB8AC3E}">
        <p14:creationId xmlns:p14="http://schemas.microsoft.com/office/powerpoint/2010/main" val="8149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F39B5F-CE1C-ABD2-A1FA-368BF9C61A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1811AF9-7AA0-A7A4-5AE3-55E68228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7E7EBA-732E-3808-0C53-1E156119E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05633"/>
              </p:ext>
            </p:extLst>
          </p:nvPr>
        </p:nvGraphicFramePr>
        <p:xfrm>
          <a:off x="2032000" y="70358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70358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9D6CCE7E-8F7F-F7F8-4F19-9E7ABF7B86C7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14:cNvPr>
              <p14:cNvContentPartPr/>
              <p14:nvPr/>
            </p14:nvContentPartPr>
            <p14:xfrm>
              <a:off x="10019360" y="4927370"/>
              <a:ext cx="31320" cy="13788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6360" y="4864730"/>
                <a:ext cx="1569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14:cNvPr>
              <p14:cNvContentPartPr/>
              <p14:nvPr/>
            </p14:nvContentPartPr>
            <p14:xfrm>
              <a:off x="10019720" y="4971290"/>
              <a:ext cx="35280" cy="5148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6720" y="4908650"/>
                <a:ext cx="160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14:cNvPr>
              <p14:cNvContentPartPr/>
              <p14:nvPr/>
            </p14:nvContentPartPr>
            <p14:xfrm>
              <a:off x="9650720" y="4730090"/>
              <a:ext cx="344520" cy="229320"/>
            </p14:xfrm>
          </p:contentPart>
        </mc:Choice>
        <mc:Fallback xmlns=""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8080" y="4667450"/>
                <a:ext cx="47016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ep 31">
            <a:extLst>
              <a:ext uri="{FF2B5EF4-FFF2-40B4-BE49-F238E27FC236}">
                <a16:creationId xmlns:a16="http://schemas.microsoft.com/office/drawing/2014/main" id="{30226DA1-45D2-CDC8-4D0C-09599D61FD56}"/>
              </a:ext>
            </a:extLst>
          </p:cNvPr>
          <p:cNvGrpSpPr/>
          <p:nvPr/>
        </p:nvGrpSpPr>
        <p:grpSpPr>
          <a:xfrm>
            <a:off x="9638840" y="4806770"/>
            <a:ext cx="395280" cy="375120"/>
            <a:chOff x="9638840" y="4806770"/>
            <a:chExt cx="3952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14:cNvPr>
                <p14:cNvContentPartPr/>
                <p14:nvPr/>
              </p14:nvContentPartPr>
              <p14:xfrm>
                <a:off x="9706880" y="4806770"/>
                <a:ext cx="250200" cy="36324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3880" y="4744130"/>
                  <a:ext cx="375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14:cNvPr>
                <p14:cNvContentPartPr/>
                <p14:nvPr/>
              </p14:nvContentPartPr>
              <p14:xfrm>
                <a:off x="9797960" y="4895330"/>
                <a:ext cx="214560" cy="19224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35320" y="4832690"/>
                  <a:ext cx="340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14:cNvPr>
                <p14:cNvContentPartPr/>
                <p14:nvPr/>
              </p14:nvContentPartPr>
              <p14:xfrm>
                <a:off x="9843320" y="5117810"/>
                <a:ext cx="190800" cy="4680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80320" y="5055170"/>
                  <a:ext cx="316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14:cNvPr>
                <p14:cNvContentPartPr/>
                <p14:nvPr/>
              </p14:nvContentPartPr>
              <p14:xfrm>
                <a:off x="9873920" y="5138330"/>
                <a:ext cx="40320" cy="4356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1280" y="5075330"/>
                  <a:ext cx="165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14:cNvPr>
                <p14:cNvContentPartPr/>
                <p14:nvPr/>
              </p14:nvContentPartPr>
              <p14:xfrm>
                <a:off x="9638840" y="4997210"/>
                <a:ext cx="114840" cy="159480"/>
              </p14:xfrm>
            </p:contentPart>
          </mc:Choice>
          <mc:Fallback xmlns="">
            <p:pic>
              <p:nvPicPr>
                <p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840" y="4934570"/>
                  <a:ext cx="240480" cy="28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29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4A5C6EB-68E2-9B1E-6888-8A8B3720B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41461"/>
              </p:ext>
            </p:extLst>
          </p:nvPr>
        </p:nvGraphicFramePr>
        <p:xfrm>
          <a:off x="2028825" y="707466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8825" y="707466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5160" y="4756730"/>
                <a:ext cx="298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8680" y="4749170"/>
                <a:ext cx="28836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9372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8600" y="5061650"/>
                  <a:ext cx="218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78960" y="5061650"/>
                  <a:ext cx="1735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5440" y="837617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3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889874-C80A-8BF0-C955-E66EE3E38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76484"/>
              </p:ext>
            </p:extLst>
          </p:nvPr>
        </p:nvGraphicFramePr>
        <p:xfrm>
          <a:off x="2028825" y="7142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142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14:cNvPr>
              <p14:cNvContentPartPr/>
              <p14:nvPr/>
            </p14:nvContentPartPr>
            <p14:xfrm>
              <a:off x="9676240" y="4793850"/>
              <a:ext cx="195840" cy="32436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3240" y="4731210"/>
                <a:ext cx="321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14:cNvPr>
              <p14:cNvContentPartPr/>
              <p14:nvPr/>
            </p14:nvContentPartPr>
            <p14:xfrm>
              <a:off x="9773800" y="4800330"/>
              <a:ext cx="279720" cy="35604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1160" y="4737690"/>
                <a:ext cx="40536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ep 23">
            <a:extLst>
              <a:ext uri="{FF2B5EF4-FFF2-40B4-BE49-F238E27FC236}">
                <a16:creationId xmlns:a16="http://schemas.microsoft.com/office/drawing/2014/main" id="{B098F2BC-3205-178D-CBC8-32369F0DD08B}"/>
              </a:ext>
            </a:extLst>
          </p:cNvPr>
          <p:cNvGrpSpPr/>
          <p:nvPr/>
        </p:nvGrpSpPr>
        <p:grpSpPr>
          <a:xfrm>
            <a:off x="9819160" y="5086170"/>
            <a:ext cx="233640" cy="95760"/>
            <a:chOff x="9819160" y="5086170"/>
            <a:chExt cx="23364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14:cNvPr>
                <p14:cNvContentPartPr/>
                <p14:nvPr/>
              </p14:nvContentPartPr>
              <p14:xfrm>
                <a:off x="9912040" y="5086170"/>
                <a:ext cx="140760" cy="7056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49400" y="5023530"/>
                  <a:ext cx="266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14:cNvPr>
                <p14:cNvContentPartPr/>
                <p14:nvPr/>
              </p14:nvContentPartPr>
              <p14:xfrm>
                <a:off x="9855160" y="5136930"/>
                <a:ext cx="64440" cy="38160"/>
              </p14:xfrm>
            </p:contentPart>
          </mc:Choice>
          <mc:Fallback xmlns=""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92160" y="5074290"/>
                  <a:ext cx="19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14:cNvPr>
                <p14:cNvContentPartPr/>
                <p14:nvPr/>
              </p14:nvContentPartPr>
              <p14:xfrm>
                <a:off x="9819160" y="5143050"/>
                <a:ext cx="182160" cy="388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6160" y="5080410"/>
                  <a:ext cx="30780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CD0BC4-193C-5B01-C266-BDC089C79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49813"/>
              </p:ext>
            </p:extLst>
          </p:nvPr>
        </p:nvGraphicFramePr>
        <p:xfrm>
          <a:off x="202882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6760" y="4655250"/>
                <a:ext cx="4208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4360" y="476325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12880" y="4801050"/>
                <a:ext cx="483120" cy="4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8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24321C-689B-B39D-EFF1-D05680936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53496"/>
              </p:ext>
            </p:extLst>
          </p:nvPr>
        </p:nvGraphicFramePr>
        <p:xfrm>
          <a:off x="2032000" y="72527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2000" y="72527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6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8130EB-A3EA-D97B-C2EB-040964FD7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02810"/>
              </p:ext>
            </p:extLst>
          </p:nvPr>
        </p:nvGraphicFramePr>
        <p:xfrm>
          <a:off x="203517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517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7880" y="4673970"/>
                <a:ext cx="29016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93320" y="474921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9880" y="468693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8400" y="494721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30600" y="5099490"/>
                  <a:ext cx="206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5800" y="507429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3032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57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47382" y="4673970"/>
                <a:ext cx="290436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93320" y="474885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9520" y="468657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88400" y="494685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30880" y="5100308"/>
                  <a:ext cx="205722" cy="151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45800" y="507393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996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CFAF0AB-95F4-6332-A4AB-B10ECB1066B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71099" y="730972"/>
            <a:ext cx="8249801" cy="511563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6122C21-144A-E7B4-2F2C-AC74B9153F4D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8512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LUSION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01ADAC34-A135-4532-B711-A358CA5809AD}"/>
    </a:ext>
  </a:extLst>
</a:theme>
</file>

<file path=ppt/theme/theme2.xml><?xml version="1.0" encoding="utf-8"?>
<a:theme xmlns:a="http://schemas.openxmlformats.org/drawingml/2006/main" name="INSTRUCT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lusion - Corporate_mei 22" id="{9551421B-6FF5-4AAA-A27F-1E56F04EB7D1}" vid="{FA822AF6-5512-4838-8502-268C6577BC09}"/>
    </a:ext>
  </a:extLst>
</a:theme>
</file>

<file path=ppt/theme/theme3.xml><?xml version="1.0" encoding="utf-8"?>
<a:theme xmlns:a="http://schemas.openxmlformats.org/drawingml/2006/main" name="Document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1958ADB4-D41D-46F1-B55A-3FD5124AEC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639BC2DD6FE429B17646B9CD8867A" ma:contentTypeVersion="16" ma:contentTypeDescription="Een nieuw document maken." ma:contentTypeScope="" ma:versionID="c6315e4a94c58dd648f1828a7ad47a2a">
  <xsd:schema xmlns:xsd="http://www.w3.org/2001/XMLSchema" xmlns:xs="http://www.w3.org/2001/XMLSchema" xmlns:p="http://schemas.microsoft.com/office/2006/metadata/properties" xmlns:ns2="b0385247-954e-4957-b61d-245590d21cba" xmlns:ns3="0295903b-a0f2-4feb-9676-df76835d413c" xmlns:ns4="6dc85ea1-5c6a-4802-a3d0-6a3af370d36c" targetNamespace="http://schemas.microsoft.com/office/2006/metadata/properties" ma:root="true" ma:fieldsID="aeed4818a8c14b442714ae4a0d9f48fc" ns2:_="" ns3:_="" ns4:_="">
    <xsd:import namespace="b0385247-954e-4957-b61d-245590d21cba"/>
    <xsd:import namespace="0295903b-a0f2-4feb-9676-df76835d413c"/>
    <xsd:import namespace="6dc85ea1-5c6a-4802-a3d0-6a3af370d3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85247-954e-4957-b61d-245590d21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0d3ff5ce-ee3d-4e50-b2bc-49226c584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5903b-a0f2-4feb-9676-df76835d41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85ea1-5c6a-4802-a3d0-6a3af370d36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db01b5c-b7fe-4aa6-ac1b-6d7513c714df}" ma:internalName="TaxCatchAll" ma:showField="CatchAllData" ma:web="0295903b-a0f2-4feb-9676-df76835d41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95903b-a0f2-4feb-9676-df76835d413c">
      <UserInfo>
        <DisplayName>André van Dalen</DisplayName>
        <AccountId>20</AccountId>
        <AccountType/>
      </UserInfo>
      <UserInfo>
        <DisplayName>Ilse van Stijn</DisplayName>
        <AccountId>278</AccountId>
        <AccountType/>
      </UserInfo>
    </SharedWithUsers>
    <TaxCatchAll xmlns="6dc85ea1-5c6a-4802-a3d0-6a3af370d36c" xsi:nil="true"/>
    <lcf76f155ced4ddcb4097134ff3c332f xmlns="b0385247-954e-4957-b61d-245590d21cb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E78CD5-D256-45B3-A71E-4AD39C5C6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CFD1ED-BC48-4517-9AE3-CC1325259E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385247-954e-4957-b61d-245590d21cba"/>
    <ds:schemaRef ds:uri="0295903b-a0f2-4feb-9676-df76835d413c"/>
    <ds:schemaRef ds:uri="6dc85ea1-5c6a-4802-a3d0-6a3af370d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8883E7-05C3-4925-994B-F9DE18FC972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85ea1-5c6a-4802-a3d0-6a3af370d36c"/>
    <ds:schemaRef ds:uri="http://purl.org/dc/terms/"/>
    <ds:schemaRef ds:uri="http://purl.org/dc/dcmitype/"/>
    <ds:schemaRef ds:uri="http://schemas.microsoft.com/office/2006/metadata/properties"/>
    <ds:schemaRef ds:uri="0295903b-a0f2-4feb-9676-df76835d413c"/>
    <ds:schemaRef ds:uri="b0385247-954e-4957-b61d-245590d21cb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 - Corporate_mei 22</Template>
  <TotalTime>2162</TotalTime>
  <Words>166</Words>
  <Application>Microsoft Office PowerPoint</Application>
  <PresentationFormat>Breedbeeld</PresentationFormat>
  <Paragraphs>14</Paragraphs>
  <Slides>13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Segoe MDL2 Assets</vt:lpstr>
      <vt:lpstr>CONCLUSION</vt:lpstr>
      <vt:lpstr>INSTRUCTIES</vt:lpstr>
      <vt:lpstr>Document</vt:lpstr>
      <vt:lpstr>Document</vt:lpstr>
      <vt:lpstr>Acrobat Document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Robbrecht van Amerongen</dc:creator>
  <cp:keywords/>
  <dc:description>Conclusion - versie 1 - juni 2017
Ontwerp: Humming
Template: Ton Persoon</dc:description>
  <cp:lastModifiedBy>Pim De Weijer</cp:lastModifiedBy>
  <cp:revision>31</cp:revision>
  <dcterms:created xsi:type="dcterms:W3CDTF">2022-10-05T17:54:39Z</dcterms:created>
  <dcterms:modified xsi:type="dcterms:W3CDTF">2023-03-31T12:27:20Z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0x010100C6C639BC2DD6FE429B17646B9CD8867A</vt:lpwstr>
  </property>
  <property fmtid="{D5CDD505-2E9C-101B-9397-08002B2CF9AE}" pid="3" name="NXPowerLiteLastOptimized">
    <vt:lpwstr>410433989</vt:lpwstr>
  </property>
  <property fmtid="{D5CDD505-2E9C-101B-9397-08002B2CF9AE}" pid="4" name="NXPowerLiteSettings">
    <vt:lpwstr>C98007B004F000</vt:lpwstr>
  </property>
  <property fmtid="{D5CDD505-2E9C-101B-9397-08002B2CF9AE}" pid="5" name="NXPowerLiteVersion">
    <vt:lpwstr>D8.0.4</vt:lpwstr>
  </property>
  <property fmtid="{D5CDD505-2E9C-101B-9397-08002B2CF9AE}" pid="6" name="MediaServiceImageTags">
    <vt:lpwstr/>
  </property>
</Properties>
</file>