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18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  <p:sldId id="13309" r:id="rId15"/>
    <p:sldId id="13310" r:id="rId16"/>
    <p:sldId id="13311" r:id="rId17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157" d="100"/>
          <a:sy n="157" d="100"/>
        </p:scale>
        <p:origin x="-1452" y="-1554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29-3-2023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63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7.png"/><Relationship Id="rId21" Type="http://schemas.openxmlformats.org/officeDocument/2006/relationships/image" Target="../media/image67.png"/><Relationship Id="rId34" Type="http://schemas.openxmlformats.org/officeDocument/2006/relationships/customXml" Target="../ink/ink81.xml"/><Relationship Id="rId7" Type="http://schemas.openxmlformats.org/officeDocument/2006/relationships/image" Target="../media/image47.png"/><Relationship Id="rId12" Type="http://schemas.openxmlformats.org/officeDocument/2006/relationships/customXml" Target="../ink/ink70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7.xml"/><Relationship Id="rId11" Type="http://schemas.openxmlformats.org/officeDocument/2006/relationships/image" Target="../media/image5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8.xml"/><Relationship Id="rId36" Type="http://schemas.openxmlformats.org/officeDocument/2006/relationships/image" Target="../media/image75.png"/><Relationship Id="rId10" Type="http://schemas.openxmlformats.org/officeDocument/2006/relationships/customXml" Target="../ink/ink69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6.xml"/><Relationship Id="rId9" Type="http://schemas.openxmlformats.org/officeDocument/2006/relationships/image" Target="../media/image5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0.png"/><Relationship Id="rId30" Type="http://schemas.openxmlformats.org/officeDocument/2006/relationships/customXml" Target="../ink/ink79.xml"/><Relationship Id="rId35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727EA035-F324-0ADF-0EEF-5F7A7415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325253"/>
            <a:ext cx="8240275" cy="35247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9C0ED97-A854-5D58-E1E6-83AF5BB0F39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36671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975F356C-5DBD-CF89-17CD-03F0AA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1084779"/>
            <a:ext cx="81069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7382" y="4673970"/>
                <a:ext cx="290436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93320" y="474885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9520" y="468657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400" y="494685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880" y="5100308"/>
                  <a:ext cx="205722" cy="15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5800" y="507393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996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CFAF0AB-95F4-6332-A4AB-B10ECB1066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71099" y="730972"/>
            <a:ext cx="8249801" cy="511563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6122C21-144A-E7B4-2F2C-AC74B9153F4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85129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2138</TotalTime>
  <Words>148</Words>
  <Application>Microsoft Office PowerPoint</Application>
  <PresentationFormat>Breedbeeld</PresentationFormat>
  <Paragraphs>11</Paragraphs>
  <Slides>11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Acrobat Document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Pim De Weijer</cp:lastModifiedBy>
  <cp:revision>29</cp:revision>
  <dcterms:created xsi:type="dcterms:W3CDTF">2022-10-05T17:54:39Z</dcterms:created>
  <dcterms:modified xsi:type="dcterms:W3CDTF">2023-03-29T08:45:18Z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