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15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29-3-2023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2039</TotalTime>
  <Words>97</Words>
  <Application>Microsoft Office PowerPoint</Application>
  <PresentationFormat>Breedbeeld</PresentationFormat>
  <Paragraphs>8</Paragraphs>
  <Slides>8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Acrobat Document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Pim De Weijer</cp:lastModifiedBy>
  <cp:revision>23</cp:revision>
  <dcterms:created xsi:type="dcterms:W3CDTF">2022-10-05T17:54:39Z</dcterms:created>
  <dcterms:modified xsi:type="dcterms:W3CDTF">2023-03-29T07:05:36Z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