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Gulfs Display" charset="1" panose="00000500000000000000"/>
      <p:regular r:id="rId14"/>
    </p:embeddedFont>
    <p:embeddedFont>
      <p:font typeface="Gulfs Display Italics" charset="1" panose="00000500000000000000"/>
      <p:regular r:id="rId15"/>
    </p:embeddedFont>
    <p:embeddedFont>
      <p:font typeface="Heading Now 31-38" charset="1" panose="00000000000000000000"/>
      <p:regular r:id="rId16"/>
    </p:embeddedFont>
    <p:embeddedFont>
      <p:font typeface="Heading Now 31-38 Bold" charset="1" panose="00000000000000000000"/>
      <p:regular r:id="rId17"/>
    </p:embeddedFont>
    <p:embeddedFont>
      <p:font typeface="Heading Now 31-38 Italics" charset="1" panose="00000500000000000000"/>
      <p:regular r:id="rId18"/>
    </p:embeddedFont>
    <p:embeddedFont>
      <p:font typeface="Heading Now 31-38 Bold Italics" charset="1" panose="000008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38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20.jpeg" Type="http://schemas.openxmlformats.org/officeDocument/2006/relationships/image"/><Relationship Id="rId12" Target="../media/image21.jpe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7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jpe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40002">
            <a:off x="15186037" y="489736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21258" y="196753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40802" y="1028700"/>
            <a:ext cx="17006395" cy="10735287"/>
          </a:xfrm>
          <a:custGeom>
            <a:avLst/>
            <a:gdLst/>
            <a:ahLst/>
            <a:cxnLst/>
            <a:rect r="r" b="b" t="t" l="l"/>
            <a:pathLst>
              <a:path h="10735287" w="17006395">
                <a:moveTo>
                  <a:pt x="0" y="0"/>
                </a:moveTo>
                <a:lnTo>
                  <a:pt x="17006396" y="0"/>
                </a:lnTo>
                <a:lnTo>
                  <a:pt x="17006396" y="10735287"/>
                </a:lnTo>
                <a:lnTo>
                  <a:pt x="0" y="107352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26001" y="9272484"/>
            <a:ext cx="5535993" cy="809639"/>
          </a:xfrm>
          <a:custGeom>
            <a:avLst/>
            <a:gdLst/>
            <a:ahLst/>
            <a:cxnLst/>
            <a:rect r="r" b="b" t="t" l="l"/>
            <a:pathLst>
              <a:path h="809639" w="5535993">
                <a:moveTo>
                  <a:pt x="0" y="0"/>
                </a:moveTo>
                <a:lnTo>
                  <a:pt x="5535993" y="0"/>
                </a:lnTo>
                <a:lnTo>
                  <a:pt x="5535993" y="809639"/>
                </a:lnTo>
                <a:lnTo>
                  <a:pt x="0" y="8096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70742"/>
            <a:ext cx="989967" cy="989967"/>
          </a:xfrm>
          <a:custGeom>
            <a:avLst/>
            <a:gdLst/>
            <a:ahLst/>
            <a:cxnLst/>
            <a:rect r="r" b="b" t="t" l="l"/>
            <a:pathLst>
              <a:path h="989967" w="989967">
                <a:moveTo>
                  <a:pt x="0" y="0"/>
                </a:moveTo>
                <a:lnTo>
                  <a:pt x="989967" y="0"/>
                </a:lnTo>
                <a:lnTo>
                  <a:pt x="989967" y="989967"/>
                </a:lnTo>
                <a:lnTo>
                  <a:pt x="0" y="98996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70984" y="0"/>
            <a:ext cx="1043600" cy="766572"/>
          </a:xfrm>
          <a:custGeom>
            <a:avLst/>
            <a:gdLst/>
            <a:ahLst/>
            <a:cxnLst/>
            <a:rect r="r" b="b" t="t" l="l"/>
            <a:pathLst>
              <a:path h="766572" w="1043600">
                <a:moveTo>
                  <a:pt x="0" y="0"/>
                </a:moveTo>
                <a:lnTo>
                  <a:pt x="1043600" y="0"/>
                </a:lnTo>
                <a:lnTo>
                  <a:pt x="1043600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1827" y="4105104"/>
            <a:ext cx="14460957" cy="231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3"/>
              </a:lnSpc>
              <a:spcBef>
                <a:spcPct val="0"/>
              </a:spcBef>
            </a:pPr>
            <a:r>
              <a:rPr lang="en-US" sz="13595">
                <a:solidFill>
                  <a:srgbClr val="FDF106"/>
                </a:solidFill>
                <a:latin typeface="Gulfs Display"/>
              </a:rPr>
              <a:t>COMPUTAÇÃO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5216" y="5702428"/>
            <a:ext cx="14097567" cy="231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3"/>
              </a:lnSpc>
              <a:spcBef>
                <a:spcPct val="0"/>
              </a:spcBef>
            </a:pPr>
            <a:r>
              <a:rPr lang="en-US" sz="13595">
                <a:solidFill>
                  <a:srgbClr val="0D0D0D"/>
                </a:solidFill>
                <a:latin typeface="Gulfs Display"/>
              </a:rPr>
              <a:t>GRÁFICA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6913" y="8018987"/>
            <a:ext cx="12630785" cy="1881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3"/>
              </a:lnSpc>
            </a:pPr>
            <a:r>
              <a:rPr lang="en-US" sz="5045">
                <a:solidFill>
                  <a:srgbClr val="0D0D0D"/>
                </a:solidFill>
                <a:latin typeface="Heading Now 31-38"/>
              </a:rPr>
              <a:t>Alunos: Ana Virgínia, Arthur Apolinário, Eduardo Rocha, </a:t>
            </a:r>
          </a:p>
          <a:p>
            <a:pPr algn="ctr" marL="0" indent="0" lvl="0">
              <a:lnSpc>
                <a:spcPts val="7063"/>
              </a:lnSpc>
              <a:spcBef>
                <a:spcPct val="0"/>
              </a:spcBef>
            </a:pPr>
            <a:r>
              <a:rPr lang="en-US" sz="5045">
                <a:solidFill>
                  <a:srgbClr val="0D0D0D"/>
                </a:solidFill>
                <a:latin typeface="Heading Now 31-38"/>
              </a:rPr>
              <a:t>João Pedro Pimenta, Samuel José, Vinícius Mergulhão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34313" y="441433"/>
            <a:ext cx="4019374" cy="58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1"/>
              </a:lnSpc>
            </a:pPr>
            <a:r>
              <a:rPr lang="en-US" sz="4371">
                <a:solidFill>
                  <a:srgbClr val="0D0D0D"/>
                </a:solidFill>
                <a:latin typeface="Gulfs Display"/>
              </a:rPr>
              <a:t>COMPILADOR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6258356" y="-344468"/>
            <a:ext cx="6094414" cy="2285405"/>
          </a:xfrm>
          <a:custGeom>
            <a:avLst/>
            <a:gdLst/>
            <a:ahLst/>
            <a:cxnLst/>
            <a:rect r="r" b="b" t="t" l="l"/>
            <a:pathLst>
              <a:path h="2285405" w="6094414">
                <a:moveTo>
                  <a:pt x="6094414" y="2285405"/>
                </a:moveTo>
                <a:lnTo>
                  <a:pt x="0" y="2285405"/>
                </a:lnTo>
                <a:lnTo>
                  <a:pt x="0" y="0"/>
                </a:lnTo>
                <a:lnTo>
                  <a:pt x="6094414" y="0"/>
                </a:lnTo>
                <a:lnTo>
                  <a:pt x="6094414" y="228540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92388" t="-92388" r="-92388" b="-9238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17392" y="1419842"/>
            <a:ext cx="15003696" cy="8482876"/>
            <a:chOff x="0" y="0"/>
            <a:chExt cx="3951591" cy="22341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51591" cy="2234173"/>
            </a:xfrm>
            <a:custGeom>
              <a:avLst/>
              <a:gdLst/>
              <a:ahLst/>
              <a:cxnLst/>
              <a:rect r="r" b="b" t="t" l="l"/>
              <a:pathLst>
                <a:path h="2234173" w="3951591">
                  <a:moveTo>
                    <a:pt x="26832" y="0"/>
                  </a:moveTo>
                  <a:lnTo>
                    <a:pt x="3924758" y="0"/>
                  </a:lnTo>
                  <a:cubicBezTo>
                    <a:pt x="3931875" y="0"/>
                    <a:pt x="3938700" y="2827"/>
                    <a:pt x="3943732" y="7859"/>
                  </a:cubicBezTo>
                  <a:cubicBezTo>
                    <a:pt x="3948764" y="12891"/>
                    <a:pt x="3951591" y="19716"/>
                    <a:pt x="3951591" y="26832"/>
                  </a:cubicBezTo>
                  <a:lnTo>
                    <a:pt x="3951591" y="2207341"/>
                  </a:lnTo>
                  <a:cubicBezTo>
                    <a:pt x="3951591" y="2222160"/>
                    <a:pt x="3939577" y="2234173"/>
                    <a:pt x="3924758" y="2234173"/>
                  </a:cubicBezTo>
                  <a:lnTo>
                    <a:pt x="26832" y="2234173"/>
                  </a:lnTo>
                  <a:cubicBezTo>
                    <a:pt x="12013" y="2234173"/>
                    <a:pt x="0" y="2222160"/>
                    <a:pt x="0" y="2207341"/>
                  </a:cubicBezTo>
                  <a:lnTo>
                    <a:pt x="0" y="26832"/>
                  </a:lnTo>
                  <a:cubicBezTo>
                    <a:pt x="0" y="12013"/>
                    <a:pt x="12013" y="0"/>
                    <a:pt x="26832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951591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685504" y="2483799"/>
            <a:ext cx="7240119" cy="6354963"/>
          </a:xfrm>
          <a:custGeom>
            <a:avLst/>
            <a:gdLst/>
            <a:ahLst/>
            <a:cxnLst/>
            <a:rect r="r" b="b" t="t" l="l"/>
            <a:pathLst>
              <a:path h="6354963" w="7240119">
                <a:moveTo>
                  <a:pt x="0" y="0"/>
                </a:moveTo>
                <a:lnTo>
                  <a:pt x="7240118" y="0"/>
                </a:lnTo>
                <a:lnTo>
                  <a:pt x="7240118" y="6354963"/>
                </a:lnTo>
                <a:lnTo>
                  <a:pt x="0" y="63549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85115" y="196323"/>
            <a:ext cx="4440896" cy="89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DF106"/>
                </a:solidFill>
                <a:latin typeface="Gulfs Display"/>
              </a:rPr>
              <a:t>Renderização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34313" y="441433"/>
            <a:ext cx="4019374" cy="58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1"/>
              </a:lnSpc>
            </a:pPr>
            <a:r>
              <a:rPr lang="en-US" sz="4371">
                <a:solidFill>
                  <a:srgbClr val="0D0D0D"/>
                </a:solidFill>
                <a:latin typeface="Gulfs Display"/>
              </a:rPr>
              <a:t>COMPILADOR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6258356" y="-344468"/>
            <a:ext cx="6094414" cy="2285405"/>
          </a:xfrm>
          <a:custGeom>
            <a:avLst/>
            <a:gdLst/>
            <a:ahLst/>
            <a:cxnLst/>
            <a:rect r="r" b="b" t="t" l="l"/>
            <a:pathLst>
              <a:path h="2285405" w="6094414">
                <a:moveTo>
                  <a:pt x="6094414" y="2285405"/>
                </a:moveTo>
                <a:lnTo>
                  <a:pt x="0" y="2285405"/>
                </a:lnTo>
                <a:lnTo>
                  <a:pt x="0" y="0"/>
                </a:lnTo>
                <a:lnTo>
                  <a:pt x="6094414" y="0"/>
                </a:lnTo>
                <a:lnTo>
                  <a:pt x="6094414" y="228540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92388" t="-92388" r="-92388" b="-9238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75689" y="1429367"/>
            <a:ext cx="17249874" cy="8482876"/>
            <a:chOff x="0" y="0"/>
            <a:chExt cx="4543177" cy="22341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43177" cy="2234173"/>
            </a:xfrm>
            <a:custGeom>
              <a:avLst/>
              <a:gdLst/>
              <a:ahLst/>
              <a:cxnLst/>
              <a:rect r="r" b="b" t="t" l="l"/>
              <a:pathLst>
                <a:path h="2234173" w="4543177">
                  <a:moveTo>
                    <a:pt x="23338" y="0"/>
                  </a:moveTo>
                  <a:lnTo>
                    <a:pt x="4519838" y="0"/>
                  </a:lnTo>
                  <a:cubicBezTo>
                    <a:pt x="4532728" y="0"/>
                    <a:pt x="4543177" y="10449"/>
                    <a:pt x="4543177" y="23338"/>
                  </a:cubicBezTo>
                  <a:lnTo>
                    <a:pt x="4543177" y="2210835"/>
                  </a:lnTo>
                  <a:cubicBezTo>
                    <a:pt x="4543177" y="2217025"/>
                    <a:pt x="4540718" y="2222961"/>
                    <a:pt x="4536341" y="2227338"/>
                  </a:cubicBezTo>
                  <a:cubicBezTo>
                    <a:pt x="4531964" y="2231715"/>
                    <a:pt x="4526028" y="2234173"/>
                    <a:pt x="4519838" y="2234173"/>
                  </a:cubicBezTo>
                  <a:lnTo>
                    <a:pt x="23338" y="2234173"/>
                  </a:lnTo>
                  <a:cubicBezTo>
                    <a:pt x="17148" y="2234173"/>
                    <a:pt x="11212" y="2231715"/>
                    <a:pt x="6836" y="2227338"/>
                  </a:cubicBezTo>
                  <a:cubicBezTo>
                    <a:pt x="2459" y="2222961"/>
                    <a:pt x="0" y="2217025"/>
                    <a:pt x="0" y="2210835"/>
                  </a:cubicBezTo>
                  <a:lnTo>
                    <a:pt x="0" y="23338"/>
                  </a:lnTo>
                  <a:cubicBezTo>
                    <a:pt x="0" y="17148"/>
                    <a:pt x="2459" y="11212"/>
                    <a:pt x="6836" y="6836"/>
                  </a:cubicBezTo>
                  <a:cubicBezTo>
                    <a:pt x="11212" y="2459"/>
                    <a:pt x="17148" y="0"/>
                    <a:pt x="2333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543177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1789395"/>
            <a:ext cx="8115300" cy="7860636"/>
          </a:xfrm>
          <a:custGeom>
            <a:avLst/>
            <a:gdLst/>
            <a:ahLst/>
            <a:cxnLst/>
            <a:rect r="r" b="b" t="t" l="l"/>
            <a:pathLst>
              <a:path h="7860636" w="8115300">
                <a:moveTo>
                  <a:pt x="0" y="0"/>
                </a:moveTo>
                <a:lnTo>
                  <a:pt x="8115300" y="0"/>
                </a:lnTo>
                <a:lnTo>
                  <a:pt x="8115300" y="7860636"/>
                </a:lnTo>
                <a:lnTo>
                  <a:pt x="0" y="78606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19189" y="3089420"/>
            <a:ext cx="7840111" cy="5162770"/>
          </a:xfrm>
          <a:custGeom>
            <a:avLst/>
            <a:gdLst/>
            <a:ahLst/>
            <a:cxnLst/>
            <a:rect r="r" b="b" t="t" l="l"/>
            <a:pathLst>
              <a:path h="5162770" w="7840111">
                <a:moveTo>
                  <a:pt x="0" y="0"/>
                </a:moveTo>
                <a:lnTo>
                  <a:pt x="7840111" y="0"/>
                </a:lnTo>
                <a:lnTo>
                  <a:pt x="7840111" y="5162770"/>
                </a:lnTo>
                <a:lnTo>
                  <a:pt x="0" y="51627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22902" b="-329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85115" y="196323"/>
            <a:ext cx="4440896" cy="89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DF106"/>
                </a:solidFill>
                <a:latin typeface="Gulfs Display"/>
              </a:rPr>
              <a:t>Renderização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661825" y="2166717"/>
            <a:ext cx="10964351" cy="5953567"/>
            <a:chOff x="0" y="0"/>
            <a:chExt cx="2887730" cy="15680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87730" cy="1568018"/>
            </a:xfrm>
            <a:custGeom>
              <a:avLst/>
              <a:gdLst/>
              <a:ahLst/>
              <a:cxnLst/>
              <a:rect r="r" b="b" t="t" l="l"/>
              <a:pathLst>
                <a:path h="1568018" w="2887730">
                  <a:moveTo>
                    <a:pt x="36717" y="0"/>
                  </a:moveTo>
                  <a:lnTo>
                    <a:pt x="2851013" y="0"/>
                  </a:lnTo>
                  <a:cubicBezTo>
                    <a:pt x="2860751" y="0"/>
                    <a:pt x="2870090" y="3868"/>
                    <a:pt x="2876976" y="10754"/>
                  </a:cubicBezTo>
                  <a:cubicBezTo>
                    <a:pt x="2883862" y="17640"/>
                    <a:pt x="2887730" y="26979"/>
                    <a:pt x="2887730" y="36717"/>
                  </a:cubicBezTo>
                  <a:lnTo>
                    <a:pt x="2887730" y="1531300"/>
                  </a:lnTo>
                  <a:cubicBezTo>
                    <a:pt x="2887730" y="1551579"/>
                    <a:pt x="2871291" y="1568018"/>
                    <a:pt x="2851013" y="1568018"/>
                  </a:cubicBezTo>
                  <a:lnTo>
                    <a:pt x="36717" y="1568018"/>
                  </a:lnTo>
                  <a:cubicBezTo>
                    <a:pt x="26979" y="1568018"/>
                    <a:pt x="17640" y="1564149"/>
                    <a:pt x="10754" y="1557263"/>
                  </a:cubicBezTo>
                  <a:cubicBezTo>
                    <a:pt x="3868" y="1550378"/>
                    <a:pt x="0" y="1541038"/>
                    <a:pt x="0" y="1531300"/>
                  </a:cubicBezTo>
                  <a:lnTo>
                    <a:pt x="0" y="36717"/>
                  </a:lnTo>
                  <a:cubicBezTo>
                    <a:pt x="0" y="26979"/>
                    <a:pt x="3868" y="17640"/>
                    <a:pt x="10754" y="10754"/>
                  </a:cubicBezTo>
                  <a:cubicBezTo>
                    <a:pt x="17640" y="3868"/>
                    <a:pt x="26979" y="0"/>
                    <a:pt x="3671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87730" cy="1606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1825" y="4274530"/>
            <a:ext cx="10964351" cy="156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Gulfs Display"/>
              </a:rPr>
              <a:t>Execução...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21258" y="196753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177513" y="8853480"/>
            <a:ext cx="5535993" cy="809639"/>
          </a:xfrm>
          <a:custGeom>
            <a:avLst/>
            <a:gdLst/>
            <a:ahLst/>
            <a:cxnLst/>
            <a:rect r="r" b="b" t="t" l="l"/>
            <a:pathLst>
              <a:path h="809639" w="5535993">
                <a:moveTo>
                  <a:pt x="0" y="0"/>
                </a:moveTo>
                <a:lnTo>
                  <a:pt x="5535994" y="0"/>
                </a:lnTo>
                <a:lnTo>
                  <a:pt x="5535994" y="809640"/>
                </a:lnTo>
                <a:lnTo>
                  <a:pt x="0" y="809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40802" y="1494106"/>
            <a:ext cx="17006395" cy="10735287"/>
          </a:xfrm>
          <a:custGeom>
            <a:avLst/>
            <a:gdLst/>
            <a:ahLst/>
            <a:cxnLst/>
            <a:rect r="r" b="b" t="t" l="l"/>
            <a:pathLst>
              <a:path h="10735287" w="17006395">
                <a:moveTo>
                  <a:pt x="0" y="0"/>
                </a:moveTo>
                <a:lnTo>
                  <a:pt x="17006396" y="0"/>
                </a:lnTo>
                <a:lnTo>
                  <a:pt x="17006396" y="10735287"/>
                </a:lnTo>
                <a:lnTo>
                  <a:pt x="0" y="107352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0002">
            <a:off x="15186037" y="489736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05247" y="3893540"/>
            <a:ext cx="8382441" cy="4715123"/>
          </a:xfrm>
          <a:custGeom>
            <a:avLst/>
            <a:gdLst/>
            <a:ahLst/>
            <a:cxnLst/>
            <a:rect r="r" b="b" t="t" l="l"/>
            <a:pathLst>
              <a:path h="4715123" w="8382441">
                <a:moveTo>
                  <a:pt x="0" y="0"/>
                </a:moveTo>
                <a:lnTo>
                  <a:pt x="8382441" y="0"/>
                </a:lnTo>
                <a:lnTo>
                  <a:pt x="8382441" y="4715123"/>
                </a:lnTo>
                <a:lnTo>
                  <a:pt x="0" y="471512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62146">
            <a:off x="15250736" y="-67913"/>
            <a:ext cx="1290540" cy="1076069"/>
          </a:xfrm>
          <a:custGeom>
            <a:avLst/>
            <a:gdLst/>
            <a:ahLst/>
            <a:cxnLst/>
            <a:rect r="r" b="b" t="t" l="l"/>
            <a:pathLst>
              <a:path h="1076069" w="1290540">
                <a:moveTo>
                  <a:pt x="0" y="0"/>
                </a:moveTo>
                <a:lnTo>
                  <a:pt x="1290540" y="0"/>
                </a:lnTo>
                <a:lnTo>
                  <a:pt x="1290540" y="1076069"/>
                </a:lnTo>
                <a:lnTo>
                  <a:pt x="0" y="10760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1993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082384" y="4619205"/>
            <a:ext cx="14097567" cy="325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5"/>
              </a:lnSpc>
            </a:pPr>
            <a:r>
              <a:rPr lang="en-US" sz="9296">
                <a:solidFill>
                  <a:srgbClr val="0D0D0D"/>
                </a:solidFill>
                <a:latin typeface="Gulfs Display"/>
              </a:rPr>
              <a:t>SIMBOLO </a:t>
            </a:r>
          </a:p>
          <a:p>
            <a:pPr algn="ctr">
              <a:lnSpc>
                <a:spcPts val="13015"/>
              </a:lnSpc>
              <a:spcBef>
                <a:spcPct val="0"/>
              </a:spcBef>
            </a:pPr>
            <a:r>
              <a:rPr lang="en-US" sz="9296">
                <a:solidFill>
                  <a:srgbClr val="0D0D0D"/>
                </a:solidFill>
                <a:latin typeface="Gulfs Display"/>
              </a:rPr>
              <a:t>ESCOLHIDO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465" y="681368"/>
            <a:ext cx="6349665" cy="9512607"/>
          </a:xfrm>
          <a:custGeom>
            <a:avLst/>
            <a:gdLst/>
            <a:ahLst/>
            <a:cxnLst/>
            <a:rect r="r" b="b" t="t" l="l"/>
            <a:pathLst>
              <a:path h="9512607" w="6349665">
                <a:moveTo>
                  <a:pt x="0" y="0"/>
                </a:moveTo>
                <a:lnTo>
                  <a:pt x="6349665" y="0"/>
                </a:lnTo>
                <a:lnTo>
                  <a:pt x="6349665" y="9512606"/>
                </a:lnTo>
                <a:lnTo>
                  <a:pt x="0" y="95126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77729" y="681368"/>
            <a:ext cx="6349665" cy="9512607"/>
          </a:xfrm>
          <a:custGeom>
            <a:avLst/>
            <a:gdLst/>
            <a:ahLst/>
            <a:cxnLst/>
            <a:rect r="r" b="b" t="t" l="l"/>
            <a:pathLst>
              <a:path h="9512607" w="6349665">
                <a:moveTo>
                  <a:pt x="0" y="0"/>
                </a:moveTo>
                <a:lnTo>
                  <a:pt x="6349665" y="0"/>
                </a:lnTo>
                <a:lnTo>
                  <a:pt x="6349665" y="9512606"/>
                </a:lnTo>
                <a:lnTo>
                  <a:pt x="0" y="95126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7699" y="3682123"/>
            <a:ext cx="5681197" cy="5576177"/>
            <a:chOff x="0" y="0"/>
            <a:chExt cx="3034377" cy="29782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34377" cy="2978285"/>
            </a:xfrm>
            <a:custGeom>
              <a:avLst/>
              <a:gdLst/>
              <a:ahLst/>
              <a:cxnLst/>
              <a:rect r="r" b="b" t="t" l="l"/>
              <a:pathLst>
                <a:path h="2978285" w="3034377">
                  <a:moveTo>
                    <a:pt x="2967014" y="0"/>
                  </a:moveTo>
                  <a:lnTo>
                    <a:pt x="67363" y="0"/>
                  </a:lnTo>
                  <a:cubicBezTo>
                    <a:pt x="30344" y="0"/>
                    <a:pt x="0" y="55637"/>
                    <a:pt x="0" y="123764"/>
                  </a:cubicBezTo>
                  <a:lnTo>
                    <a:pt x="0" y="2854521"/>
                  </a:lnTo>
                  <a:cubicBezTo>
                    <a:pt x="0" y="2922648"/>
                    <a:pt x="30344" y="2978285"/>
                    <a:pt x="67363" y="2978285"/>
                  </a:cubicBezTo>
                  <a:lnTo>
                    <a:pt x="2967014" y="2978285"/>
                  </a:lnTo>
                  <a:cubicBezTo>
                    <a:pt x="3004033" y="2978285"/>
                    <a:pt x="3034377" y="2922648"/>
                    <a:pt x="3034377" y="2854521"/>
                  </a:cubicBezTo>
                  <a:lnTo>
                    <a:pt x="3034377" y="123764"/>
                  </a:lnTo>
                  <a:cubicBezTo>
                    <a:pt x="3034377" y="55637"/>
                    <a:pt x="3004033" y="0"/>
                    <a:pt x="2967014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-27320" r="0" b="-53893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2231385" y="3682123"/>
            <a:ext cx="5042353" cy="5576177"/>
            <a:chOff x="0" y="0"/>
            <a:chExt cx="2950146" cy="32624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50146" cy="3262472"/>
            </a:xfrm>
            <a:custGeom>
              <a:avLst/>
              <a:gdLst/>
              <a:ahLst/>
              <a:cxnLst/>
              <a:rect r="r" b="b" t="t" l="l"/>
              <a:pathLst>
                <a:path h="3262472" w="2950146">
                  <a:moveTo>
                    <a:pt x="2884653" y="0"/>
                  </a:moveTo>
                  <a:lnTo>
                    <a:pt x="65493" y="0"/>
                  </a:lnTo>
                  <a:cubicBezTo>
                    <a:pt x="29501" y="0"/>
                    <a:pt x="0" y="60946"/>
                    <a:pt x="0" y="135574"/>
                  </a:cubicBezTo>
                  <a:lnTo>
                    <a:pt x="0" y="3126898"/>
                  </a:lnTo>
                  <a:cubicBezTo>
                    <a:pt x="0" y="3201526"/>
                    <a:pt x="29501" y="3262472"/>
                    <a:pt x="65493" y="3262472"/>
                  </a:cubicBezTo>
                  <a:lnTo>
                    <a:pt x="2884653" y="3262472"/>
                  </a:lnTo>
                  <a:cubicBezTo>
                    <a:pt x="2920644" y="3262472"/>
                    <a:pt x="2950146" y="3201526"/>
                    <a:pt x="2950146" y="3126898"/>
                  </a:cubicBezTo>
                  <a:lnTo>
                    <a:pt x="2950146" y="135574"/>
                  </a:lnTo>
                  <a:cubicBezTo>
                    <a:pt x="2950146" y="60946"/>
                    <a:pt x="2920644" y="0"/>
                    <a:pt x="2884653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-28567" r="0" b="-32268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1728611" y="2143914"/>
            <a:ext cx="4019374" cy="113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1"/>
              </a:lnSpc>
            </a:pPr>
            <a:r>
              <a:rPr lang="en-US" sz="4371">
                <a:solidFill>
                  <a:srgbClr val="0D0D0D"/>
                </a:solidFill>
                <a:latin typeface="Gulfs Display"/>
              </a:rPr>
              <a:t>CRIAÇÃO DOS PONTOS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373637" y="27755"/>
            <a:ext cx="5540726" cy="2077772"/>
          </a:xfrm>
          <a:custGeom>
            <a:avLst/>
            <a:gdLst/>
            <a:ahLst/>
            <a:cxnLst/>
            <a:rect r="r" b="b" t="t" l="l"/>
            <a:pathLst>
              <a:path h="2077772" w="5540726">
                <a:moveTo>
                  <a:pt x="0" y="0"/>
                </a:moveTo>
                <a:lnTo>
                  <a:pt x="5540726" y="0"/>
                </a:lnTo>
                <a:lnTo>
                  <a:pt x="5540726" y="2077772"/>
                </a:lnTo>
                <a:lnTo>
                  <a:pt x="0" y="20777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998435" y="2043953"/>
            <a:ext cx="3508253" cy="135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32"/>
              </a:lnSpc>
            </a:pPr>
            <a:r>
              <a:rPr lang="en-US" sz="5232">
                <a:solidFill>
                  <a:srgbClr val="0D0D0D"/>
                </a:solidFill>
                <a:latin typeface="Gulfs Display"/>
              </a:rPr>
              <a:t>TESTE DO BEZIER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90997" y="443517"/>
            <a:ext cx="5306006" cy="1112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9"/>
              </a:lnSpc>
            </a:pPr>
            <a:r>
              <a:rPr lang="en-US" sz="6435">
                <a:solidFill>
                  <a:srgbClr val="FDF106"/>
                </a:solidFill>
                <a:latin typeface="Gulfs Display"/>
              </a:rPr>
              <a:t>Pontos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73637" y="-357519"/>
            <a:ext cx="5540726" cy="2077772"/>
          </a:xfrm>
          <a:custGeom>
            <a:avLst/>
            <a:gdLst/>
            <a:ahLst/>
            <a:cxnLst/>
            <a:rect r="r" b="b" t="t" l="l"/>
            <a:pathLst>
              <a:path h="2077772" w="5540726">
                <a:moveTo>
                  <a:pt x="0" y="0"/>
                </a:moveTo>
                <a:lnTo>
                  <a:pt x="5540726" y="0"/>
                </a:lnTo>
                <a:lnTo>
                  <a:pt x="5540726" y="2077773"/>
                </a:lnTo>
                <a:lnTo>
                  <a:pt x="0" y="20777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90997" y="58244"/>
            <a:ext cx="5306006" cy="1112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9"/>
              </a:lnSpc>
            </a:pPr>
            <a:r>
              <a:rPr lang="en-US" sz="6435">
                <a:solidFill>
                  <a:srgbClr val="FDF106"/>
                </a:solidFill>
                <a:latin typeface="Gulfs Display"/>
              </a:rPr>
              <a:t>Castejau’s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1367660"/>
            <a:ext cx="16428792" cy="8671631"/>
            <a:chOff x="0" y="0"/>
            <a:chExt cx="4326925" cy="22838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26925" cy="2283886"/>
            </a:xfrm>
            <a:custGeom>
              <a:avLst/>
              <a:gdLst/>
              <a:ahLst/>
              <a:cxnLst/>
              <a:rect r="r" b="b" t="t" l="l"/>
              <a:pathLst>
                <a:path h="2283886" w="4326925">
                  <a:moveTo>
                    <a:pt x="24505" y="0"/>
                  </a:moveTo>
                  <a:lnTo>
                    <a:pt x="4302420" y="0"/>
                  </a:lnTo>
                  <a:cubicBezTo>
                    <a:pt x="4315954" y="0"/>
                    <a:pt x="4326925" y="10971"/>
                    <a:pt x="4326925" y="24505"/>
                  </a:cubicBezTo>
                  <a:lnTo>
                    <a:pt x="4326925" y="2259382"/>
                  </a:lnTo>
                  <a:cubicBezTo>
                    <a:pt x="4326925" y="2272915"/>
                    <a:pt x="4315954" y="2283886"/>
                    <a:pt x="4302420" y="2283886"/>
                  </a:cubicBezTo>
                  <a:lnTo>
                    <a:pt x="24505" y="2283886"/>
                  </a:lnTo>
                  <a:cubicBezTo>
                    <a:pt x="10971" y="2283886"/>
                    <a:pt x="0" y="2272915"/>
                    <a:pt x="0" y="2259382"/>
                  </a:cubicBezTo>
                  <a:lnTo>
                    <a:pt x="0" y="24505"/>
                  </a:lnTo>
                  <a:cubicBezTo>
                    <a:pt x="0" y="10971"/>
                    <a:pt x="10971" y="0"/>
                    <a:pt x="24505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326925" cy="2321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09727" y="3168321"/>
            <a:ext cx="7933369" cy="5070310"/>
          </a:xfrm>
          <a:custGeom>
            <a:avLst/>
            <a:gdLst/>
            <a:ahLst/>
            <a:cxnLst/>
            <a:rect r="r" b="b" t="t" l="l"/>
            <a:pathLst>
              <a:path h="5070310" w="7933369">
                <a:moveTo>
                  <a:pt x="0" y="0"/>
                </a:moveTo>
                <a:lnTo>
                  <a:pt x="7933369" y="0"/>
                </a:lnTo>
                <a:lnTo>
                  <a:pt x="7933369" y="5070310"/>
                </a:lnTo>
                <a:lnTo>
                  <a:pt x="0" y="50703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617" t="-3983" r="-3568" b="-398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01008" y="3168321"/>
            <a:ext cx="7744666" cy="5070310"/>
          </a:xfrm>
          <a:custGeom>
            <a:avLst/>
            <a:gdLst/>
            <a:ahLst/>
            <a:cxnLst/>
            <a:rect r="r" b="b" t="t" l="l"/>
            <a:pathLst>
              <a:path h="5070310" w="7744666">
                <a:moveTo>
                  <a:pt x="0" y="0"/>
                </a:moveTo>
                <a:lnTo>
                  <a:pt x="7744666" y="0"/>
                </a:lnTo>
                <a:lnTo>
                  <a:pt x="7744666" y="5070310"/>
                </a:lnTo>
                <a:lnTo>
                  <a:pt x="0" y="507031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849" t="-5067" r="-6580" b="-409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10223" y="1429367"/>
            <a:ext cx="14701689" cy="8482876"/>
            <a:chOff x="0" y="0"/>
            <a:chExt cx="3872050" cy="22341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72050" cy="2234173"/>
            </a:xfrm>
            <a:custGeom>
              <a:avLst/>
              <a:gdLst/>
              <a:ahLst/>
              <a:cxnLst/>
              <a:rect r="r" b="b" t="t" l="l"/>
              <a:pathLst>
                <a:path h="2234173" w="3872050">
                  <a:moveTo>
                    <a:pt x="27383" y="0"/>
                  </a:moveTo>
                  <a:lnTo>
                    <a:pt x="3844666" y="0"/>
                  </a:lnTo>
                  <a:cubicBezTo>
                    <a:pt x="3851929" y="0"/>
                    <a:pt x="3858894" y="2885"/>
                    <a:pt x="3864029" y="8020"/>
                  </a:cubicBezTo>
                  <a:cubicBezTo>
                    <a:pt x="3869165" y="13156"/>
                    <a:pt x="3872050" y="20121"/>
                    <a:pt x="3872050" y="27383"/>
                  </a:cubicBezTo>
                  <a:lnTo>
                    <a:pt x="3872050" y="2206790"/>
                  </a:lnTo>
                  <a:cubicBezTo>
                    <a:pt x="3872050" y="2214053"/>
                    <a:pt x="3869165" y="2221018"/>
                    <a:pt x="3864029" y="2226153"/>
                  </a:cubicBezTo>
                  <a:cubicBezTo>
                    <a:pt x="3858894" y="2231288"/>
                    <a:pt x="3851929" y="2234173"/>
                    <a:pt x="3844666" y="2234173"/>
                  </a:cubicBezTo>
                  <a:lnTo>
                    <a:pt x="27383" y="2234173"/>
                  </a:lnTo>
                  <a:cubicBezTo>
                    <a:pt x="20121" y="2234173"/>
                    <a:pt x="13156" y="2231288"/>
                    <a:pt x="8020" y="2226153"/>
                  </a:cubicBezTo>
                  <a:cubicBezTo>
                    <a:pt x="2885" y="2221018"/>
                    <a:pt x="0" y="2214053"/>
                    <a:pt x="0" y="2206790"/>
                  </a:cubicBezTo>
                  <a:lnTo>
                    <a:pt x="0" y="27383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872050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265857" y="3474291"/>
            <a:ext cx="14190422" cy="4393028"/>
          </a:xfrm>
          <a:custGeom>
            <a:avLst/>
            <a:gdLst/>
            <a:ahLst/>
            <a:cxnLst/>
            <a:rect r="r" b="b" t="t" l="l"/>
            <a:pathLst>
              <a:path h="4393028" w="14190422">
                <a:moveTo>
                  <a:pt x="0" y="0"/>
                </a:moveTo>
                <a:lnTo>
                  <a:pt x="14190422" y="0"/>
                </a:lnTo>
                <a:lnTo>
                  <a:pt x="14190422" y="4393029"/>
                </a:lnTo>
                <a:lnTo>
                  <a:pt x="0" y="43930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976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313861" y="286665"/>
            <a:ext cx="6094414" cy="2285405"/>
            <a:chOff x="0" y="0"/>
            <a:chExt cx="8125885" cy="304720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167942" y="1022467"/>
              <a:ext cx="5359165" cy="808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1"/>
                </a:lnSpc>
              </a:pPr>
              <a:r>
                <a:rPr lang="en-US" sz="4371">
                  <a:solidFill>
                    <a:srgbClr val="0D0D0D"/>
                  </a:solidFill>
                  <a:latin typeface="Gulfs Display"/>
                </a:rPr>
                <a:t>COMPILADOR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0" y="0"/>
              <a:ext cx="8125885" cy="3047207"/>
            </a:xfrm>
            <a:custGeom>
              <a:avLst/>
              <a:gdLst/>
              <a:ahLst/>
              <a:cxnLst/>
              <a:rect r="r" b="b" t="t" l="l"/>
              <a:pathLst>
                <a:path h="3047207" w="8125885">
                  <a:moveTo>
                    <a:pt x="8125885" y="3047207"/>
                  </a:moveTo>
                  <a:lnTo>
                    <a:pt x="0" y="3047207"/>
                  </a:lnTo>
                  <a:lnTo>
                    <a:pt x="0" y="0"/>
                  </a:lnTo>
                  <a:lnTo>
                    <a:pt x="8125885" y="0"/>
                  </a:lnTo>
                  <a:lnTo>
                    <a:pt x="8125885" y="3047207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92388" t="-92388" r="-92388" b="-92388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441044" y="841492"/>
              <a:ext cx="2812962" cy="1160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FDF106"/>
                  </a:solidFill>
                  <a:latin typeface="Gulfs Display"/>
                </a:rPr>
                <a:t>Bezier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34313" y="441433"/>
            <a:ext cx="4019374" cy="58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1"/>
              </a:lnSpc>
            </a:pPr>
            <a:r>
              <a:rPr lang="en-US" sz="4371">
                <a:solidFill>
                  <a:srgbClr val="0D0D0D"/>
                </a:solidFill>
                <a:latin typeface="Gulfs Display"/>
              </a:rPr>
              <a:t>COMPILADOR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6258356" y="-344468"/>
            <a:ext cx="6094414" cy="2285405"/>
          </a:xfrm>
          <a:custGeom>
            <a:avLst/>
            <a:gdLst/>
            <a:ahLst/>
            <a:cxnLst/>
            <a:rect r="r" b="b" t="t" l="l"/>
            <a:pathLst>
              <a:path h="2285405" w="6094414">
                <a:moveTo>
                  <a:pt x="6094414" y="2285405"/>
                </a:moveTo>
                <a:lnTo>
                  <a:pt x="0" y="2285405"/>
                </a:lnTo>
                <a:lnTo>
                  <a:pt x="0" y="0"/>
                </a:lnTo>
                <a:lnTo>
                  <a:pt x="6094414" y="0"/>
                </a:lnTo>
                <a:lnTo>
                  <a:pt x="6094414" y="228540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92388" t="-92388" r="-92388" b="-9238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010223" y="1429367"/>
            <a:ext cx="14701689" cy="8482876"/>
            <a:chOff x="0" y="0"/>
            <a:chExt cx="3872050" cy="22341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2050" cy="2234173"/>
            </a:xfrm>
            <a:custGeom>
              <a:avLst/>
              <a:gdLst/>
              <a:ahLst/>
              <a:cxnLst/>
              <a:rect r="r" b="b" t="t" l="l"/>
              <a:pathLst>
                <a:path h="2234173" w="3872050">
                  <a:moveTo>
                    <a:pt x="27383" y="0"/>
                  </a:moveTo>
                  <a:lnTo>
                    <a:pt x="3844666" y="0"/>
                  </a:lnTo>
                  <a:cubicBezTo>
                    <a:pt x="3851929" y="0"/>
                    <a:pt x="3858894" y="2885"/>
                    <a:pt x="3864029" y="8020"/>
                  </a:cubicBezTo>
                  <a:cubicBezTo>
                    <a:pt x="3869165" y="13156"/>
                    <a:pt x="3872050" y="20121"/>
                    <a:pt x="3872050" y="27383"/>
                  </a:cubicBezTo>
                  <a:lnTo>
                    <a:pt x="3872050" y="2206790"/>
                  </a:lnTo>
                  <a:cubicBezTo>
                    <a:pt x="3872050" y="2214053"/>
                    <a:pt x="3869165" y="2221018"/>
                    <a:pt x="3864029" y="2226153"/>
                  </a:cubicBezTo>
                  <a:cubicBezTo>
                    <a:pt x="3858894" y="2231288"/>
                    <a:pt x="3851929" y="2234173"/>
                    <a:pt x="3844666" y="2234173"/>
                  </a:cubicBezTo>
                  <a:lnTo>
                    <a:pt x="27383" y="2234173"/>
                  </a:lnTo>
                  <a:cubicBezTo>
                    <a:pt x="20121" y="2234173"/>
                    <a:pt x="13156" y="2231288"/>
                    <a:pt x="8020" y="2226153"/>
                  </a:cubicBezTo>
                  <a:cubicBezTo>
                    <a:pt x="2885" y="2221018"/>
                    <a:pt x="0" y="2214053"/>
                    <a:pt x="0" y="2206790"/>
                  </a:cubicBezTo>
                  <a:lnTo>
                    <a:pt x="0" y="27383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72050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603426" y="1809798"/>
            <a:ext cx="11515284" cy="7722014"/>
          </a:xfrm>
          <a:custGeom>
            <a:avLst/>
            <a:gdLst/>
            <a:ahLst/>
            <a:cxnLst/>
            <a:rect r="r" b="b" t="t" l="l"/>
            <a:pathLst>
              <a:path h="7722014" w="11515284">
                <a:moveTo>
                  <a:pt x="0" y="0"/>
                </a:moveTo>
                <a:lnTo>
                  <a:pt x="11515284" y="0"/>
                </a:lnTo>
                <a:lnTo>
                  <a:pt x="11515284" y="7722014"/>
                </a:lnTo>
                <a:lnTo>
                  <a:pt x="0" y="77220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236903" y="260458"/>
            <a:ext cx="3814194" cy="89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DF106"/>
                </a:solidFill>
                <a:latin typeface="Gulfs Display"/>
              </a:rPr>
              <a:t>Compilador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3156" y="902062"/>
            <a:ext cx="14701689" cy="8482876"/>
            <a:chOff x="0" y="0"/>
            <a:chExt cx="3872050" cy="2234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2050" cy="2234173"/>
            </a:xfrm>
            <a:custGeom>
              <a:avLst/>
              <a:gdLst/>
              <a:ahLst/>
              <a:cxnLst/>
              <a:rect r="r" b="b" t="t" l="l"/>
              <a:pathLst>
                <a:path h="2234173" w="3872050">
                  <a:moveTo>
                    <a:pt x="27383" y="0"/>
                  </a:moveTo>
                  <a:lnTo>
                    <a:pt x="3844666" y="0"/>
                  </a:lnTo>
                  <a:cubicBezTo>
                    <a:pt x="3851929" y="0"/>
                    <a:pt x="3858894" y="2885"/>
                    <a:pt x="3864029" y="8020"/>
                  </a:cubicBezTo>
                  <a:cubicBezTo>
                    <a:pt x="3869165" y="13156"/>
                    <a:pt x="3872050" y="20121"/>
                    <a:pt x="3872050" y="27383"/>
                  </a:cubicBezTo>
                  <a:lnTo>
                    <a:pt x="3872050" y="2206790"/>
                  </a:lnTo>
                  <a:cubicBezTo>
                    <a:pt x="3872050" y="2214053"/>
                    <a:pt x="3869165" y="2221018"/>
                    <a:pt x="3864029" y="2226153"/>
                  </a:cubicBezTo>
                  <a:cubicBezTo>
                    <a:pt x="3858894" y="2231288"/>
                    <a:pt x="3851929" y="2234173"/>
                    <a:pt x="3844666" y="2234173"/>
                  </a:cubicBezTo>
                  <a:lnTo>
                    <a:pt x="27383" y="2234173"/>
                  </a:lnTo>
                  <a:cubicBezTo>
                    <a:pt x="20121" y="2234173"/>
                    <a:pt x="13156" y="2231288"/>
                    <a:pt x="8020" y="2226153"/>
                  </a:cubicBezTo>
                  <a:cubicBezTo>
                    <a:pt x="2885" y="2221018"/>
                    <a:pt x="0" y="2214053"/>
                    <a:pt x="0" y="2206790"/>
                  </a:cubicBezTo>
                  <a:lnTo>
                    <a:pt x="0" y="27383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72050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92540" y="2087645"/>
            <a:ext cx="9134115" cy="3423901"/>
          </a:xfrm>
          <a:custGeom>
            <a:avLst/>
            <a:gdLst/>
            <a:ahLst/>
            <a:cxnLst/>
            <a:rect r="r" b="b" t="t" l="l"/>
            <a:pathLst>
              <a:path h="3423901" w="9134115">
                <a:moveTo>
                  <a:pt x="0" y="0"/>
                </a:moveTo>
                <a:lnTo>
                  <a:pt x="9134114" y="0"/>
                </a:lnTo>
                <a:lnTo>
                  <a:pt x="9134114" y="3423901"/>
                </a:lnTo>
                <a:lnTo>
                  <a:pt x="0" y="34239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385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92540" y="5834233"/>
            <a:ext cx="9134115" cy="3064838"/>
          </a:xfrm>
          <a:custGeom>
            <a:avLst/>
            <a:gdLst/>
            <a:ahLst/>
            <a:cxnLst/>
            <a:rect r="r" b="b" t="t" l="l"/>
            <a:pathLst>
              <a:path h="3064838" w="9134115">
                <a:moveTo>
                  <a:pt x="0" y="0"/>
                </a:moveTo>
                <a:lnTo>
                  <a:pt x="9134114" y="0"/>
                </a:lnTo>
                <a:lnTo>
                  <a:pt x="9134114" y="3064837"/>
                </a:lnTo>
                <a:lnTo>
                  <a:pt x="0" y="3064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602" b="-2278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55286" y="1044426"/>
            <a:ext cx="9246196" cy="89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Gulfs Display"/>
              </a:rPr>
              <a:t>Translação e Escalonamento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793156" y="902062"/>
            <a:ext cx="14701689" cy="8482876"/>
            <a:chOff x="0" y="0"/>
            <a:chExt cx="3872050" cy="2234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2050" cy="2234173"/>
            </a:xfrm>
            <a:custGeom>
              <a:avLst/>
              <a:gdLst/>
              <a:ahLst/>
              <a:cxnLst/>
              <a:rect r="r" b="b" t="t" l="l"/>
              <a:pathLst>
                <a:path h="2234173" w="3872050">
                  <a:moveTo>
                    <a:pt x="27383" y="0"/>
                  </a:moveTo>
                  <a:lnTo>
                    <a:pt x="3844666" y="0"/>
                  </a:lnTo>
                  <a:cubicBezTo>
                    <a:pt x="3851929" y="0"/>
                    <a:pt x="3858894" y="2885"/>
                    <a:pt x="3864029" y="8020"/>
                  </a:cubicBezTo>
                  <a:cubicBezTo>
                    <a:pt x="3869165" y="13156"/>
                    <a:pt x="3872050" y="20121"/>
                    <a:pt x="3872050" y="27383"/>
                  </a:cubicBezTo>
                  <a:lnTo>
                    <a:pt x="3872050" y="2206790"/>
                  </a:lnTo>
                  <a:cubicBezTo>
                    <a:pt x="3872050" y="2214053"/>
                    <a:pt x="3869165" y="2221018"/>
                    <a:pt x="3864029" y="2226153"/>
                  </a:cubicBezTo>
                  <a:cubicBezTo>
                    <a:pt x="3858894" y="2231288"/>
                    <a:pt x="3851929" y="2234173"/>
                    <a:pt x="3844666" y="2234173"/>
                  </a:cubicBezTo>
                  <a:lnTo>
                    <a:pt x="27383" y="2234173"/>
                  </a:lnTo>
                  <a:cubicBezTo>
                    <a:pt x="20121" y="2234173"/>
                    <a:pt x="13156" y="2231288"/>
                    <a:pt x="8020" y="2226153"/>
                  </a:cubicBezTo>
                  <a:cubicBezTo>
                    <a:pt x="2885" y="2221018"/>
                    <a:pt x="0" y="2214053"/>
                    <a:pt x="0" y="2206790"/>
                  </a:cubicBezTo>
                  <a:lnTo>
                    <a:pt x="0" y="27383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72050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25420" y="2117640"/>
            <a:ext cx="9905927" cy="3496209"/>
          </a:xfrm>
          <a:custGeom>
            <a:avLst/>
            <a:gdLst/>
            <a:ahLst/>
            <a:cxnLst/>
            <a:rect r="r" b="b" t="t" l="l"/>
            <a:pathLst>
              <a:path h="3496209" w="9905927">
                <a:moveTo>
                  <a:pt x="0" y="0"/>
                </a:moveTo>
                <a:lnTo>
                  <a:pt x="9905927" y="0"/>
                </a:lnTo>
                <a:lnTo>
                  <a:pt x="9905927" y="3496209"/>
                </a:lnTo>
                <a:lnTo>
                  <a:pt x="0" y="34962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138269" y="1044426"/>
            <a:ext cx="2680229" cy="89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Gulfs Display"/>
              </a:rPr>
              <a:t>Rotação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333391" y="6335130"/>
            <a:ext cx="11621217" cy="2497179"/>
            <a:chOff x="0" y="0"/>
            <a:chExt cx="15494957" cy="33295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32214" cy="3329571"/>
            </a:xfrm>
            <a:custGeom>
              <a:avLst/>
              <a:gdLst/>
              <a:ahLst/>
              <a:cxnLst/>
              <a:rect r="r" b="b" t="t" l="l"/>
              <a:pathLst>
                <a:path h="3329571" w="7932214">
                  <a:moveTo>
                    <a:pt x="0" y="0"/>
                  </a:moveTo>
                  <a:lnTo>
                    <a:pt x="7932214" y="0"/>
                  </a:lnTo>
                  <a:lnTo>
                    <a:pt x="7932214" y="3329571"/>
                  </a:lnTo>
                  <a:lnTo>
                    <a:pt x="0" y="332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862625" y="238343"/>
              <a:ext cx="6632332" cy="2852886"/>
            </a:xfrm>
            <a:custGeom>
              <a:avLst/>
              <a:gdLst/>
              <a:ahLst/>
              <a:cxnLst/>
              <a:rect r="r" b="b" t="t" l="l"/>
              <a:pathLst>
                <a:path h="2852886" w="6632332">
                  <a:moveTo>
                    <a:pt x="0" y="0"/>
                  </a:moveTo>
                  <a:lnTo>
                    <a:pt x="6632332" y="0"/>
                  </a:lnTo>
                  <a:lnTo>
                    <a:pt x="6632332" y="2852886"/>
                  </a:lnTo>
                  <a:lnTo>
                    <a:pt x="0" y="2852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9966" t="-230037" r="-10678" b="-27803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7932214" y="1255722"/>
              <a:ext cx="1173758" cy="751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1815" y="7822946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0" y="0"/>
                </a:lnTo>
                <a:lnTo>
                  <a:pt x="3774970" y="3137945"/>
                </a:lnTo>
                <a:lnTo>
                  <a:pt x="0" y="313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40002">
            <a:off x="15110535" y="-2948"/>
            <a:ext cx="4070278" cy="1368631"/>
          </a:xfrm>
          <a:custGeom>
            <a:avLst/>
            <a:gdLst/>
            <a:ahLst/>
            <a:cxnLst/>
            <a:rect r="r" b="b" t="t" l="l"/>
            <a:pathLst>
              <a:path h="1368631" w="4070278">
                <a:moveTo>
                  <a:pt x="0" y="0"/>
                </a:moveTo>
                <a:lnTo>
                  <a:pt x="4070278" y="0"/>
                </a:lnTo>
                <a:lnTo>
                  <a:pt x="4070278" y="1368631"/>
                </a:lnTo>
                <a:lnTo>
                  <a:pt x="0" y="13686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13938" y="-540272"/>
            <a:ext cx="3774971" cy="3137945"/>
          </a:xfrm>
          <a:custGeom>
            <a:avLst/>
            <a:gdLst/>
            <a:ahLst/>
            <a:cxnLst/>
            <a:rect r="r" b="b" t="t" l="l"/>
            <a:pathLst>
              <a:path h="3137945" w="3774971">
                <a:moveTo>
                  <a:pt x="0" y="0"/>
                </a:moveTo>
                <a:lnTo>
                  <a:pt x="3774971" y="0"/>
                </a:lnTo>
                <a:lnTo>
                  <a:pt x="3774971" y="3137944"/>
                </a:lnTo>
                <a:lnTo>
                  <a:pt x="0" y="313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793156" y="902062"/>
            <a:ext cx="14701689" cy="8482876"/>
            <a:chOff x="0" y="0"/>
            <a:chExt cx="3872050" cy="2234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2050" cy="2234173"/>
            </a:xfrm>
            <a:custGeom>
              <a:avLst/>
              <a:gdLst/>
              <a:ahLst/>
              <a:cxnLst/>
              <a:rect r="r" b="b" t="t" l="l"/>
              <a:pathLst>
                <a:path h="2234173" w="3872050">
                  <a:moveTo>
                    <a:pt x="27383" y="0"/>
                  </a:moveTo>
                  <a:lnTo>
                    <a:pt x="3844666" y="0"/>
                  </a:lnTo>
                  <a:cubicBezTo>
                    <a:pt x="3851929" y="0"/>
                    <a:pt x="3858894" y="2885"/>
                    <a:pt x="3864029" y="8020"/>
                  </a:cubicBezTo>
                  <a:cubicBezTo>
                    <a:pt x="3869165" y="13156"/>
                    <a:pt x="3872050" y="20121"/>
                    <a:pt x="3872050" y="27383"/>
                  </a:cubicBezTo>
                  <a:lnTo>
                    <a:pt x="3872050" y="2206790"/>
                  </a:lnTo>
                  <a:cubicBezTo>
                    <a:pt x="3872050" y="2214053"/>
                    <a:pt x="3869165" y="2221018"/>
                    <a:pt x="3864029" y="2226153"/>
                  </a:cubicBezTo>
                  <a:cubicBezTo>
                    <a:pt x="3858894" y="2231288"/>
                    <a:pt x="3851929" y="2234173"/>
                    <a:pt x="3844666" y="2234173"/>
                  </a:cubicBezTo>
                  <a:lnTo>
                    <a:pt x="27383" y="2234173"/>
                  </a:lnTo>
                  <a:cubicBezTo>
                    <a:pt x="20121" y="2234173"/>
                    <a:pt x="13156" y="2231288"/>
                    <a:pt x="8020" y="2226153"/>
                  </a:cubicBezTo>
                  <a:cubicBezTo>
                    <a:pt x="2885" y="2221018"/>
                    <a:pt x="0" y="2214053"/>
                    <a:pt x="0" y="2206790"/>
                  </a:cubicBezTo>
                  <a:lnTo>
                    <a:pt x="0" y="27383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E1E1E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72050" cy="2272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868518">
            <a:off x="-2628900" y="8582507"/>
            <a:ext cx="7315200" cy="2999232"/>
          </a:xfrm>
          <a:custGeom>
            <a:avLst/>
            <a:gdLst/>
            <a:ahLst/>
            <a:cxnLst/>
            <a:rect r="r" b="b" t="t" l="l"/>
            <a:pathLst>
              <a:path h="2999232" w="7315200">
                <a:moveTo>
                  <a:pt x="0" y="0"/>
                </a:moveTo>
                <a:lnTo>
                  <a:pt x="7315200" y="0"/>
                </a:lnTo>
                <a:lnTo>
                  <a:pt x="7315200" y="2999232"/>
                </a:lnTo>
                <a:lnTo>
                  <a:pt x="0" y="29992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13516" y="2924862"/>
            <a:ext cx="11460969" cy="3435727"/>
          </a:xfrm>
          <a:custGeom>
            <a:avLst/>
            <a:gdLst/>
            <a:ahLst/>
            <a:cxnLst/>
            <a:rect r="r" b="b" t="t" l="l"/>
            <a:pathLst>
              <a:path h="3435727" w="11460969">
                <a:moveTo>
                  <a:pt x="0" y="0"/>
                </a:moveTo>
                <a:lnTo>
                  <a:pt x="11460968" y="0"/>
                </a:lnTo>
                <a:lnTo>
                  <a:pt x="11460968" y="3435727"/>
                </a:lnTo>
                <a:lnTo>
                  <a:pt x="0" y="3435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6680" y="6951139"/>
            <a:ext cx="506505" cy="520977"/>
          </a:xfrm>
          <a:custGeom>
            <a:avLst/>
            <a:gdLst/>
            <a:ahLst/>
            <a:cxnLst/>
            <a:rect r="r" b="b" t="t" l="l"/>
            <a:pathLst>
              <a:path h="520977" w="506505">
                <a:moveTo>
                  <a:pt x="0" y="0"/>
                </a:moveTo>
                <a:lnTo>
                  <a:pt x="506505" y="0"/>
                </a:lnTo>
                <a:lnTo>
                  <a:pt x="506505" y="520977"/>
                </a:lnTo>
                <a:lnTo>
                  <a:pt x="0" y="5209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19433" y="1440294"/>
            <a:ext cx="4449134" cy="89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Gulfs Display"/>
              </a:rPr>
              <a:t>Cisalhamento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755521" y="6689508"/>
            <a:ext cx="5668823" cy="2266877"/>
            <a:chOff x="0" y="0"/>
            <a:chExt cx="7558431" cy="30225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06842" cy="3022502"/>
            </a:xfrm>
            <a:custGeom>
              <a:avLst/>
              <a:gdLst/>
              <a:ahLst/>
              <a:cxnLst/>
              <a:rect r="r" b="b" t="t" l="l"/>
              <a:pathLst>
                <a:path h="3022502" w="3706842">
                  <a:moveTo>
                    <a:pt x="0" y="0"/>
                  </a:moveTo>
                  <a:lnTo>
                    <a:pt x="3706842" y="0"/>
                  </a:lnTo>
                  <a:lnTo>
                    <a:pt x="3706842" y="3022502"/>
                  </a:lnTo>
                  <a:lnTo>
                    <a:pt x="0" y="3022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281536" y="0"/>
              <a:ext cx="1326422" cy="3022502"/>
            </a:xfrm>
            <a:custGeom>
              <a:avLst/>
              <a:gdLst/>
              <a:ahLst/>
              <a:cxnLst/>
              <a:rect r="r" b="b" t="t" l="l"/>
              <a:pathLst>
                <a:path h="3022502" w="1326422">
                  <a:moveTo>
                    <a:pt x="0" y="0"/>
                  </a:moveTo>
                  <a:lnTo>
                    <a:pt x="1326422" y="0"/>
                  </a:lnTo>
                  <a:lnTo>
                    <a:pt x="1326422" y="3022502"/>
                  </a:lnTo>
                  <a:lnTo>
                    <a:pt x="0" y="3022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528592" y="158025"/>
              <a:ext cx="2029839" cy="2706452"/>
            </a:xfrm>
            <a:custGeom>
              <a:avLst/>
              <a:gdLst/>
              <a:ahLst/>
              <a:cxnLst/>
              <a:rect r="r" b="b" t="t" l="l"/>
              <a:pathLst>
                <a:path h="2706452" w="2029839">
                  <a:moveTo>
                    <a:pt x="0" y="0"/>
                  </a:moveTo>
                  <a:lnTo>
                    <a:pt x="2029839" y="0"/>
                  </a:lnTo>
                  <a:lnTo>
                    <a:pt x="2029839" y="2706452"/>
                  </a:lnTo>
                  <a:lnTo>
                    <a:pt x="0" y="2706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4061224" y="1095007"/>
              <a:ext cx="1497044" cy="1769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28"/>
                </a:lnSpc>
              </a:pPr>
              <a:r>
                <a:rPr lang="en-US" sz="3877">
                  <a:solidFill>
                    <a:srgbClr val="000000"/>
                  </a:solidFill>
                  <a:latin typeface="Open Sans"/>
                </a:rPr>
                <a:t>=</a:t>
              </a:r>
            </a:p>
            <a:p>
              <a:pPr algn="ctr">
                <a:lnSpc>
                  <a:spcPts val="5428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DAGDbvemXhs</dc:identifier>
  <dcterms:modified xsi:type="dcterms:W3CDTF">2011-08-01T06:04:30Z</dcterms:modified>
  <cp:revision>1</cp:revision>
  <dc:title>CG</dc:title>
</cp:coreProperties>
</file>