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64" r:id="rId5"/>
    <p:sldId id="256" r:id="rId6"/>
    <p:sldId id="257" r:id="rId7"/>
    <p:sldId id="258" r:id="rId8"/>
    <p:sldId id="259" r:id="rId9"/>
    <p:sldId id="262" r:id="rId10"/>
    <p:sldId id="260" r:id="rId11"/>
    <p:sldId id="263"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Alberto Beato Pimentel" userId="d25819ff7428f90b" providerId="LiveId" clId="{31150394-D82C-44C8-AC2F-83EB22030761}"/>
    <pc:docChg chg="modSld">
      <pc:chgData name="jesus Alberto Beato Pimentel" userId="d25819ff7428f90b" providerId="LiveId" clId="{31150394-D82C-44C8-AC2F-83EB22030761}" dt="2024-09-12T22:51:58.484" v="74" actId="20577"/>
      <pc:docMkLst>
        <pc:docMk/>
      </pc:docMkLst>
      <pc:sldChg chg="modSp mod">
        <pc:chgData name="jesus Alberto Beato Pimentel" userId="d25819ff7428f90b" providerId="LiveId" clId="{31150394-D82C-44C8-AC2F-83EB22030761}" dt="2024-09-12T22:51:58.484" v="74" actId="20577"/>
        <pc:sldMkLst>
          <pc:docMk/>
          <pc:sldMk cId="6593612" sldId="264"/>
        </pc:sldMkLst>
        <pc:spChg chg="mod">
          <ac:chgData name="jesus Alberto Beato Pimentel" userId="d25819ff7428f90b" providerId="LiveId" clId="{31150394-D82C-44C8-AC2F-83EB22030761}" dt="2024-09-12T22:51:58.484" v="74" actId="20577"/>
          <ac:spMkLst>
            <pc:docMk/>
            <pc:sldMk cId="6593612" sldId="264"/>
            <ac:spMk id="5" creationId="{604A0A15-566A-9A28-E1C3-A9546108C72D}"/>
          </ac:spMkLst>
        </pc:spChg>
      </pc:sldChg>
    </pc:docChg>
  </pc:docChgLst>
  <pc:docChgLst>
    <pc:chgData name="jesus Alberto Beato Pimentel" userId="d25819ff7428f90b" providerId="LiveId" clId="{A56C4357-CC3B-41CC-847A-1FA06B7DF0AD}"/>
    <pc:docChg chg="undo custSel addSld delSld modSld sldOrd">
      <pc:chgData name="jesus Alberto Beato Pimentel" userId="d25819ff7428f90b" providerId="LiveId" clId="{A56C4357-CC3B-41CC-847A-1FA06B7DF0AD}" dt="2024-05-17T20:19:37.776" v="190" actId="14100"/>
      <pc:docMkLst>
        <pc:docMk/>
      </pc:docMkLst>
      <pc:sldChg chg="modSp mod">
        <pc:chgData name="jesus Alberto Beato Pimentel" userId="d25819ff7428f90b" providerId="LiveId" clId="{A56C4357-CC3B-41CC-847A-1FA06B7DF0AD}" dt="2024-05-17T20:18:47.551" v="186" actId="20577"/>
        <pc:sldMkLst>
          <pc:docMk/>
          <pc:sldMk cId="0" sldId="256"/>
        </pc:sldMkLst>
        <pc:spChg chg="mod">
          <ac:chgData name="jesus Alberto Beato Pimentel" userId="d25819ff7428f90b" providerId="LiveId" clId="{A56C4357-CC3B-41CC-847A-1FA06B7DF0AD}" dt="2024-05-17T20:18:47.551" v="186" actId="20577"/>
          <ac:spMkLst>
            <pc:docMk/>
            <pc:sldMk cId="0" sldId="256"/>
            <ac:spMk id="6" creationId="{00000000-0000-0000-0000-000000000000}"/>
          </ac:spMkLst>
        </pc:spChg>
      </pc:sldChg>
      <pc:sldChg chg="modSp mod">
        <pc:chgData name="jesus Alberto Beato Pimentel" userId="d25819ff7428f90b" providerId="LiveId" clId="{A56C4357-CC3B-41CC-847A-1FA06B7DF0AD}" dt="2024-05-17T20:19:05.663" v="187" actId="1076"/>
        <pc:sldMkLst>
          <pc:docMk/>
          <pc:sldMk cId="0" sldId="257"/>
        </pc:sldMkLst>
        <pc:spChg chg="mod">
          <ac:chgData name="jesus Alberto Beato Pimentel" userId="d25819ff7428f90b" providerId="LiveId" clId="{A56C4357-CC3B-41CC-847A-1FA06B7DF0AD}" dt="2024-05-17T19:40:08.239" v="120" actId="1076"/>
          <ac:spMkLst>
            <pc:docMk/>
            <pc:sldMk cId="0" sldId="257"/>
            <ac:spMk id="3" creationId="{00000000-0000-0000-0000-000000000000}"/>
          </ac:spMkLst>
        </pc:spChg>
        <pc:spChg chg="mod">
          <ac:chgData name="jesus Alberto Beato Pimentel" userId="d25819ff7428f90b" providerId="LiveId" clId="{A56C4357-CC3B-41CC-847A-1FA06B7DF0AD}" dt="2024-05-17T19:40:17.423" v="140" actId="1076"/>
          <ac:spMkLst>
            <pc:docMk/>
            <pc:sldMk cId="0" sldId="257"/>
            <ac:spMk id="5" creationId="{00000000-0000-0000-0000-000000000000}"/>
          </ac:spMkLst>
        </pc:spChg>
        <pc:spChg chg="mod">
          <ac:chgData name="jesus Alberto Beato Pimentel" userId="d25819ff7428f90b" providerId="LiveId" clId="{A56C4357-CC3B-41CC-847A-1FA06B7DF0AD}" dt="2024-05-17T20:19:05.663" v="187" actId="1076"/>
          <ac:spMkLst>
            <pc:docMk/>
            <pc:sldMk cId="0" sldId="257"/>
            <ac:spMk id="8" creationId="{00000000-0000-0000-0000-000000000000}"/>
          </ac:spMkLst>
        </pc:spChg>
      </pc:sldChg>
      <pc:sldChg chg="modSp mod">
        <pc:chgData name="jesus Alberto Beato Pimentel" userId="d25819ff7428f90b" providerId="LiveId" clId="{A56C4357-CC3B-41CC-847A-1FA06B7DF0AD}" dt="2024-05-17T19:41:42.579" v="143" actId="403"/>
        <pc:sldMkLst>
          <pc:docMk/>
          <pc:sldMk cId="0" sldId="258"/>
        </pc:sldMkLst>
        <pc:spChg chg="mod">
          <ac:chgData name="jesus Alberto Beato Pimentel" userId="d25819ff7428f90b" providerId="LiveId" clId="{A56C4357-CC3B-41CC-847A-1FA06B7DF0AD}" dt="2024-05-16T02:48:41.584" v="115" actId="207"/>
          <ac:spMkLst>
            <pc:docMk/>
            <pc:sldMk cId="0" sldId="258"/>
            <ac:spMk id="5" creationId="{00000000-0000-0000-0000-000000000000}"/>
          </ac:spMkLst>
        </pc:spChg>
        <pc:spChg chg="mod">
          <ac:chgData name="jesus Alberto Beato Pimentel" userId="d25819ff7428f90b" providerId="LiveId" clId="{A56C4357-CC3B-41CC-847A-1FA06B7DF0AD}" dt="2024-05-16T02:48:45.905" v="116" actId="207"/>
          <ac:spMkLst>
            <pc:docMk/>
            <pc:sldMk cId="0" sldId="258"/>
            <ac:spMk id="7" creationId="{00000000-0000-0000-0000-000000000000}"/>
          </ac:spMkLst>
        </pc:spChg>
        <pc:spChg chg="mod">
          <ac:chgData name="jesus Alberto Beato Pimentel" userId="d25819ff7428f90b" providerId="LiveId" clId="{A56C4357-CC3B-41CC-847A-1FA06B7DF0AD}" dt="2024-05-17T19:41:26.895" v="141" actId="14100"/>
          <ac:spMkLst>
            <pc:docMk/>
            <pc:sldMk cId="0" sldId="258"/>
            <ac:spMk id="8" creationId="{00000000-0000-0000-0000-000000000000}"/>
          </ac:spMkLst>
        </pc:spChg>
        <pc:spChg chg="mod">
          <ac:chgData name="jesus Alberto Beato Pimentel" userId="d25819ff7428f90b" providerId="LiveId" clId="{A56C4357-CC3B-41CC-847A-1FA06B7DF0AD}" dt="2024-05-16T02:48:48.016" v="117" actId="207"/>
          <ac:spMkLst>
            <pc:docMk/>
            <pc:sldMk cId="0" sldId="258"/>
            <ac:spMk id="9" creationId="{00000000-0000-0000-0000-000000000000}"/>
          </ac:spMkLst>
        </pc:spChg>
        <pc:spChg chg="mod">
          <ac:chgData name="jesus Alberto Beato Pimentel" userId="d25819ff7428f90b" providerId="LiveId" clId="{A56C4357-CC3B-41CC-847A-1FA06B7DF0AD}" dt="2024-05-17T19:41:42.579" v="143" actId="403"/>
          <ac:spMkLst>
            <pc:docMk/>
            <pc:sldMk cId="0" sldId="258"/>
            <ac:spMk id="10" creationId="{00000000-0000-0000-0000-000000000000}"/>
          </ac:spMkLst>
        </pc:spChg>
      </pc:sldChg>
      <pc:sldChg chg="modSp mod">
        <pc:chgData name="jesus Alberto Beato Pimentel" userId="d25819ff7428f90b" providerId="LiveId" clId="{A56C4357-CC3B-41CC-847A-1FA06B7DF0AD}" dt="2024-05-17T20:10:06.229" v="181" actId="1076"/>
        <pc:sldMkLst>
          <pc:docMk/>
          <pc:sldMk cId="0" sldId="259"/>
        </pc:sldMkLst>
        <pc:spChg chg="mod">
          <ac:chgData name="jesus Alberto Beato Pimentel" userId="d25819ff7428f90b" providerId="LiveId" clId="{A56C4357-CC3B-41CC-847A-1FA06B7DF0AD}" dt="2024-05-17T20:10:06.229" v="181" actId="1076"/>
          <ac:spMkLst>
            <pc:docMk/>
            <pc:sldMk cId="0" sldId="259"/>
            <ac:spMk id="7" creationId="{00000000-0000-0000-0000-000000000000}"/>
          </ac:spMkLst>
        </pc:spChg>
      </pc:sldChg>
      <pc:sldChg chg="modSp mod ord">
        <pc:chgData name="jesus Alberto Beato Pimentel" userId="d25819ff7428f90b" providerId="LiveId" clId="{A56C4357-CC3B-41CC-847A-1FA06B7DF0AD}" dt="2024-05-17T20:19:37.776" v="190" actId="14100"/>
        <pc:sldMkLst>
          <pc:docMk/>
          <pc:sldMk cId="0" sldId="260"/>
        </pc:sldMkLst>
        <pc:spChg chg="mod">
          <ac:chgData name="jesus Alberto Beato Pimentel" userId="d25819ff7428f90b" providerId="LiveId" clId="{A56C4357-CC3B-41CC-847A-1FA06B7DF0AD}" dt="2024-05-17T19:44:31.032" v="170" actId="20577"/>
          <ac:spMkLst>
            <pc:docMk/>
            <pc:sldMk cId="0" sldId="260"/>
            <ac:spMk id="5" creationId="{00000000-0000-0000-0000-000000000000}"/>
          </ac:spMkLst>
        </pc:spChg>
        <pc:spChg chg="mod">
          <ac:chgData name="jesus Alberto Beato Pimentel" userId="d25819ff7428f90b" providerId="LiveId" clId="{A56C4357-CC3B-41CC-847A-1FA06B7DF0AD}" dt="2024-05-16T02:48:15.401" v="109" actId="207"/>
          <ac:spMkLst>
            <pc:docMk/>
            <pc:sldMk cId="0" sldId="260"/>
            <ac:spMk id="9" creationId="{00000000-0000-0000-0000-000000000000}"/>
          </ac:spMkLst>
        </pc:spChg>
        <pc:spChg chg="mod">
          <ac:chgData name="jesus Alberto Beato Pimentel" userId="d25819ff7428f90b" providerId="LiveId" clId="{A56C4357-CC3B-41CC-847A-1FA06B7DF0AD}" dt="2024-05-17T20:19:37.776" v="190" actId="14100"/>
          <ac:spMkLst>
            <pc:docMk/>
            <pc:sldMk cId="0" sldId="260"/>
            <ac:spMk id="13" creationId="{00000000-0000-0000-0000-000000000000}"/>
          </ac:spMkLst>
        </pc:spChg>
        <pc:spChg chg="mod">
          <ac:chgData name="jesus Alberto Beato Pimentel" userId="d25819ff7428f90b" providerId="LiveId" clId="{A56C4357-CC3B-41CC-847A-1FA06B7DF0AD}" dt="2024-05-16T02:48:20.471" v="111" actId="207"/>
          <ac:spMkLst>
            <pc:docMk/>
            <pc:sldMk cId="0" sldId="260"/>
            <ac:spMk id="17" creationId="{00000000-0000-0000-0000-000000000000}"/>
          </ac:spMkLst>
        </pc:spChg>
      </pc:sldChg>
      <pc:sldChg chg="del ord">
        <pc:chgData name="jesus Alberto Beato Pimentel" userId="d25819ff7428f90b" providerId="LiveId" clId="{A56C4357-CC3B-41CC-847A-1FA06B7DF0AD}" dt="2024-05-17T20:10:17.366" v="182" actId="2696"/>
        <pc:sldMkLst>
          <pc:docMk/>
          <pc:sldMk cId="0" sldId="261"/>
        </pc:sldMkLst>
      </pc:sldChg>
      <pc:sldChg chg="modSp mod">
        <pc:chgData name="jesus Alberto Beato Pimentel" userId="d25819ff7428f90b" providerId="LiveId" clId="{A56C4357-CC3B-41CC-847A-1FA06B7DF0AD}" dt="2024-05-16T02:48:34.904" v="114" actId="207"/>
        <pc:sldMkLst>
          <pc:docMk/>
          <pc:sldMk cId="0" sldId="262"/>
        </pc:sldMkLst>
        <pc:spChg chg="mod">
          <ac:chgData name="jesus Alberto Beato Pimentel" userId="d25819ff7428f90b" providerId="LiveId" clId="{A56C4357-CC3B-41CC-847A-1FA06B7DF0AD}" dt="2024-05-16T02:48:26.727" v="112" actId="207"/>
          <ac:spMkLst>
            <pc:docMk/>
            <pc:sldMk cId="0" sldId="262"/>
            <ac:spMk id="23" creationId="{E36788B4-45DE-5ECF-2D30-5586E579189B}"/>
          </ac:spMkLst>
        </pc:spChg>
        <pc:spChg chg="mod">
          <ac:chgData name="jesus Alberto Beato Pimentel" userId="d25819ff7428f90b" providerId="LiveId" clId="{A56C4357-CC3B-41CC-847A-1FA06B7DF0AD}" dt="2024-05-16T02:48:29.235" v="113" actId="207"/>
          <ac:spMkLst>
            <pc:docMk/>
            <pc:sldMk cId="0" sldId="262"/>
            <ac:spMk id="25" creationId="{AD3A11AC-6449-B7AA-A246-966A291D7331}"/>
          </ac:spMkLst>
        </pc:spChg>
        <pc:spChg chg="mod">
          <ac:chgData name="jesus Alberto Beato Pimentel" userId="d25819ff7428f90b" providerId="LiveId" clId="{A56C4357-CC3B-41CC-847A-1FA06B7DF0AD}" dt="2024-05-16T02:48:34.904" v="114" actId="207"/>
          <ac:spMkLst>
            <pc:docMk/>
            <pc:sldMk cId="0" sldId="262"/>
            <ac:spMk id="27" creationId="{A6AA94E1-E6DC-B1DD-41E5-3B4FE1040364}"/>
          </ac:spMkLst>
        </pc:spChg>
      </pc:sldChg>
      <pc:sldChg chg="modSp mod">
        <pc:chgData name="jesus Alberto Beato Pimentel" userId="d25819ff7428f90b" providerId="LiveId" clId="{A56C4357-CC3B-41CC-847A-1FA06B7DF0AD}" dt="2024-05-16T02:48:08.414" v="108" actId="207"/>
        <pc:sldMkLst>
          <pc:docMk/>
          <pc:sldMk cId="0" sldId="263"/>
        </pc:sldMkLst>
        <pc:spChg chg="mod">
          <ac:chgData name="jesus Alberto Beato Pimentel" userId="d25819ff7428f90b" providerId="LiveId" clId="{A56C4357-CC3B-41CC-847A-1FA06B7DF0AD}" dt="2024-05-16T02:48:01.705" v="106" actId="207"/>
          <ac:spMkLst>
            <pc:docMk/>
            <pc:sldMk cId="0" sldId="263"/>
            <ac:spMk id="9" creationId="{00000000-0000-0000-0000-000000000000}"/>
          </ac:spMkLst>
        </pc:spChg>
        <pc:spChg chg="mod">
          <ac:chgData name="jesus Alberto Beato Pimentel" userId="d25819ff7428f90b" providerId="LiveId" clId="{A56C4357-CC3B-41CC-847A-1FA06B7DF0AD}" dt="2024-05-16T02:48:04.795" v="107" actId="207"/>
          <ac:spMkLst>
            <pc:docMk/>
            <pc:sldMk cId="0" sldId="263"/>
            <ac:spMk id="13" creationId="{00000000-0000-0000-0000-000000000000}"/>
          </ac:spMkLst>
        </pc:spChg>
        <pc:spChg chg="mod">
          <ac:chgData name="jesus Alberto Beato Pimentel" userId="d25819ff7428f90b" providerId="LiveId" clId="{A56C4357-CC3B-41CC-847A-1FA06B7DF0AD}" dt="2024-05-16T02:48:08.414" v="108" actId="207"/>
          <ac:spMkLst>
            <pc:docMk/>
            <pc:sldMk cId="0" sldId="263"/>
            <ac:spMk id="17" creationId="{00000000-0000-0000-0000-000000000000}"/>
          </ac:spMkLst>
        </pc:spChg>
      </pc:sldChg>
      <pc:sldChg chg="addSp modSp new mod ord setBg">
        <pc:chgData name="jesus Alberto Beato Pimentel" userId="d25819ff7428f90b" providerId="LiveId" clId="{A56C4357-CC3B-41CC-847A-1FA06B7DF0AD}" dt="2024-05-16T02:46:59.383" v="105" actId="1076"/>
        <pc:sldMkLst>
          <pc:docMk/>
          <pc:sldMk cId="6593612" sldId="264"/>
        </pc:sldMkLst>
        <pc:spChg chg="add mod">
          <ac:chgData name="jesus Alberto Beato Pimentel" userId="d25819ff7428f90b" providerId="LiveId" clId="{A56C4357-CC3B-41CC-847A-1FA06B7DF0AD}" dt="2024-05-16T02:46:24.616" v="82" actId="113"/>
          <ac:spMkLst>
            <pc:docMk/>
            <pc:sldMk cId="6593612" sldId="264"/>
            <ac:spMk id="4" creationId="{3CCABA72-B1B5-9DE0-F0F6-28D8387CB93F}"/>
          </ac:spMkLst>
        </pc:spChg>
        <pc:spChg chg="add mod">
          <ac:chgData name="jesus Alberto Beato Pimentel" userId="d25819ff7428f90b" providerId="LiveId" clId="{A56C4357-CC3B-41CC-847A-1FA06B7DF0AD}" dt="2024-05-16T02:46:59.383" v="105" actId="1076"/>
          <ac:spMkLst>
            <pc:docMk/>
            <pc:sldMk cId="6593612" sldId="264"/>
            <ac:spMk id="5" creationId="{604A0A15-566A-9A28-E1C3-A9546108C72D}"/>
          </ac:spMkLst>
        </pc:spChg>
        <pc:spChg chg="add">
          <ac:chgData name="jesus Alberto Beato Pimentel" userId="d25819ff7428f90b" providerId="LiveId" clId="{A56C4357-CC3B-41CC-847A-1FA06B7DF0AD}" dt="2024-05-16T02:43:25.915" v="10" actId="26606"/>
          <ac:spMkLst>
            <pc:docMk/>
            <pc:sldMk cId="6593612" sldId="264"/>
            <ac:spMk id="8" creationId="{42A4FC2C-047E-45A5-965D-8E1E3BF09BC6}"/>
          </ac:spMkLst>
        </pc:spChg>
        <pc:picChg chg="add mod">
          <ac:chgData name="jesus Alberto Beato Pimentel" userId="d25819ff7428f90b" providerId="LiveId" clId="{A56C4357-CC3B-41CC-847A-1FA06B7DF0AD}" dt="2024-05-16T02:43:28.359" v="12" actId="962"/>
          <ac:picMkLst>
            <pc:docMk/>
            <pc:sldMk cId="6593612" sldId="264"/>
            <ac:picMk id="3" creationId="{71D528E0-F210-9929-EE93-4C93A2ECAA5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190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descr="Forma">
            <a:extLst>
              <a:ext uri="{FF2B5EF4-FFF2-40B4-BE49-F238E27FC236}">
                <a16:creationId xmlns:a16="http://schemas.microsoft.com/office/drawing/2014/main" id="{71D528E0-F210-9929-EE93-4C93A2ECAA50}"/>
              </a:ext>
            </a:extLst>
          </p:cNvPr>
          <p:cNvPicPr>
            <a:picLocks noChangeAspect="1"/>
          </p:cNvPicPr>
          <p:nvPr/>
        </p:nvPicPr>
        <p:blipFill rotWithShape="1">
          <a:blip r:embed="rId2"/>
          <a:srcRect r="6649" b="-1"/>
          <a:stretch/>
        </p:blipFill>
        <p:spPr>
          <a:xfrm>
            <a:off x="20" y="1538"/>
            <a:ext cx="14630380" cy="8228062"/>
          </a:xfrm>
          <a:prstGeom prst="rect">
            <a:avLst/>
          </a:prstGeom>
        </p:spPr>
      </p:pic>
      <p:sp>
        <p:nvSpPr>
          <p:cNvPr id="4" name="CuadroTexto 3">
            <a:extLst>
              <a:ext uri="{FF2B5EF4-FFF2-40B4-BE49-F238E27FC236}">
                <a16:creationId xmlns:a16="http://schemas.microsoft.com/office/drawing/2014/main" id="{3CCABA72-B1B5-9DE0-F0F6-28D8387CB93F}"/>
              </a:ext>
            </a:extLst>
          </p:cNvPr>
          <p:cNvSpPr txBox="1"/>
          <p:nvPr/>
        </p:nvSpPr>
        <p:spPr>
          <a:xfrm>
            <a:off x="2971799" y="515497"/>
            <a:ext cx="8686800" cy="1323439"/>
          </a:xfrm>
          <a:prstGeom prst="rect">
            <a:avLst/>
          </a:prstGeom>
          <a:noFill/>
        </p:spPr>
        <p:txBody>
          <a:bodyPr wrap="square" rtlCol="0">
            <a:spAutoFit/>
          </a:bodyPr>
          <a:lstStyle/>
          <a:p>
            <a:pPr algn="ctr"/>
            <a:r>
              <a:rPr lang="es-DO" sz="4000" b="1" dirty="0">
                <a:solidFill>
                  <a:schemeClr val="bg1"/>
                </a:solidFill>
                <a:latin typeface="Times New Roman" panose="02020603050405020304" pitchFamily="18" charset="0"/>
                <a:cs typeface="Times New Roman" panose="02020603050405020304" pitchFamily="18" charset="0"/>
              </a:rPr>
              <a:t>Unidad 1. La Carga Eléctrica y el Campo Eléctrico</a:t>
            </a:r>
          </a:p>
        </p:txBody>
      </p:sp>
      <p:sp>
        <p:nvSpPr>
          <p:cNvPr id="5" name="CuadroTexto 4">
            <a:extLst>
              <a:ext uri="{FF2B5EF4-FFF2-40B4-BE49-F238E27FC236}">
                <a16:creationId xmlns:a16="http://schemas.microsoft.com/office/drawing/2014/main" id="{604A0A15-566A-9A28-E1C3-A9546108C72D}"/>
              </a:ext>
            </a:extLst>
          </p:cNvPr>
          <p:cNvSpPr txBox="1"/>
          <p:nvPr/>
        </p:nvSpPr>
        <p:spPr>
          <a:xfrm>
            <a:off x="10447867" y="7162800"/>
            <a:ext cx="3675686" cy="830997"/>
          </a:xfrm>
          <a:prstGeom prst="rect">
            <a:avLst/>
          </a:prstGeom>
          <a:noFill/>
        </p:spPr>
        <p:txBody>
          <a:bodyPr wrap="none" rtlCol="0">
            <a:spAutoFit/>
          </a:bodyPr>
          <a:lstStyle/>
          <a:p>
            <a:r>
              <a:rPr lang="es-DO" sz="2400" b="1" dirty="0">
                <a:solidFill>
                  <a:schemeClr val="bg1"/>
                </a:solidFill>
                <a:latin typeface="Times New Roman" panose="02020603050405020304" pitchFamily="18" charset="0"/>
                <a:cs typeface="Times New Roman" panose="02020603050405020304" pitchFamily="18" charset="0"/>
              </a:rPr>
              <a:t>Luis Antonio Vargas </a:t>
            </a:r>
            <a:r>
              <a:rPr lang="es-DO" sz="2400" b="1" dirty="0" err="1">
                <a:solidFill>
                  <a:schemeClr val="bg1"/>
                </a:solidFill>
                <a:latin typeface="Times New Roman" panose="02020603050405020304" pitchFamily="18" charset="0"/>
                <a:cs typeface="Times New Roman" panose="02020603050405020304" pitchFamily="18" charset="0"/>
              </a:rPr>
              <a:t>Perez</a:t>
            </a:r>
            <a:endParaRPr lang="es-DO" sz="2400" b="1" dirty="0">
              <a:solidFill>
                <a:schemeClr val="bg1"/>
              </a:solidFill>
              <a:latin typeface="Times New Roman" panose="02020603050405020304" pitchFamily="18" charset="0"/>
              <a:cs typeface="Times New Roman" panose="02020603050405020304" pitchFamily="18" charset="0"/>
            </a:endParaRPr>
          </a:p>
          <a:p>
            <a:r>
              <a:rPr lang="es-DO" sz="2400" b="1">
                <a:solidFill>
                  <a:schemeClr val="bg1"/>
                </a:solidFill>
                <a:latin typeface="Times New Roman" panose="02020603050405020304" pitchFamily="18" charset="0"/>
                <a:cs typeface="Times New Roman" panose="02020603050405020304" pitchFamily="18" charset="0"/>
              </a:rPr>
              <a:t>                  2023-0075</a:t>
            </a:r>
            <a:endParaRPr lang="es-DO"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es-DO"/>
          </a:p>
        </p:txBody>
      </p:sp>
      <p:pic>
        <p:nvPicPr>
          <p:cNvPr id="4" name="Image 1"/>
          <p:cNvPicPr>
            <a:picLocks noChangeAspect="1"/>
          </p:cNvPicPr>
          <p:nvPr/>
        </p:nvPicPr>
        <p:blipFill>
          <a:blip r:embed="rId4"/>
          <a:srcRect/>
          <a:stretch/>
        </p:blipFill>
        <p:spPr>
          <a:xfrm>
            <a:off x="8175333" y="575734"/>
            <a:ext cx="5896267" cy="7247466"/>
          </a:xfrm>
          <a:prstGeom prst="rect">
            <a:avLst/>
          </a:prstGeom>
        </p:spPr>
      </p:pic>
      <p:sp>
        <p:nvSpPr>
          <p:cNvPr id="5" name="Text 1"/>
          <p:cNvSpPr/>
          <p:nvPr/>
        </p:nvSpPr>
        <p:spPr>
          <a:xfrm>
            <a:off x="833198" y="1449189"/>
            <a:ext cx="7477601" cy="1916430"/>
          </a:xfrm>
          <a:prstGeom prst="rect">
            <a:avLst/>
          </a:prstGeom>
          <a:noFill/>
          <a:ln/>
        </p:spPr>
        <p:txBody>
          <a:bodyPr wrap="square" rtlCol="0" anchor="t"/>
          <a:lstStyle/>
          <a:p>
            <a:pPr marL="0" indent="0">
              <a:lnSpc>
                <a:spcPts val="7545"/>
              </a:lnSpc>
              <a:buNone/>
            </a:pPr>
            <a:r>
              <a:rPr lang="en-US" sz="6036" b="1" kern="0" spc="-181" dirty="0">
                <a:solidFill>
                  <a:srgbClr val="FFFFFF"/>
                </a:solidFill>
                <a:latin typeface="Overpass" pitchFamily="34" charset="0"/>
                <a:ea typeface="Overpass" pitchFamily="34" charset="-122"/>
                <a:cs typeface="Overpass" pitchFamily="34" charset="-120"/>
              </a:rPr>
              <a:t>La Carga Eléctrica y el Campo Eléctrico</a:t>
            </a:r>
            <a:endParaRPr lang="en-US" sz="6036" dirty="0"/>
          </a:p>
        </p:txBody>
      </p:sp>
      <p:sp>
        <p:nvSpPr>
          <p:cNvPr id="6" name="Text 2"/>
          <p:cNvSpPr/>
          <p:nvPr/>
        </p:nvSpPr>
        <p:spPr>
          <a:xfrm>
            <a:off x="697732" y="3690302"/>
            <a:ext cx="7477601" cy="1916430"/>
          </a:xfrm>
          <a:prstGeom prst="rect">
            <a:avLst/>
          </a:prstGeom>
          <a:noFill/>
          <a:ln/>
        </p:spPr>
        <p:txBody>
          <a:bodyPr wrap="square" rtlCol="0" anchor="t"/>
          <a:lstStyle/>
          <a:p>
            <a:pPr marL="0" indent="0">
              <a:lnSpc>
                <a:spcPts val="2799"/>
              </a:lnSpc>
              <a:buNone/>
            </a:pPr>
            <a:r>
              <a:rPr lang="en-US" sz="2400" dirty="0">
                <a:solidFill>
                  <a:srgbClr val="E5E0DF"/>
                </a:solidFill>
                <a:latin typeface="Overpass" pitchFamily="34" charset="0"/>
                <a:ea typeface="Overpass" pitchFamily="34" charset="-122"/>
                <a:cs typeface="Overpass" pitchFamily="34" charset="-120"/>
              </a:rPr>
              <a:t>La carga eléctrica es una propiedad fundamental de la materia que da lugar a fuerzas eléctricas. La electrostática estudia las cargas eléctricas en reposo y los campos eléctricos que se forman al rededor.</a:t>
            </a:r>
          </a:p>
          <a:p>
            <a:pPr marL="0" indent="0">
              <a:lnSpc>
                <a:spcPts val="2799"/>
              </a:lnSpc>
              <a:buNone/>
            </a:pPr>
            <a:endParaRPr lang="en-US" sz="2400" dirty="0">
              <a:solidFill>
                <a:srgbClr val="E5E0DF"/>
              </a:solidFill>
              <a:latin typeface="Overpass" pitchFamily="34" charset="0"/>
              <a:ea typeface="Overpass" pitchFamily="34" charset="-122"/>
            </a:endParaRPr>
          </a:p>
          <a:p>
            <a:pPr marL="0" indent="0">
              <a:lnSpc>
                <a:spcPts val="2799"/>
              </a:lnSpc>
              <a:buNone/>
            </a:pPr>
            <a:endParaRPr lang="en-US" sz="2400" dirty="0">
              <a:solidFill>
                <a:srgbClr val="E5E0DF"/>
              </a:solidFill>
              <a:latin typeface="Overpass" pitchFamily="34" charset="0"/>
              <a:ea typeface="Overpass" pitchFamily="34" charset="-122"/>
            </a:endParaRPr>
          </a:p>
          <a:p>
            <a:pPr marL="0" indent="0">
              <a:lnSpc>
                <a:spcPts val="2799"/>
              </a:lnSpc>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27200" y="0"/>
            <a:ext cx="14630400" cy="8229600"/>
          </a:xfrm>
          <a:prstGeom prst="rect">
            <a:avLst/>
          </a:prstGeom>
          <a:solidFill>
            <a:srgbClr val="0C0C0C"/>
          </a:solidFill>
          <a:ln/>
        </p:spPr>
        <p:txBody>
          <a:bodyPr/>
          <a:lstStyle/>
          <a:p>
            <a:endParaRPr lang="es-DO" dirty="0"/>
          </a:p>
        </p:txBody>
      </p:sp>
      <p:pic>
        <p:nvPicPr>
          <p:cNvPr id="4" name="Image 1"/>
          <p:cNvPicPr>
            <a:picLocks noChangeAspect="1"/>
          </p:cNvPicPr>
          <p:nvPr/>
        </p:nvPicPr>
        <p:blipFill>
          <a:blip r:embed="rId4"/>
          <a:srcRect/>
          <a:stretch/>
        </p:blipFill>
        <p:spPr>
          <a:xfrm>
            <a:off x="8605672" y="739736"/>
            <a:ext cx="5781887" cy="6750130"/>
          </a:xfrm>
          <a:prstGeom prst="rect">
            <a:avLst/>
          </a:prstGeom>
        </p:spPr>
      </p:pic>
      <p:sp>
        <p:nvSpPr>
          <p:cNvPr id="5" name="Text 1"/>
          <p:cNvSpPr/>
          <p:nvPr/>
        </p:nvSpPr>
        <p:spPr>
          <a:xfrm>
            <a:off x="781169" y="739734"/>
            <a:ext cx="7581662" cy="1292938"/>
          </a:xfrm>
          <a:prstGeom prst="rect">
            <a:avLst/>
          </a:prstGeom>
          <a:noFill/>
          <a:ln/>
        </p:spPr>
        <p:txBody>
          <a:bodyPr wrap="square" rtlCol="0" anchor="t"/>
          <a:lstStyle/>
          <a:p>
            <a:pPr marL="0" indent="0">
              <a:lnSpc>
                <a:spcPts val="5126"/>
              </a:lnSpc>
              <a:buNone/>
            </a:pPr>
            <a:r>
              <a:rPr lang="en-US" sz="4101" b="1" u="sng" kern="0" spc="-123" dirty="0">
                <a:solidFill>
                  <a:srgbClr val="FFFFFF"/>
                </a:solidFill>
                <a:latin typeface="Overpass" pitchFamily="34" charset="0"/>
                <a:ea typeface="Overpass" pitchFamily="34" charset="-122"/>
                <a:cs typeface="Overpass" pitchFamily="34" charset="-120"/>
              </a:rPr>
              <a:t>Electrostática</a:t>
            </a:r>
            <a:endParaRPr lang="en-US" sz="4101" u="sng" dirty="0"/>
          </a:p>
        </p:txBody>
      </p:sp>
      <p:sp>
        <p:nvSpPr>
          <p:cNvPr id="6" name="Text 2"/>
          <p:cNvSpPr/>
          <p:nvPr/>
        </p:nvSpPr>
        <p:spPr>
          <a:xfrm>
            <a:off x="781169" y="1811867"/>
            <a:ext cx="7581662" cy="1875618"/>
          </a:xfrm>
          <a:prstGeom prst="rect">
            <a:avLst/>
          </a:prstGeom>
          <a:noFill/>
          <a:ln/>
        </p:spPr>
        <p:txBody>
          <a:bodyPr wrap="square" rtlCol="0" anchor="t"/>
          <a:lstStyle/>
          <a:p>
            <a:pPr marL="0" indent="0">
              <a:lnSpc>
                <a:spcPts val="2624"/>
              </a:lnSpc>
              <a:buNone/>
            </a:pPr>
            <a:r>
              <a:rPr lang="en-US" dirty="0">
                <a:solidFill>
                  <a:srgbClr val="E5E0DF"/>
                </a:solidFill>
                <a:latin typeface="Overpass" pitchFamily="34" charset="0"/>
                <a:ea typeface="Overpass" pitchFamily="34" charset="-122"/>
                <a:cs typeface="Overpass" pitchFamily="34" charset="-120"/>
              </a:rPr>
              <a:t>La electrostática se enfoca en comprender las interacciones entre cargas eléctricas. Estudia cómo se crean, se atraen y se repelen las cargas eléctricas, y cómo se distribuyen en el espacio. Es una rama fundamental de la física que explica fenómenos como el rayo, la electricidad estática y los campos eléctricos.</a:t>
            </a:r>
            <a:endParaRPr lang="en-US" dirty="0"/>
          </a:p>
        </p:txBody>
      </p:sp>
      <p:sp>
        <p:nvSpPr>
          <p:cNvPr id="7" name="Text 3"/>
          <p:cNvSpPr/>
          <p:nvPr/>
        </p:nvSpPr>
        <p:spPr>
          <a:xfrm>
            <a:off x="781169" y="3687486"/>
            <a:ext cx="7581662" cy="1901190"/>
          </a:xfrm>
          <a:prstGeom prst="rect">
            <a:avLst/>
          </a:prstGeom>
          <a:noFill/>
          <a:ln/>
        </p:spPr>
        <p:txBody>
          <a:bodyPr wrap="square" rtlCol="0" anchor="t"/>
          <a:lstStyle/>
          <a:p>
            <a:pPr marL="0" indent="0">
              <a:lnSpc>
                <a:spcPts val="2624"/>
              </a:lnSpc>
              <a:buNone/>
            </a:pPr>
            <a:r>
              <a:rPr lang="en-US" dirty="0">
                <a:solidFill>
                  <a:srgbClr val="E5E0DF"/>
                </a:solidFill>
                <a:latin typeface="Overpass" pitchFamily="34" charset="0"/>
                <a:ea typeface="Overpass" pitchFamily="34" charset="-122"/>
                <a:cs typeface="Overpass" pitchFamily="34" charset="-120"/>
              </a:rPr>
              <a:t>Los principales conceptos de la electrostática incluyen la ley de Coulomb, que describe la fuerza entre cargas, y las líneas de campo eléctrico, que representan visualmente la distribución del campo. Además, se estudia la intensidad del campo eléctrico, una magnitud vectorial que indica la fuerza ejercida sobre una carga de prueba en un punto determinado.</a:t>
            </a:r>
          </a:p>
          <a:p>
            <a:pPr marL="0" indent="0">
              <a:lnSpc>
                <a:spcPts val="2624"/>
              </a:lnSpc>
              <a:buNone/>
            </a:pPr>
            <a:endParaRPr lang="en-US" dirty="0"/>
          </a:p>
        </p:txBody>
      </p:sp>
      <p:sp>
        <p:nvSpPr>
          <p:cNvPr id="8" name="Text 4"/>
          <p:cNvSpPr/>
          <p:nvPr/>
        </p:nvSpPr>
        <p:spPr>
          <a:xfrm>
            <a:off x="781169" y="5774943"/>
            <a:ext cx="7581662" cy="1901190"/>
          </a:xfrm>
          <a:prstGeom prst="rect">
            <a:avLst/>
          </a:prstGeom>
          <a:noFill/>
          <a:ln/>
        </p:spPr>
        <p:txBody>
          <a:bodyPr wrap="square" rtlCol="0" anchor="t"/>
          <a:lstStyle/>
          <a:p>
            <a:pPr marL="0" indent="0">
              <a:lnSpc>
                <a:spcPts val="2624"/>
              </a:lnSpc>
              <a:buNone/>
            </a:pPr>
            <a:r>
              <a:rPr lang="en-US" dirty="0">
                <a:solidFill>
                  <a:srgbClr val="E5E0DF"/>
                </a:solidFill>
                <a:latin typeface="Overpass" pitchFamily="34" charset="0"/>
                <a:ea typeface="Overpass" pitchFamily="34" charset="-122"/>
                <a:cs typeface="Overpass" pitchFamily="34" charset="-120"/>
              </a:rPr>
              <a:t>El estudio de la electrostática es clave para comprender fenómenos como la electricidad, el magnetismo y muchas aplicaciones tecnológicas modernas, desde la televisión hasta los teléfonos móviles. Entender estos principios básicos es el primer paso para explorar temas más avanzados de la física y la ingeniería eléctrica.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1" y="-59268"/>
            <a:ext cx="14630399" cy="8288867"/>
          </a:xfrm>
          <a:prstGeom prst="rect">
            <a:avLst/>
          </a:prstGeom>
        </p:spPr>
      </p:pic>
      <p:sp>
        <p:nvSpPr>
          <p:cNvPr id="3" name="Shape 0"/>
          <p:cNvSpPr/>
          <p:nvPr/>
        </p:nvSpPr>
        <p:spPr>
          <a:xfrm>
            <a:off x="0" y="0"/>
            <a:ext cx="14630400" cy="8229600"/>
          </a:xfrm>
          <a:prstGeom prst="rect">
            <a:avLst/>
          </a:prstGeom>
          <a:noFill/>
          <a:ln/>
        </p:spPr>
        <p:txBody>
          <a:bodyPr/>
          <a:lstStyle/>
          <a:p>
            <a:endParaRPr lang="es-DO" dirty="0"/>
          </a:p>
        </p:txBody>
      </p:sp>
      <p:sp>
        <p:nvSpPr>
          <p:cNvPr id="4" name="Text 1"/>
          <p:cNvSpPr/>
          <p:nvPr/>
        </p:nvSpPr>
        <p:spPr>
          <a:xfrm>
            <a:off x="2348389" y="1618497"/>
            <a:ext cx="9933503" cy="977147"/>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Ley de Coulomb: Interacción entre Cargas</a:t>
            </a:r>
            <a:endParaRPr lang="en-US" sz="4374" dirty="0"/>
          </a:p>
        </p:txBody>
      </p:sp>
      <p:sp>
        <p:nvSpPr>
          <p:cNvPr id="5" name="Text 2"/>
          <p:cNvSpPr/>
          <p:nvPr/>
        </p:nvSpPr>
        <p:spPr>
          <a:xfrm>
            <a:off x="2348389" y="3280648"/>
            <a:ext cx="2777490" cy="347186"/>
          </a:xfrm>
          <a:prstGeom prst="rect">
            <a:avLst/>
          </a:prstGeom>
          <a:noFill/>
          <a:ln/>
        </p:spPr>
        <p:txBody>
          <a:bodyPr wrap="none" rtlCol="0" anchor="t"/>
          <a:lstStyle/>
          <a:p>
            <a:pPr marL="0" indent="0" algn="ctr">
              <a:lnSpc>
                <a:spcPts val="2734"/>
              </a:lnSpc>
              <a:buNone/>
            </a:pPr>
            <a:r>
              <a:rPr lang="en-US" sz="2187" b="1" kern="0" spc="-66" dirty="0">
                <a:solidFill>
                  <a:schemeClr val="accent5">
                    <a:lumMod val="75000"/>
                  </a:schemeClr>
                </a:solidFill>
                <a:latin typeface="Overpass" pitchFamily="34" charset="0"/>
                <a:ea typeface="Overpass" pitchFamily="34" charset="-122"/>
                <a:cs typeface="Overpass" pitchFamily="34" charset="-120"/>
              </a:rPr>
              <a:t>Ley de Coulomb</a:t>
            </a:r>
            <a:endParaRPr lang="en-US" sz="2187" dirty="0">
              <a:solidFill>
                <a:schemeClr val="accent5">
                  <a:lumMod val="75000"/>
                </a:schemeClr>
              </a:solidFill>
            </a:endParaRPr>
          </a:p>
        </p:txBody>
      </p:sp>
      <p:sp>
        <p:nvSpPr>
          <p:cNvPr id="6" name="Text 3"/>
          <p:cNvSpPr/>
          <p:nvPr/>
        </p:nvSpPr>
        <p:spPr>
          <a:xfrm>
            <a:off x="2348389" y="3850005"/>
            <a:ext cx="2949416" cy="2843213"/>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Esta ley describe la fuerza eléctrica que actúa entre dos cargas puntuales. La magnitud de la fuerza es proporcional a las cargas e inversamente proporcional al cuadrado de la distancia entre ellas.</a:t>
            </a:r>
            <a:endParaRPr lang="en-US" sz="1750" dirty="0"/>
          </a:p>
        </p:txBody>
      </p:sp>
      <p:sp>
        <p:nvSpPr>
          <p:cNvPr id="7" name="Text 4"/>
          <p:cNvSpPr/>
          <p:nvPr/>
        </p:nvSpPr>
        <p:spPr>
          <a:xfrm>
            <a:off x="5593398" y="3280648"/>
            <a:ext cx="2777490" cy="347186"/>
          </a:xfrm>
          <a:prstGeom prst="rect">
            <a:avLst/>
          </a:prstGeom>
          <a:noFill/>
          <a:ln/>
        </p:spPr>
        <p:txBody>
          <a:bodyPr wrap="none" rtlCol="0" anchor="t"/>
          <a:lstStyle/>
          <a:p>
            <a:pPr marL="0" indent="0" algn="ctr">
              <a:lnSpc>
                <a:spcPts val="2734"/>
              </a:lnSpc>
              <a:buNone/>
            </a:pPr>
            <a:r>
              <a:rPr lang="en-US" sz="2187" b="1" kern="0" spc="-66" dirty="0">
                <a:solidFill>
                  <a:schemeClr val="accent5">
                    <a:lumMod val="75000"/>
                  </a:schemeClr>
                </a:solidFill>
                <a:latin typeface="Overpass" pitchFamily="34" charset="0"/>
                <a:ea typeface="Overpass" pitchFamily="34" charset="-122"/>
                <a:cs typeface="Overpass" pitchFamily="34" charset="-120"/>
              </a:rPr>
              <a:t>Aplicaciones</a:t>
            </a:r>
            <a:endParaRPr lang="en-US" sz="2187" dirty="0">
              <a:solidFill>
                <a:schemeClr val="accent5">
                  <a:lumMod val="75000"/>
                </a:schemeClr>
              </a:solidFill>
            </a:endParaRPr>
          </a:p>
        </p:txBody>
      </p:sp>
      <p:sp>
        <p:nvSpPr>
          <p:cNvPr id="8" name="Text 5"/>
          <p:cNvSpPr/>
          <p:nvPr/>
        </p:nvSpPr>
        <p:spPr>
          <a:xfrm>
            <a:off x="5847398" y="3850005"/>
            <a:ext cx="2949416" cy="2761098"/>
          </a:xfrm>
          <a:prstGeom prst="rect">
            <a:avLst/>
          </a:prstGeom>
          <a:noFill/>
          <a:ln/>
        </p:spPr>
        <p:txBody>
          <a:bodyPr wrap="square" rtlCol="0" anchor="t"/>
          <a:lstStyle/>
          <a:p>
            <a:pPr marL="0" indent="0">
              <a:lnSpc>
                <a:spcPts val="2799"/>
              </a:lnSpc>
              <a:buNone/>
            </a:pPr>
            <a:r>
              <a:rPr lang="en-US" sz="2000" dirty="0">
                <a:solidFill>
                  <a:srgbClr val="E5E0DF"/>
                </a:solidFill>
                <a:latin typeface="Overpass" pitchFamily="34" charset="0"/>
                <a:ea typeface="Overpass" pitchFamily="34" charset="-122"/>
                <a:cs typeface="Overpass" pitchFamily="34" charset="-120"/>
              </a:rPr>
              <a:t>La ley de Coulomb se utiliza para calcular fuerzas eléctricas en átomos, moléculas, capacitores y otros sistemas con cargas eléctricas</a:t>
            </a:r>
            <a:r>
              <a:rPr lang="en-US" sz="1750" dirty="0">
                <a:solidFill>
                  <a:srgbClr val="E5E0DF"/>
                </a:solidFill>
                <a:latin typeface="Overpass" pitchFamily="34" charset="0"/>
                <a:ea typeface="Overpass" pitchFamily="34" charset="-122"/>
                <a:cs typeface="Overpass" pitchFamily="34" charset="-120"/>
              </a:rPr>
              <a:t>.</a:t>
            </a:r>
            <a:endParaRPr lang="en-US" sz="1750" dirty="0"/>
          </a:p>
        </p:txBody>
      </p:sp>
      <p:sp>
        <p:nvSpPr>
          <p:cNvPr id="9" name="Text 6"/>
          <p:cNvSpPr/>
          <p:nvPr/>
        </p:nvSpPr>
        <p:spPr>
          <a:xfrm>
            <a:off x="9346406" y="3280648"/>
            <a:ext cx="2777490" cy="347186"/>
          </a:xfrm>
          <a:prstGeom prst="rect">
            <a:avLst/>
          </a:prstGeom>
          <a:noFill/>
          <a:ln/>
        </p:spPr>
        <p:txBody>
          <a:bodyPr wrap="none" rtlCol="0" anchor="t"/>
          <a:lstStyle/>
          <a:p>
            <a:pPr marL="0" indent="0" algn="ctr">
              <a:lnSpc>
                <a:spcPts val="2734"/>
              </a:lnSpc>
              <a:buNone/>
            </a:pPr>
            <a:r>
              <a:rPr lang="en-US" sz="2187" b="1" kern="0" spc="-66" dirty="0">
                <a:solidFill>
                  <a:schemeClr val="accent5">
                    <a:lumMod val="75000"/>
                  </a:schemeClr>
                </a:solidFill>
                <a:latin typeface="Overpass" pitchFamily="34" charset="0"/>
                <a:ea typeface="Overpass" pitchFamily="34" charset="-122"/>
                <a:cs typeface="Overpass" pitchFamily="34" charset="-120"/>
              </a:rPr>
              <a:t>Importancia</a:t>
            </a:r>
            <a:endParaRPr lang="en-US" sz="2187" dirty="0">
              <a:solidFill>
                <a:schemeClr val="accent5">
                  <a:lumMod val="75000"/>
                </a:schemeClr>
              </a:solidFill>
            </a:endParaRPr>
          </a:p>
        </p:txBody>
      </p:sp>
      <p:sp>
        <p:nvSpPr>
          <p:cNvPr id="10" name="Text 7"/>
          <p:cNvSpPr/>
          <p:nvPr/>
        </p:nvSpPr>
        <p:spPr>
          <a:xfrm>
            <a:off x="9346406" y="3850005"/>
            <a:ext cx="2949416" cy="2487811"/>
          </a:xfrm>
          <a:prstGeom prst="rect">
            <a:avLst/>
          </a:prstGeom>
          <a:noFill/>
          <a:ln/>
        </p:spPr>
        <p:txBody>
          <a:bodyPr wrap="square" rtlCol="0" anchor="t"/>
          <a:lstStyle/>
          <a:p>
            <a:pPr marL="0" indent="0">
              <a:lnSpc>
                <a:spcPts val="2799"/>
              </a:lnSpc>
              <a:buNone/>
            </a:pPr>
            <a:r>
              <a:rPr lang="en-US" dirty="0">
                <a:solidFill>
                  <a:srgbClr val="E5E0DF"/>
                </a:solidFill>
                <a:latin typeface="Overpass" pitchFamily="34" charset="0"/>
                <a:ea typeface="Overpass" pitchFamily="34" charset="-122"/>
                <a:cs typeface="Overpass" pitchFamily="34" charset="-120"/>
              </a:rPr>
              <a:t>Es uno de los principios fundamentales de la electricidad y el magnetismo, y es esencial para entender fenómenos como la atracción y la repulsion entre objetos cargados.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es-DO"/>
          </a:p>
        </p:txBody>
      </p:sp>
      <p:sp>
        <p:nvSpPr>
          <p:cNvPr id="4" name="Text 1"/>
          <p:cNvSpPr/>
          <p:nvPr/>
        </p:nvSpPr>
        <p:spPr>
          <a:xfrm>
            <a:off x="808025" y="404944"/>
            <a:ext cx="9933503"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Líneas de Fuerza: Representación del Campo Eléctrico</a:t>
            </a:r>
            <a:endParaRPr lang="en-US" sz="4374" dirty="0"/>
          </a:p>
        </p:txBody>
      </p:sp>
      <p:pic>
        <p:nvPicPr>
          <p:cNvPr id="5" name="Image 1" descr="preencoded.png"/>
          <p:cNvPicPr>
            <a:picLocks noChangeAspect="1"/>
          </p:cNvPicPr>
          <p:nvPr/>
        </p:nvPicPr>
        <p:blipFill>
          <a:blip r:embed="rId4"/>
          <a:stretch>
            <a:fillRect/>
          </a:stretch>
        </p:blipFill>
        <p:spPr>
          <a:xfrm>
            <a:off x="7885589" y="2013823"/>
            <a:ext cx="5711878" cy="5868590"/>
          </a:xfrm>
          <a:prstGeom prst="rect">
            <a:avLst/>
          </a:prstGeom>
        </p:spPr>
      </p:pic>
      <p:sp>
        <p:nvSpPr>
          <p:cNvPr id="7" name="Text 3"/>
          <p:cNvSpPr/>
          <p:nvPr/>
        </p:nvSpPr>
        <p:spPr>
          <a:xfrm>
            <a:off x="1032933" y="2957829"/>
            <a:ext cx="6101345" cy="3980577"/>
          </a:xfrm>
          <a:prstGeom prst="rect">
            <a:avLst/>
          </a:prstGeom>
          <a:noFill/>
          <a:ln/>
        </p:spPr>
        <p:txBody>
          <a:bodyPr wrap="square" rtlCol="0" anchor="t"/>
          <a:lstStyle/>
          <a:p>
            <a:r>
              <a:rPr lang="es-DO" sz="2000" dirty="0">
                <a:solidFill>
                  <a:schemeClr val="bg1"/>
                </a:solidFill>
              </a:rPr>
              <a:t>Las líneas de campo eléctrico son una herramienta visual poderosa para comprender la distribución y las propiedades del campo eléctrico generado por cargas eléctricas. Estas líneas imaginarias indican la dirección y la intensidad del campo en diferentes puntos del espacio.</a:t>
            </a:r>
          </a:p>
          <a:p>
            <a:endParaRPr lang="es-DO" sz="2000" dirty="0">
              <a:solidFill>
                <a:schemeClr val="bg1"/>
              </a:solidFill>
            </a:endParaRPr>
          </a:p>
          <a:p>
            <a:r>
              <a:rPr lang="es-DO" sz="2000" dirty="0">
                <a:solidFill>
                  <a:schemeClr val="bg1"/>
                </a:solidFill>
              </a:rPr>
              <a:t>Cada línea de campo sale perpendicularmente de una carga positiva y entra perpendicularmente en una carga negativa. La densidad de las líneas es proporcional a la intensidad del campo eléctrico, siendo mayor donde el campo es más fuerte.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es-DO"/>
          </a:p>
        </p:txBody>
      </p:sp>
      <p:sp>
        <p:nvSpPr>
          <p:cNvPr id="4" name="Text 1"/>
          <p:cNvSpPr/>
          <p:nvPr/>
        </p:nvSpPr>
        <p:spPr>
          <a:xfrm>
            <a:off x="2348389" y="1672471"/>
            <a:ext cx="6057543"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Conclusiones y Resumen</a:t>
            </a:r>
            <a:endParaRPr lang="en-US" sz="4374" dirty="0"/>
          </a:p>
        </p:txBody>
      </p:sp>
      <p:pic>
        <p:nvPicPr>
          <p:cNvPr id="5" name="Image 1" descr="preencoded.png"/>
          <p:cNvPicPr>
            <a:picLocks noChangeAspect="1"/>
          </p:cNvPicPr>
          <p:nvPr/>
        </p:nvPicPr>
        <p:blipFill>
          <a:blip r:embed="rId4"/>
          <a:stretch>
            <a:fillRect/>
          </a:stretch>
        </p:blipFill>
        <p:spPr>
          <a:xfrm>
            <a:off x="2348389" y="2811185"/>
            <a:ext cx="555427" cy="555427"/>
          </a:xfrm>
          <a:prstGeom prst="rect">
            <a:avLst/>
          </a:prstGeom>
        </p:spPr>
      </p:pic>
      <p:sp>
        <p:nvSpPr>
          <p:cNvPr id="6" name="Text 2"/>
          <p:cNvSpPr/>
          <p:nvPr/>
        </p:nvSpPr>
        <p:spPr>
          <a:xfrm>
            <a:off x="2348389" y="3588782"/>
            <a:ext cx="2233374"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Carga Eléctrica</a:t>
            </a:r>
            <a:endParaRPr lang="en-US" sz="2187" dirty="0"/>
          </a:p>
        </p:txBody>
      </p:sp>
      <p:sp>
        <p:nvSpPr>
          <p:cNvPr id="7" name="Text 3"/>
          <p:cNvSpPr/>
          <p:nvPr/>
        </p:nvSpPr>
        <p:spPr>
          <a:xfrm>
            <a:off x="2348389" y="4069199"/>
            <a:ext cx="2233374"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La carga eléctrica es una propiedad fundamental de la materia que genera fuerzas y campos eléctricos.</a:t>
            </a:r>
            <a:endParaRPr lang="en-US" sz="1750" dirty="0"/>
          </a:p>
        </p:txBody>
      </p:sp>
      <p:pic>
        <p:nvPicPr>
          <p:cNvPr id="8" name="Image 2" descr="preencoded.png"/>
          <p:cNvPicPr>
            <a:picLocks noChangeAspect="1"/>
          </p:cNvPicPr>
          <p:nvPr/>
        </p:nvPicPr>
        <p:blipFill>
          <a:blip r:embed="rId5"/>
          <a:stretch>
            <a:fillRect/>
          </a:stretch>
        </p:blipFill>
        <p:spPr>
          <a:xfrm>
            <a:off x="4915019" y="2811185"/>
            <a:ext cx="555427" cy="555427"/>
          </a:xfrm>
          <a:prstGeom prst="rect">
            <a:avLst/>
          </a:prstGeom>
        </p:spPr>
      </p:pic>
      <p:sp>
        <p:nvSpPr>
          <p:cNvPr id="9" name="Text 4"/>
          <p:cNvSpPr/>
          <p:nvPr/>
        </p:nvSpPr>
        <p:spPr>
          <a:xfrm>
            <a:off x="4915019" y="3588782"/>
            <a:ext cx="2233493"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Electrostática</a:t>
            </a:r>
            <a:endParaRPr lang="en-US" sz="2187" dirty="0"/>
          </a:p>
        </p:txBody>
      </p:sp>
      <p:sp>
        <p:nvSpPr>
          <p:cNvPr id="10" name="Text 5"/>
          <p:cNvSpPr/>
          <p:nvPr/>
        </p:nvSpPr>
        <p:spPr>
          <a:xfrm>
            <a:off x="4915019" y="4069199"/>
            <a:ext cx="2233493"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La electrostática estudia las cargas eléctricas en reposo y los campos eléctricos asociados.</a:t>
            </a:r>
            <a:endParaRPr lang="en-US" sz="1750" dirty="0"/>
          </a:p>
        </p:txBody>
      </p:sp>
      <p:pic>
        <p:nvPicPr>
          <p:cNvPr id="11" name="Image 3" descr="preencoded.png"/>
          <p:cNvPicPr>
            <a:picLocks noChangeAspect="1"/>
          </p:cNvPicPr>
          <p:nvPr/>
        </p:nvPicPr>
        <p:blipFill>
          <a:blip r:embed="rId6"/>
          <a:stretch>
            <a:fillRect/>
          </a:stretch>
        </p:blipFill>
        <p:spPr>
          <a:xfrm>
            <a:off x="7481768" y="2811185"/>
            <a:ext cx="555427" cy="555427"/>
          </a:xfrm>
          <a:prstGeom prst="rect">
            <a:avLst/>
          </a:prstGeom>
        </p:spPr>
      </p:pic>
      <p:sp>
        <p:nvSpPr>
          <p:cNvPr id="12" name="Text 6"/>
          <p:cNvSpPr/>
          <p:nvPr/>
        </p:nvSpPr>
        <p:spPr>
          <a:xfrm>
            <a:off x="7481768" y="3588782"/>
            <a:ext cx="2233374"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Campo Eléctrico</a:t>
            </a:r>
            <a:endParaRPr lang="en-US" sz="2187" dirty="0"/>
          </a:p>
        </p:txBody>
      </p:sp>
      <p:sp>
        <p:nvSpPr>
          <p:cNvPr id="13" name="Text 7"/>
          <p:cNvSpPr/>
          <p:nvPr/>
        </p:nvSpPr>
        <p:spPr>
          <a:xfrm>
            <a:off x="7481768" y="4069199"/>
            <a:ext cx="2233374"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El campo eléctrico se representa gráficamente mediante líneas de fuerza y se cuantifica por su intensidad.</a:t>
            </a:r>
            <a:endParaRPr lang="en-US" sz="1750" dirty="0"/>
          </a:p>
        </p:txBody>
      </p:sp>
      <p:pic>
        <p:nvPicPr>
          <p:cNvPr id="14" name="Image 4" descr="preencoded.png"/>
          <p:cNvPicPr>
            <a:picLocks noChangeAspect="1"/>
          </p:cNvPicPr>
          <p:nvPr/>
        </p:nvPicPr>
        <p:blipFill>
          <a:blip r:embed="rId7"/>
          <a:stretch>
            <a:fillRect/>
          </a:stretch>
        </p:blipFill>
        <p:spPr>
          <a:xfrm>
            <a:off x="10048399" y="2811185"/>
            <a:ext cx="555427" cy="555427"/>
          </a:xfrm>
          <a:prstGeom prst="rect">
            <a:avLst/>
          </a:prstGeom>
        </p:spPr>
      </p:pic>
      <p:sp>
        <p:nvSpPr>
          <p:cNvPr id="15" name="Text 8"/>
          <p:cNvSpPr/>
          <p:nvPr/>
        </p:nvSpPr>
        <p:spPr>
          <a:xfrm>
            <a:off x="10048399" y="3588782"/>
            <a:ext cx="2233493"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Aplicaciones</a:t>
            </a:r>
            <a:endParaRPr lang="en-US" sz="2187" dirty="0"/>
          </a:p>
        </p:txBody>
      </p:sp>
      <p:sp>
        <p:nvSpPr>
          <p:cNvPr id="16" name="Text 9"/>
          <p:cNvSpPr/>
          <p:nvPr/>
        </p:nvSpPr>
        <p:spPr>
          <a:xfrm>
            <a:off x="10048399" y="4069199"/>
            <a:ext cx="2233493" cy="2487811"/>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La carga eléctrica y el campo eléctrico tienen numerosas aplicaciones en la industria, la tecnología y la ciencia.</a:t>
            </a:r>
            <a:endParaRPr lang="en-US" sz="1750" dirty="0"/>
          </a:p>
        </p:txBody>
      </p:sp>
      <p:sp>
        <p:nvSpPr>
          <p:cNvPr id="18" name="Shape 1">
            <a:extLst>
              <a:ext uri="{FF2B5EF4-FFF2-40B4-BE49-F238E27FC236}">
                <a16:creationId xmlns:a16="http://schemas.microsoft.com/office/drawing/2014/main" id="{50C03393-8D3F-87D9-6AAB-25C7B0DA3DC6}"/>
              </a:ext>
            </a:extLst>
          </p:cNvPr>
          <p:cNvSpPr/>
          <p:nvPr/>
        </p:nvSpPr>
        <p:spPr>
          <a:xfrm>
            <a:off x="0" y="0"/>
            <a:ext cx="14630400" cy="8230791"/>
          </a:xfrm>
          <a:prstGeom prst="rect">
            <a:avLst/>
          </a:prstGeom>
          <a:solidFill>
            <a:schemeClr val="tx1"/>
          </a:solidFill>
          <a:ln/>
        </p:spPr>
        <p:txBody>
          <a:bodyPr/>
          <a:lstStyle/>
          <a:p>
            <a:endParaRPr lang="es-DO"/>
          </a:p>
        </p:txBody>
      </p:sp>
      <p:sp>
        <p:nvSpPr>
          <p:cNvPr id="19" name="Text 2">
            <a:extLst>
              <a:ext uri="{FF2B5EF4-FFF2-40B4-BE49-F238E27FC236}">
                <a16:creationId xmlns:a16="http://schemas.microsoft.com/office/drawing/2014/main" id="{CCB8EC8C-ADE6-BAA3-6E14-EA0867057B71}"/>
              </a:ext>
            </a:extLst>
          </p:cNvPr>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dirty="0">
                <a:solidFill>
                  <a:schemeClr val="bg1"/>
                </a:solidFill>
                <a:latin typeface="Roboto Slab" pitchFamily="34" charset="0"/>
                <a:ea typeface="Roboto Slab" pitchFamily="34" charset="-122"/>
                <a:cs typeface="Roboto Slab" pitchFamily="34" charset="-120"/>
              </a:rPr>
              <a:t>Efectos de la Carga Eléctrica y el Campo Eléctrico</a:t>
            </a:r>
            <a:endParaRPr lang="en-US" sz="4350" dirty="0">
              <a:solidFill>
                <a:schemeClr val="bg1"/>
              </a:solidFill>
            </a:endParaRPr>
          </a:p>
        </p:txBody>
      </p:sp>
      <p:pic>
        <p:nvPicPr>
          <p:cNvPr id="20" name="Image 1" descr="preencoded.png">
            <a:extLst>
              <a:ext uri="{FF2B5EF4-FFF2-40B4-BE49-F238E27FC236}">
                <a16:creationId xmlns:a16="http://schemas.microsoft.com/office/drawing/2014/main" id="{04F7B325-DBEB-2B21-2B77-F0C84EEB1466}"/>
              </a:ext>
            </a:extLst>
          </p:cNvPr>
          <p:cNvPicPr>
            <a:picLocks noChangeAspect="1"/>
          </p:cNvPicPr>
          <p:nvPr/>
        </p:nvPicPr>
        <p:blipFill>
          <a:blip r:embed="rId8"/>
          <a:stretch>
            <a:fillRect/>
          </a:stretch>
        </p:blipFill>
        <p:spPr>
          <a:xfrm>
            <a:off x="828556" y="2320052"/>
            <a:ext cx="1104781" cy="1767721"/>
          </a:xfrm>
          <a:prstGeom prst="rect">
            <a:avLst/>
          </a:prstGeom>
        </p:spPr>
      </p:pic>
      <p:pic>
        <p:nvPicPr>
          <p:cNvPr id="21" name="Image 2" descr="preencoded.png">
            <a:extLst>
              <a:ext uri="{FF2B5EF4-FFF2-40B4-BE49-F238E27FC236}">
                <a16:creationId xmlns:a16="http://schemas.microsoft.com/office/drawing/2014/main" id="{69488FB9-63DB-C794-0875-048CE92BBE58}"/>
              </a:ext>
            </a:extLst>
          </p:cNvPr>
          <p:cNvPicPr>
            <a:picLocks noChangeAspect="1"/>
          </p:cNvPicPr>
          <p:nvPr/>
        </p:nvPicPr>
        <p:blipFill>
          <a:blip r:embed="rId9"/>
          <a:stretch>
            <a:fillRect/>
          </a:stretch>
        </p:blipFill>
        <p:spPr>
          <a:xfrm>
            <a:off x="828556" y="4087773"/>
            <a:ext cx="1104781" cy="1767721"/>
          </a:xfrm>
          <a:prstGeom prst="rect">
            <a:avLst/>
          </a:prstGeom>
        </p:spPr>
      </p:pic>
      <p:pic>
        <p:nvPicPr>
          <p:cNvPr id="22" name="Image 3" descr="preencoded.png">
            <a:extLst>
              <a:ext uri="{FF2B5EF4-FFF2-40B4-BE49-F238E27FC236}">
                <a16:creationId xmlns:a16="http://schemas.microsoft.com/office/drawing/2014/main" id="{81D1059B-4AC2-0049-1D5B-3F9A929A093C}"/>
              </a:ext>
            </a:extLst>
          </p:cNvPr>
          <p:cNvPicPr>
            <a:picLocks noChangeAspect="1"/>
          </p:cNvPicPr>
          <p:nvPr/>
        </p:nvPicPr>
        <p:blipFill>
          <a:blip r:embed="rId10"/>
          <a:stretch>
            <a:fillRect/>
          </a:stretch>
        </p:blipFill>
        <p:spPr>
          <a:xfrm>
            <a:off x="828556" y="5855494"/>
            <a:ext cx="1104781" cy="1767721"/>
          </a:xfrm>
          <a:prstGeom prst="rect">
            <a:avLst/>
          </a:prstGeom>
        </p:spPr>
      </p:pic>
      <p:sp>
        <p:nvSpPr>
          <p:cNvPr id="23" name="Text 3">
            <a:extLst>
              <a:ext uri="{FF2B5EF4-FFF2-40B4-BE49-F238E27FC236}">
                <a16:creationId xmlns:a16="http://schemas.microsoft.com/office/drawing/2014/main" id="{E36788B4-45DE-5ECF-2D30-5586E579189B}"/>
              </a:ext>
            </a:extLst>
          </p:cNvPr>
          <p:cNvSpPr/>
          <p:nvPr/>
        </p:nvSpPr>
        <p:spPr>
          <a:xfrm>
            <a:off x="2264687" y="2540913"/>
            <a:ext cx="3035445" cy="396002"/>
          </a:xfrm>
          <a:prstGeom prst="rect">
            <a:avLst/>
          </a:prstGeom>
          <a:noFill/>
          <a:ln/>
        </p:spPr>
        <p:txBody>
          <a:bodyPr wrap="none" rtlCol="0" anchor="t"/>
          <a:lstStyle/>
          <a:p>
            <a:pPr marL="0" indent="0" algn="l">
              <a:lnSpc>
                <a:spcPts val="2719"/>
              </a:lnSpc>
              <a:buNone/>
            </a:pPr>
            <a:r>
              <a:rPr lang="en-US" sz="2175" dirty="0">
                <a:solidFill>
                  <a:schemeClr val="accent5">
                    <a:lumMod val="75000"/>
                  </a:schemeClr>
                </a:solidFill>
                <a:latin typeface="Roboto Slab" pitchFamily="34" charset="0"/>
                <a:ea typeface="Roboto Slab" pitchFamily="34" charset="-122"/>
                <a:cs typeface="Roboto Slab" pitchFamily="34" charset="-120"/>
              </a:rPr>
              <a:t>Atracción y Repulsión.</a:t>
            </a:r>
            <a:endParaRPr lang="en-US" sz="2175" dirty="0">
              <a:solidFill>
                <a:schemeClr val="accent5">
                  <a:lumMod val="75000"/>
                </a:schemeClr>
              </a:solidFill>
            </a:endParaRPr>
          </a:p>
        </p:txBody>
      </p:sp>
      <p:sp>
        <p:nvSpPr>
          <p:cNvPr id="24" name="Text 4">
            <a:extLst>
              <a:ext uri="{FF2B5EF4-FFF2-40B4-BE49-F238E27FC236}">
                <a16:creationId xmlns:a16="http://schemas.microsoft.com/office/drawing/2014/main" id="{970EF470-5648-3C01-4CFF-084B41E9CC79}"/>
              </a:ext>
            </a:extLst>
          </p:cNvPr>
          <p:cNvSpPr/>
          <p:nvPr/>
        </p:nvSpPr>
        <p:spPr>
          <a:xfrm>
            <a:off x="2264688" y="3018711"/>
            <a:ext cx="7879556" cy="706993"/>
          </a:xfrm>
          <a:prstGeom prst="rect">
            <a:avLst/>
          </a:prstGeom>
          <a:noFill/>
          <a:ln/>
        </p:spPr>
        <p:txBody>
          <a:bodyPr wrap="square" rtlCol="0" anchor="t"/>
          <a:lstStyle/>
          <a:p>
            <a:pPr marL="0" indent="0" algn="l">
              <a:lnSpc>
                <a:spcPts val="2784"/>
              </a:lnSpc>
              <a:buNone/>
            </a:pPr>
            <a:r>
              <a:rPr lang="en-US" sz="1740" dirty="0">
                <a:solidFill>
                  <a:srgbClr val="D6E5EF"/>
                </a:solidFill>
                <a:latin typeface="Roboto" pitchFamily="34" charset="0"/>
                <a:ea typeface="Roboto" pitchFamily="34" charset="-122"/>
                <a:cs typeface="Roboto" pitchFamily="34" charset="-120"/>
              </a:rPr>
              <a:t>Las cargas eléctricas opuestas se atraen, mientras que las cargas del mismo signo se repelen.</a:t>
            </a:r>
            <a:endParaRPr lang="en-US" sz="1740" dirty="0"/>
          </a:p>
        </p:txBody>
      </p:sp>
      <p:sp>
        <p:nvSpPr>
          <p:cNvPr id="25" name="Text 5">
            <a:extLst>
              <a:ext uri="{FF2B5EF4-FFF2-40B4-BE49-F238E27FC236}">
                <a16:creationId xmlns:a16="http://schemas.microsoft.com/office/drawing/2014/main" id="{AD3A11AC-6449-B7AA-A246-966A291D7331}"/>
              </a:ext>
            </a:extLst>
          </p:cNvPr>
          <p:cNvSpPr/>
          <p:nvPr/>
        </p:nvSpPr>
        <p:spPr>
          <a:xfrm>
            <a:off x="2264688" y="4308634"/>
            <a:ext cx="2762131" cy="345281"/>
          </a:xfrm>
          <a:prstGeom prst="rect">
            <a:avLst/>
          </a:prstGeom>
          <a:noFill/>
          <a:ln/>
        </p:spPr>
        <p:txBody>
          <a:bodyPr wrap="none" rtlCol="0" anchor="t"/>
          <a:lstStyle/>
          <a:p>
            <a:pPr marL="0" indent="0" algn="l">
              <a:lnSpc>
                <a:spcPts val="2719"/>
              </a:lnSpc>
              <a:buNone/>
            </a:pPr>
            <a:r>
              <a:rPr lang="en-US" sz="2175" dirty="0">
                <a:solidFill>
                  <a:schemeClr val="accent5">
                    <a:lumMod val="75000"/>
                  </a:schemeClr>
                </a:solidFill>
                <a:latin typeface="Roboto Slab" pitchFamily="34" charset="0"/>
                <a:ea typeface="Roboto Slab" pitchFamily="34" charset="-122"/>
                <a:cs typeface="Roboto Slab" pitchFamily="34" charset="-120"/>
              </a:rPr>
              <a:t>Inducción Eléctrica.</a:t>
            </a:r>
            <a:endParaRPr lang="en-US" sz="2175" dirty="0">
              <a:solidFill>
                <a:schemeClr val="accent5">
                  <a:lumMod val="75000"/>
                </a:schemeClr>
              </a:solidFill>
            </a:endParaRPr>
          </a:p>
        </p:txBody>
      </p:sp>
      <p:sp>
        <p:nvSpPr>
          <p:cNvPr id="26" name="Text 6">
            <a:extLst>
              <a:ext uri="{FF2B5EF4-FFF2-40B4-BE49-F238E27FC236}">
                <a16:creationId xmlns:a16="http://schemas.microsoft.com/office/drawing/2014/main" id="{D78F696A-7488-B656-B68E-820835F808C2}"/>
              </a:ext>
            </a:extLst>
          </p:cNvPr>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dirty="0">
                <a:solidFill>
                  <a:srgbClr val="D6E5EF"/>
                </a:solidFill>
                <a:latin typeface="Roboto" pitchFamily="34" charset="0"/>
                <a:ea typeface="Roboto" pitchFamily="34" charset="-122"/>
                <a:cs typeface="Roboto" pitchFamily="34" charset="-120"/>
              </a:rPr>
              <a:t>La presencia de un campo eléctrico puede inducir la separación de cargas en un objeto neutro.</a:t>
            </a:r>
            <a:endParaRPr lang="en-US" sz="1740" dirty="0"/>
          </a:p>
        </p:txBody>
      </p:sp>
      <p:sp>
        <p:nvSpPr>
          <p:cNvPr id="27" name="Text 7">
            <a:extLst>
              <a:ext uri="{FF2B5EF4-FFF2-40B4-BE49-F238E27FC236}">
                <a16:creationId xmlns:a16="http://schemas.microsoft.com/office/drawing/2014/main" id="{A6AA94E1-E6DC-B1DD-41E5-3B4FE1040364}"/>
              </a:ext>
            </a:extLst>
          </p:cNvPr>
          <p:cNvSpPr/>
          <p:nvPr/>
        </p:nvSpPr>
        <p:spPr>
          <a:xfrm>
            <a:off x="2264688" y="6076355"/>
            <a:ext cx="2762131" cy="345281"/>
          </a:xfrm>
          <a:prstGeom prst="rect">
            <a:avLst/>
          </a:prstGeom>
          <a:noFill/>
          <a:ln/>
        </p:spPr>
        <p:txBody>
          <a:bodyPr wrap="none" rtlCol="0" anchor="t"/>
          <a:lstStyle/>
          <a:p>
            <a:pPr marL="0" indent="0" algn="l">
              <a:lnSpc>
                <a:spcPts val="2719"/>
              </a:lnSpc>
              <a:buNone/>
            </a:pPr>
            <a:r>
              <a:rPr lang="en-US" sz="2175" dirty="0">
                <a:solidFill>
                  <a:schemeClr val="accent5">
                    <a:lumMod val="75000"/>
                  </a:schemeClr>
                </a:solidFill>
                <a:latin typeface="Roboto Slab" pitchFamily="34" charset="0"/>
                <a:ea typeface="Roboto Slab" pitchFamily="34" charset="-122"/>
                <a:cs typeface="Roboto Slab" pitchFamily="34" charset="-120"/>
              </a:rPr>
              <a:t>Descargas Eléctricas</a:t>
            </a:r>
            <a:endParaRPr lang="en-US" sz="2175" dirty="0">
              <a:solidFill>
                <a:schemeClr val="accent5">
                  <a:lumMod val="75000"/>
                </a:schemeClr>
              </a:solidFill>
            </a:endParaRPr>
          </a:p>
        </p:txBody>
      </p:sp>
      <p:sp>
        <p:nvSpPr>
          <p:cNvPr id="28" name="Text 8">
            <a:extLst>
              <a:ext uri="{FF2B5EF4-FFF2-40B4-BE49-F238E27FC236}">
                <a16:creationId xmlns:a16="http://schemas.microsoft.com/office/drawing/2014/main" id="{DC8BB6DF-114D-478B-F056-BCC76F5C5EC9}"/>
              </a:ext>
            </a:extLst>
          </p:cNvPr>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dirty="0">
                <a:solidFill>
                  <a:srgbClr val="D6E5EF"/>
                </a:solidFill>
                <a:latin typeface="Roboto" pitchFamily="34" charset="0"/>
                <a:ea typeface="Roboto" pitchFamily="34" charset="-122"/>
                <a:cs typeface="Roboto" pitchFamily="34" charset="-120"/>
              </a:rPr>
              <a:t>La acumulación de carga eléctrica puede llevar a descargas súbitas, como los relámpagos y las chispas.</a:t>
            </a:r>
            <a:endParaRPr lang="en-US" sz="1740" dirty="0"/>
          </a:p>
        </p:txBody>
      </p:sp>
      <p:pic>
        <p:nvPicPr>
          <p:cNvPr id="30" name="Imagen 29" descr="Vista desde el espacio&#10;&#10;Descripción generada automáticamente con confianza baja">
            <a:extLst>
              <a:ext uri="{FF2B5EF4-FFF2-40B4-BE49-F238E27FC236}">
                <a16:creationId xmlns:a16="http://schemas.microsoft.com/office/drawing/2014/main" id="{B28A2E10-7B69-CE0D-0139-0EAC91FBFBEE}"/>
              </a:ext>
            </a:extLst>
          </p:cNvPr>
          <p:cNvPicPr>
            <a:picLocks noChangeAspect="1"/>
          </p:cNvPicPr>
          <p:nvPr/>
        </p:nvPicPr>
        <p:blipFill>
          <a:blip r:embed="rId11"/>
          <a:stretch>
            <a:fillRect/>
          </a:stretch>
        </p:blipFill>
        <p:spPr>
          <a:xfrm>
            <a:off x="10227945" y="0"/>
            <a:ext cx="4402454"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es-DO"/>
          </a:p>
        </p:txBody>
      </p:sp>
      <p:sp>
        <p:nvSpPr>
          <p:cNvPr id="5" name="Text 1"/>
          <p:cNvSpPr/>
          <p:nvPr/>
        </p:nvSpPr>
        <p:spPr>
          <a:xfrm>
            <a:off x="7501466" y="548065"/>
            <a:ext cx="6803733"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 Intensidad del Campo Eléctrico.</a:t>
            </a:r>
            <a:endParaRPr lang="en-US" sz="4374" dirty="0"/>
          </a:p>
        </p:txBody>
      </p:sp>
      <p:sp>
        <p:nvSpPr>
          <p:cNvPr id="9" name="Text 5"/>
          <p:cNvSpPr/>
          <p:nvPr/>
        </p:nvSpPr>
        <p:spPr>
          <a:xfrm>
            <a:off x="7501466" y="2478585"/>
            <a:ext cx="3308933" cy="2330747"/>
          </a:xfrm>
          <a:prstGeom prst="rect">
            <a:avLst/>
          </a:prstGeom>
          <a:noFill/>
          <a:ln/>
        </p:spPr>
        <p:txBody>
          <a:bodyPr wrap="square" rtlCol="0" anchor="t"/>
          <a:lstStyle/>
          <a:p>
            <a:pPr algn="ctr">
              <a:lnSpc>
                <a:spcPts val="2799"/>
              </a:lnSpc>
            </a:pPr>
            <a:r>
              <a:rPr lang="en-US" sz="2000" b="1" kern="0" spc="-66" dirty="0">
                <a:solidFill>
                  <a:schemeClr val="accent5">
                    <a:lumMod val="75000"/>
                  </a:schemeClr>
                </a:solidFill>
                <a:latin typeface="Overpass" pitchFamily="34" charset="0"/>
                <a:ea typeface="Overpass" pitchFamily="34" charset="-122"/>
                <a:cs typeface="Overpass" pitchFamily="34" charset="-120"/>
              </a:rPr>
              <a:t>Definición</a:t>
            </a:r>
            <a:endParaRPr lang="en-US" sz="2000" dirty="0">
              <a:solidFill>
                <a:schemeClr val="accent5">
                  <a:lumMod val="75000"/>
                </a:schemeClr>
              </a:solidFill>
            </a:endParaRPr>
          </a:p>
          <a:p>
            <a:pPr marL="0" indent="0">
              <a:lnSpc>
                <a:spcPts val="2799"/>
              </a:lnSpc>
              <a:buNone/>
            </a:pPr>
            <a:endParaRPr lang="en-US" sz="1750" dirty="0">
              <a:solidFill>
                <a:srgbClr val="E5E0DF"/>
              </a:solidFill>
              <a:latin typeface="Overpass" pitchFamily="34" charset="0"/>
              <a:ea typeface="Overpass" pitchFamily="34" charset="-122"/>
              <a:cs typeface="Overpass" pitchFamily="34" charset="-120"/>
            </a:endParaRPr>
          </a:p>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La intensidad del campo eléctrico se define como la fuerza eléctrica por unidad de carga en un punto del espacio.</a:t>
            </a:r>
            <a:endParaRPr lang="en-US" sz="1750" dirty="0"/>
          </a:p>
        </p:txBody>
      </p:sp>
      <p:sp>
        <p:nvSpPr>
          <p:cNvPr id="13" name="Text 9"/>
          <p:cNvSpPr/>
          <p:nvPr/>
        </p:nvSpPr>
        <p:spPr>
          <a:xfrm>
            <a:off x="11057467" y="2469761"/>
            <a:ext cx="3511001" cy="2339571"/>
          </a:xfrm>
          <a:prstGeom prst="rect">
            <a:avLst/>
          </a:prstGeom>
          <a:noFill/>
          <a:ln/>
        </p:spPr>
        <p:txBody>
          <a:bodyPr wrap="square" rtlCol="0" anchor="t"/>
          <a:lstStyle/>
          <a:p>
            <a:pPr marL="0" indent="0" algn="ctr">
              <a:lnSpc>
                <a:spcPts val="2799"/>
              </a:lnSpc>
              <a:buNone/>
            </a:pPr>
            <a:r>
              <a:rPr lang="en-US" sz="2000" b="1" kern="0" spc="-66" dirty="0">
                <a:solidFill>
                  <a:schemeClr val="accent5">
                    <a:lumMod val="75000"/>
                  </a:schemeClr>
                </a:solidFill>
                <a:latin typeface="Overpass" pitchFamily="34" charset="0"/>
                <a:ea typeface="Overpass" pitchFamily="34" charset="-122"/>
                <a:cs typeface="Overpass" pitchFamily="34" charset="-120"/>
              </a:rPr>
              <a:t>Cálculo</a:t>
            </a:r>
            <a:endParaRPr lang="en-US" dirty="0">
              <a:solidFill>
                <a:schemeClr val="accent5">
                  <a:lumMod val="75000"/>
                </a:schemeClr>
              </a:solidFill>
              <a:latin typeface="Overpass" pitchFamily="34" charset="0"/>
              <a:ea typeface="Overpass" pitchFamily="34" charset="-122"/>
              <a:cs typeface="Overpass" pitchFamily="34" charset="-120"/>
            </a:endParaRPr>
          </a:p>
          <a:p>
            <a:pPr marL="0" indent="0">
              <a:lnSpc>
                <a:spcPts val="2799"/>
              </a:lnSpc>
              <a:buNone/>
            </a:pPr>
            <a:endParaRPr lang="en-US" sz="1750" dirty="0">
              <a:solidFill>
                <a:srgbClr val="E5E0DF"/>
              </a:solidFill>
              <a:latin typeface="Overpass" pitchFamily="34" charset="0"/>
              <a:ea typeface="Overpass" pitchFamily="34" charset="-122"/>
              <a:cs typeface="Overpass" pitchFamily="34" charset="-120"/>
            </a:endParaRPr>
          </a:p>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Se puede calcular la intensidad del campo a partir de la ley de Coulomb, considerando la distribución de cargas en el espacio.</a:t>
            </a:r>
            <a:endParaRPr lang="en-US" sz="1750" dirty="0"/>
          </a:p>
        </p:txBody>
      </p:sp>
      <p:sp>
        <p:nvSpPr>
          <p:cNvPr id="17" name="Text 13"/>
          <p:cNvSpPr/>
          <p:nvPr/>
        </p:nvSpPr>
        <p:spPr>
          <a:xfrm>
            <a:off x="7501466" y="5157399"/>
            <a:ext cx="6803733" cy="1701443"/>
          </a:xfrm>
          <a:prstGeom prst="rect">
            <a:avLst/>
          </a:prstGeom>
          <a:noFill/>
          <a:ln/>
        </p:spPr>
        <p:txBody>
          <a:bodyPr wrap="square" rtlCol="0" anchor="t"/>
          <a:lstStyle/>
          <a:p>
            <a:pPr algn="ctr">
              <a:lnSpc>
                <a:spcPts val="2799"/>
              </a:lnSpc>
            </a:pPr>
            <a:r>
              <a:rPr lang="en-US" sz="2000" b="1" kern="0" spc="-66" dirty="0">
                <a:solidFill>
                  <a:schemeClr val="accent5">
                    <a:lumMod val="75000"/>
                  </a:schemeClr>
                </a:solidFill>
                <a:latin typeface="Overpass" pitchFamily="34" charset="0"/>
                <a:ea typeface="Overpass" pitchFamily="34" charset="-122"/>
                <a:cs typeface="Overpass" pitchFamily="34" charset="-120"/>
              </a:rPr>
              <a:t>Importancia</a:t>
            </a:r>
            <a:endParaRPr lang="en-US" sz="1750" dirty="0">
              <a:solidFill>
                <a:schemeClr val="accent5">
                  <a:lumMod val="75000"/>
                </a:schemeClr>
              </a:solidFill>
              <a:latin typeface="Overpass" pitchFamily="34" charset="0"/>
              <a:ea typeface="Overpass" pitchFamily="34" charset="-122"/>
              <a:cs typeface="Overpass" pitchFamily="34" charset="-120"/>
            </a:endParaRPr>
          </a:p>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La intensidad del campo eléctrico es una magnitud fundamental para entender y analizar fenómenos eléctricos y electromagnéticos.</a:t>
            </a:r>
            <a:endParaRPr lang="en-US" sz="1750" dirty="0"/>
          </a:p>
        </p:txBody>
      </p:sp>
      <p:pic>
        <p:nvPicPr>
          <p:cNvPr id="20" name="Imagen 19" descr="Interfaz de usuario gráfica, Texto, Aplicación&#10;&#10;Descripción generada automáticamente">
            <a:extLst>
              <a:ext uri="{FF2B5EF4-FFF2-40B4-BE49-F238E27FC236}">
                <a16:creationId xmlns:a16="http://schemas.microsoft.com/office/drawing/2014/main" id="{F972C0A2-E391-9773-D799-AFE8CDD42AB1}"/>
              </a:ext>
            </a:extLst>
          </p:cNvPr>
          <p:cNvPicPr>
            <a:picLocks noChangeAspect="1"/>
          </p:cNvPicPr>
          <p:nvPr/>
        </p:nvPicPr>
        <p:blipFill>
          <a:blip r:embed="rId4"/>
          <a:stretch>
            <a:fillRect/>
          </a:stretch>
        </p:blipFill>
        <p:spPr>
          <a:xfrm>
            <a:off x="23403" y="0"/>
            <a:ext cx="7105532"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s-DO"/>
          </a:p>
        </p:txBody>
      </p:sp>
      <p:sp>
        <p:nvSpPr>
          <p:cNvPr id="3" name="Shape 1"/>
          <p:cNvSpPr/>
          <p:nvPr/>
        </p:nvSpPr>
        <p:spPr>
          <a:xfrm>
            <a:off x="0" y="0"/>
            <a:ext cx="14630400" cy="8229600"/>
          </a:xfrm>
          <a:prstGeom prst="rect">
            <a:avLst/>
          </a:prstGeom>
          <a:solidFill>
            <a:srgbClr val="202733"/>
          </a:solidFill>
          <a:ln/>
        </p:spPr>
        <p:txBody>
          <a:bodyPr/>
          <a:lstStyle/>
          <a:p>
            <a:endParaRPr lang="es-DO"/>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chemeClr val="tx1"/>
          </a:solidFill>
          <a:ln/>
        </p:spPr>
        <p:txBody>
          <a:bodyPr/>
          <a:lstStyle/>
          <a:p>
            <a:endParaRPr lang="es-DO" dirty="0"/>
          </a:p>
        </p:txBody>
      </p:sp>
      <p:sp>
        <p:nvSpPr>
          <p:cNvPr id="6" name="Text 3"/>
          <p:cNvSpPr/>
          <p:nvPr/>
        </p:nvSpPr>
        <p:spPr>
          <a:xfrm>
            <a:off x="2037993" y="1466969"/>
            <a:ext cx="10554414" cy="1388745"/>
          </a:xfrm>
          <a:prstGeom prst="rect">
            <a:avLst/>
          </a:prstGeom>
          <a:noFill/>
          <a:ln/>
        </p:spPr>
        <p:txBody>
          <a:bodyPr wrap="square" rtlCol="0" anchor="t"/>
          <a:lstStyle/>
          <a:p>
            <a:pPr marL="0" indent="0">
              <a:lnSpc>
                <a:spcPts val="5468"/>
              </a:lnSpc>
              <a:buNone/>
            </a:pPr>
            <a:r>
              <a:rPr lang="en-US" sz="4374" u="sng" dirty="0">
                <a:solidFill>
                  <a:schemeClr val="bg1"/>
                </a:solidFill>
                <a:latin typeface="Roboto Slab" pitchFamily="34" charset="0"/>
                <a:ea typeface="Roboto Slab" pitchFamily="34" charset="-122"/>
                <a:cs typeface="Roboto Slab" pitchFamily="34" charset="-120"/>
              </a:rPr>
              <a:t>Conclusiones y Resumen de Conceptos Clave</a:t>
            </a:r>
            <a:endParaRPr lang="en-US" sz="4374" u="sng" dirty="0">
              <a:solidFill>
                <a:schemeClr val="bg1"/>
              </a:solidFill>
            </a:endParaRPr>
          </a:p>
        </p:txBody>
      </p:sp>
      <p:sp>
        <p:nvSpPr>
          <p:cNvPr id="9" name="Text 6"/>
          <p:cNvSpPr/>
          <p:nvPr/>
        </p:nvSpPr>
        <p:spPr>
          <a:xfrm>
            <a:off x="2760107" y="3438881"/>
            <a:ext cx="2647950" cy="480417"/>
          </a:xfrm>
          <a:prstGeom prst="rect">
            <a:avLst/>
          </a:prstGeom>
          <a:noFill/>
          <a:ln/>
        </p:spPr>
        <p:txBody>
          <a:bodyPr wrap="none" rtlCol="0" anchor="t"/>
          <a:lstStyle/>
          <a:p>
            <a:pPr marL="0" indent="0" algn="ctr">
              <a:lnSpc>
                <a:spcPts val="2734"/>
              </a:lnSpc>
              <a:buNone/>
            </a:pPr>
            <a:r>
              <a:rPr lang="en-US" sz="2187" dirty="0">
                <a:solidFill>
                  <a:schemeClr val="accent5">
                    <a:lumMod val="75000"/>
                  </a:schemeClr>
                </a:solidFill>
                <a:latin typeface="Roboto Slab" pitchFamily="34" charset="0"/>
                <a:ea typeface="Roboto Slab" pitchFamily="34" charset="-122"/>
                <a:cs typeface="Roboto Slab" pitchFamily="34" charset="-120"/>
              </a:rPr>
              <a:t>Carga Eléctrica</a:t>
            </a:r>
            <a:endParaRPr lang="en-US" sz="2187" dirty="0">
              <a:solidFill>
                <a:schemeClr val="accent5">
                  <a:lumMod val="75000"/>
                </a:schemeClr>
              </a:solidFill>
            </a:endParaRPr>
          </a:p>
        </p:txBody>
      </p:sp>
      <p:sp>
        <p:nvSpPr>
          <p:cNvPr id="10" name="Text 7"/>
          <p:cNvSpPr/>
          <p:nvPr/>
        </p:nvSpPr>
        <p:spPr>
          <a:xfrm>
            <a:off x="2760107" y="3919299"/>
            <a:ext cx="2647950" cy="2843332"/>
          </a:xfrm>
          <a:prstGeom prst="rect">
            <a:avLst/>
          </a:prstGeom>
          <a:noFill/>
          <a:ln/>
        </p:spPr>
        <p:txBody>
          <a:bodyPr wrap="square" rtlCol="0" anchor="t"/>
          <a:lstStyle/>
          <a:p>
            <a:pPr marL="0" indent="0" algn="ctr">
              <a:lnSpc>
                <a:spcPts val="2799"/>
              </a:lnSpc>
              <a:buNone/>
            </a:pPr>
            <a:r>
              <a:rPr lang="en-US" sz="1750" dirty="0">
                <a:solidFill>
                  <a:srgbClr val="D6E5EF"/>
                </a:solidFill>
                <a:latin typeface="Roboto" pitchFamily="34" charset="0"/>
                <a:ea typeface="Roboto" pitchFamily="34" charset="-122"/>
                <a:cs typeface="Roboto" pitchFamily="34" charset="-120"/>
              </a:rPr>
              <a:t>La carga eléctrica es una propiedad fundamental de la materia que puede ser positiva o negativa. Las cargas opuestas se atraen, mientras que las del mismo signo se repelen.</a:t>
            </a:r>
            <a:endParaRPr lang="en-US" sz="1750" dirty="0"/>
          </a:p>
        </p:txBody>
      </p:sp>
      <p:sp>
        <p:nvSpPr>
          <p:cNvPr id="13" name="Text 10"/>
          <p:cNvSpPr/>
          <p:nvPr/>
        </p:nvSpPr>
        <p:spPr>
          <a:xfrm>
            <a:off x="6352342" y="3438882"/>
            <a:ext cx="2647950" cy="480416"/>
          </a:xfrm>
          <a:prstGeom prst="rect">
            <a:avLst/>
          </a:prstGeom>
          <a:noFill/>
          <a:ln/>
        </p:spPr>
        <p:txBody>
          <a:bodyPr wrap="none" rtlCol="0" anchor="t"/>
          <a:lstStyle/>
          <a:p>
            <a:pPr marL="0" indent="0" algn="ctr">
              <a:lnSpc>
                <a:spcPts val="2734"/>
              </a:lnSpc>
              <a:buNone/>
            </a:pPr>
            <a:r>
              <a:rPr lang="en-US" sz="2187" dirty="0">
                <a:solidFill>
                  <a:schemeClr val="accent5">
                    <a:lumMod val="75000"/>
                  </a:schemeClr>
                </a:solidFill>
                <a:latin typeface="Roboto Slab" pitchFamily="34" charset="0"/>
                <a:ea typeface="Roboto Slab" pitchFamily="34" charset="-122"/>
                <a:cs typeface="Roboto Slab" pitchFamily="34" charset="-120"/>
              </a:rPr>
              <a:t>Campo Eléctrico</a:t>
            </a:r>
            <a:endParaRPr lang="en-US" sz="2187" dirty="0">
              <a:solidFill>
                <a:schemeClr val="accent5">
                  <a:lumMod val="75000"/>
                </a:schemeClr>
              </a:solidFill>
            </a:endParaRPr>
          </a:p>
        </p:txBody>
      </p:sp>
      <p:sp>
        <p:nvSpPr>
          <p:cNvPr id="14" name="Text 11"/>
          <p:cNvSpPr/>
          <p:nvPr/>
        </p:nvSpPr>
        <p:spPr>
          <a:xfrm>
            <a:off x="6352342" y="3919299"/>
            <a:ext cx="2647950" cy="2718568"/>
          </a:xfrm>
          <a:prstGeom prst="rect">
            <a:avLst/>
          </a:prstGeom>
          <a:noFill/>
          <a:ln/>
        </p:spPr>
        <p:txBody>
          <a:bodyPr wrap="square" rtlCol="0" anchor="t"/>
          <a:lstStyle/>
          <a:p>
            <a:pPr marL="0" indent="0" algn="ctr">
              <a:lnSpc>
                <a:spcPts val="2799"/>
              </a:lnSpc>
              <a:buNone/>
            </a:pPr>
            <a:r>
              <a:rPr lang="en-US" sz="1750" dirty="0">
                <a:solidFill>
                  <a:srgbClr val="D6E5EF"/>
                </a:solidFill>
                <a:latin typeface="Roboto" pitchFamily="34" charset="0"/>
                <a:ea typeface="Roboto" pitchFamily="34" charset="-122"/>
                <a:cs typeface="Roboto" pitchFamily="34" charset="-120"/>
              </a:rPr>
              <a:t>El campo eléctrico se representa mediante las líneas de fuerza y su intensidad se define como la fuerza ejercida sobre una carga unitaria.</a:t>
            </a:r>
            <a:endParaRPr lang="en-US" sz="1750" dirty="0"/>
          </a:p>
        </p:txBody>
      </p:sp>
      <p:sp>
        <p:nvSpPr>
          <p:cNvPr id="17" name="Text 14"/>
          <p:cNvSpPr/>
          <p:nvPr/>
        </p:nvSpPr>
        <p:spPr>
          <a:xfrm>
            <a:off x="9944576" y="3438881"/>
            <a:ext cx="2647950" cy="480417"/>
          </a:xfrm>
          <a:prstGeom prst="rect">
            <a:avLst/>
          </a:prstGeom>
          <a:noFill/>
          <a:ln/>
        </p:spPr>
        <p:txBody>
          <a:bodyPr wrap="none" rtlCol="0" anchor="t"/>
          <a:lstStyle/>
          <a:p>
            <a:pPr marL="0" indent="0" algn="ctr">
              <a:lnSpc>
                <a:spcPts val="2734"/>
              </a:lnSpc>
              <a:buNone/>
            </a:pPr>
            <a:r>
              <a:rPr lang="en-US" sz="2187" dirty="0">
                <a:solidFill>
                  <a:schemeClr val="accent5">
                    <a:lumMod val="75000"/>
                  </a:schemeClr>
                </a:solidFill>
                <a:latin typeface="Roboto Slab" pitchFamily="34" charset="0"/>
                <a:ea typeface="Roboto Slab" pitchFamily="34" charset="-122"/>
                <a:cs typeface="Roboto Slab" pitchFamily="34" charset="-120"/>
              </a:rPr>
              <a:t>Aplicaciones</a:t>
            </a:r>
            <a:endParaRPr lang="en-US" sz="2187" dirty="0">
              <a:solidFill>
                <a:schemeClr val="accent5">
                  <a:lumMod val="75000"/>
                </a:schemeClr>
              </a:solidFill>
            </a:endParaRPr>
          </a:p>
        </p:txBody>
      </p:sp>
      <p:sp>
        <p:nvSpPr>
          <p:cNvPr id="18" name="Text 15"/>
          <p:cNvSpPr/>
          <p:nvPr/>
        </p:nvSpPr>
        <p:spPr>
          <a:xfrm>
            <a:off x="9944576" y="3919299"/>
            <a:ext cx="2647950" cy="2843332"/>
          </a:xfrm>
          <a:prstGeom prst="rect">
            <a:avLst/>
          </a:prstGeom>
          <a:noFill/>
          <a:ln/>
        </p:spPr>
        <p:txBody>
          <a:bodyPr wrap="square" rtlCol="0" anchor="t"/>
          <a:lstStyle/>
          <a:p>
            <a:pPr marL="0" indent="0" algn="ctr">
              <a:lnSpc>
                <a:spcPts val="2799"/>
              </a:lnSpc>
              <a:buNone/>
            </a:pPr>
            <a:r>
              <a:rPr lang="en-US" sz="1750" dirty="0">
                <a:solidFill>
                  <a:srgbClr val="D6E5EF"/>
                </a:solidFill>
                <a:latin typeface="Roboto" pitchFamily="34" charset="0"/>
                <a:ea typeface="Roboto" pitchFamily="34" charset="-122"/>
                <a:cs typeface="Roboto" pitchFamily="34" charset="-120"/>
              </a:rPr>
              <a:t>Los conceptos de carga y campo eléctrico se aplican en fenómenos como los relámpagos, la electricidad estática y el funcionamiento de dispositivos eléctricos.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9E3D1206C48D47893B9997181D1090" ma:contentTypeVersion="13" ma:contentTypeDescription="Crear nuevo documento." ma:contentTypeScope="" ma:versionID="5eebc3135e2dbd53afeaf8c54ad78278">
  <xsd:schema xmlns:xsd="http://www.w3.org/2001/XMLSchema" xmlns:xs="http://www.w3.org/2001/XMLSchema" xmlns:p="http://schemas.microsoft.com/office/2006/metadata/properties" xmlns:ns3="2be2d11a-9220-4bd5-a3e4-533ebf24d14a" xmlns:ns4="5f18a26d-1f8a-49ee-b90e-5841c8c8b13d" targetNamespace="http://schemas.microsoft.com/office/2006/metadata/properties" ma:root="true" ma:fieldsID="d3a807e6fd954c58088714d3f7281454" ns3:_="" ns4:_="">
    <xsd:import namespace="2be2d11a-9220-4bd5-a3e4-533ebf24d14a"/>
    <xsd:import namespace="5f18a26d-1f8a-49ee-b90e-5841c8c8b13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_activity"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e2d11a-9220-4bd5-a3e4-533ebf24d1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18a26d-1f8a-49ee-b90e-5841c8c8b13d"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element name="SharingHintHash" ma:index="13"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be2d11a-9220-4bd5-a3e4-533ebf24d14a" xsi:nil="true"/>
  </documentManagement>
</p:properties>
</file>

<file path=customXml/itemProps1.xml><?xml version="1.0" encoding="utf-8"?>
<ds:datastoreItem xmlns:ds="http://schemas.openxmlformats.org/officeDocument/2006/customXml" ds:itemID="{0546F225-61A6-4DCE-9945-873E71527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e2d11a-9220-4bd5-a3e4-533ebf24d14a"/>
    <ds:schemaRef ds:uri="5f18a26d-1f8a-49ee-b90e-5841c8c8b1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79789-7B04-452E-AC10-3184E05C1EE5}">
  <ds:schemaRefs>
    <ds:schemaRef ds:uri="http://schemas.microsoft.com/sharepoint/v3/contenttype/forms"/>
  </ds:schemaRefs>
</ds:datastoreItem>
</file>

<file path=customXml/itemProps3.xml><?xml version="1.0" encoding="utf-8"?>
<ds:datastoreItem xmlns:ds="http://schemas.openxmlformats.org/officeDocument/2006/customXml" ds:itemID="{48B66107-B2C0-4A11-ABB6-DCC76B3FDB72}">
  <ds:schemaRefs>
    <ds:schemaRef ds:uri="http://schemas.microsoft.com/office/2006/documentManagement/types"/>
    <ds:schemaRef ds:uri="http://purl.org/dc/terms/"/>
    <ds:schemaRef ds:uri="http://schemas.microsoft.com/office/2006/metadata/properties"/>
    <ds:schemaRef ds:uri="http://www.w3.org/XML/1998/namespace"/>
    <ds:schemaRef ds:uri="http://purl.org/dc/dcmitype/"/>
    <ds:schemaRef ds:uri="2be2d11a-9220-4bd5-a3e4-533ebf24d14a"/>
    <ds:schemaRef ds:uri="5f18a26d-1f8a-49ee-b90e-5841c8c8b13d"/>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114</TotalTime>
  <Words>735</Words>
  <Application>Microsoft Office PowerPoint</Application>
  <PresentationFormat>Personalizado</PresentationFormat>
  <Paragraphs>60</Paragraphs>
  <Slides>8</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Overpass</vt:lpstr>
      <vt:lpstr>Roboto</vt:lpstr>
      <vt:lpstr>Roboto Slab</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jesus Alberto Beato Pimentel</cp:lastModifiedBy>
  <cp:revision>3</cp:revision>
  <dcterms:created xsi:type="dcterms:W3CDTF">2024-05-16T01:36:21Z</dcterms:created>
  <dcterms:modified xsi:type="dcterms:W3CDTF">2024-09-12T22:52:03Z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0x010100839E3D1206C48D47893B9997181D1090</vt:lpwstr>
  </property>
</Properties>
</file>