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18"/>
  </p:notesMasterIdLst>
  <p:handoutMasterIdLst>
    <p:handoutMasterId r:id="rId19"/>
  </p:handoutMasterIdLst>
  <p:sldIdLst>
    <p:sldId id="256" r:id="rId5"/>
    <p:sldId id="259" r:id="rId6"/>
    <p:sldId id="261" r:id="rId7"/>
    <p:sldId id="262" r:id="rId8"/>
    <p:sldId id="263" r:id="rId9"/>
    <p:sldId id="264" r:id="rId10"/>
    <p:sldId id="265" r:id="rId11"/>
    <p:sldId id="266" r:id="rId12"/>
    <p:sldId id="267" r:id="rId13"/>
    <p:sldId id="268" r:id="rId14"/>
    <p:sldId id="269" r:id="rId15"/>
    <p:sldId id="270" r:id="rId16"/>
    <p:sldId id="257" r:id="rId17"/>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A66FB-F429-40EF-864C-6CE194693C7A}" v="411" dt="2024-11-11T22:44:54.3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5899" autoAdjust="0"/>
  </p:normalViewPr>
  <p:slideViewPr>
    <p:cSldViewPr snapToGrid="0">
      <p:cViewPr varScale="1">
        <p:scale>
          <a:sx n="69" d="100"/>
          <a:sy n="69" d="100"/>
        </p:scale>
        <p:origin x="900" y="60"/>
      </p:cViewPr>
      <p:guideLst/>
    </p:cSldViewPr>
  </p:slideViewPr>
  <p:notesTextViewPr>
    <p:cViewPr>
      <p:scale>
        <a:sx n="3" d="2"/>
        <a:sy n="3" d="2"/>
      </p:scale>
      <p:origin x="0" y="0"/>
    </p:cViewPr>
  </p:notesTextViewPr>
  <p:notesViewPr>
    <p:cSldViewPr snapToGrid="0">
      <p:cViewPr varScale="1">
        <p:scale>
          <a:sx n="77" d="100"/>
          <a:sy n="77" d="100"/>
        </p:scale>
        <p:origin x="399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 Alberto Beato Pimentel" userId="d25819ff7428f90b" providerId="LiveId" clId="{681A66FB-F429-40EF-864C-6CE194693C7A}"/>
    <pc:docChg chg="undo custSel addSld delSld modSld">
      <pc:chgData name="jesus Alberto Beato Pimentel" userId="d25819ff7428f90b" providerId="LiveId" clId="{681A66FB-F429-40EF-864C-6CE194693C7A}" dt="2024-11-11T22:44:54.299" v="1451"/>
      <pc:docMkLst>
        <pc:docMk/>
      </pc:docMkLst>
      <pc:sldChg chg="addSp modSp">
        <pc:chgData name="jesus Alberto Beato Pimentel" userId="d25819ff7428f90b" providerId="LiveId" clId="{681A66FB-F429-40EF-864C-6CE194693C7A}" dt="2024-11-11T22:44:54.299" v="1451"/>
        <pc:sldMkLst>
          <pc:docMk/>
          <pc:sldMk cId="834050406" sldId="256"/>
        </pc:sldMkLst>
        <pc:picChg chg="add mod">
          <ac:chgData name="jesus Alberto Beato Pimentel" userId="d25819ff7428f90b" providerId="LiveId" clId="{681A66FB-F429-40EF-864C-6CE194693C7A}" dt="2024-11-11T22:44:54.299" v="1451"/>
          <ac:picMkLst>
            <pc:docMk/>
            <pc:sldMk cId="834050406" sldId="256"/>
            <ac:picMk id="6" creationId="{121E25EB-66FC-6BC8-5CFD-D3C5ACC2D444}"/>
          </ac:picMkLst>
        </pc:picChg>
      </pc:sldChg>
      <pc:sldChg chg="addSp delSp modSp mod">
        <pc:chgData name="jesus Alberto Beato Pimentel" userId="d25819ff7428f90b" providerId="LiveId" clId="{681A66FB-F429-40EF-864C-6CE194693C7A}" dt="2024-11-06T00:36:33.674" v="1411" actId="14100"/>
        <pc:sldMkLst>
          <pc:docMk/>
          <pc:sldMk cId="3424314505" sldId="257"/>
        </pc:sldMkLst>
        <pc:spChg chg="del">
          <ac:chgData name="jesus Alberto Beato Pimentel" userId="d25819ff7428f90b" providerId="LiveId" clId="{681A66FB-F429-40EF-864C-6CE194693C7A}" dt="2024-11-06T00:13:44.434" v="1279" actId="21"/>
          <ac:spMkLst>
            <pc:docMk/>
            <pc:sldMk cId="3424314505" sldId="257"/>
            <ac:spMk id="2" creationId="{9C9DE503-F7C2-4A40-83F4-4DE931E7D9DE}"/>
          </ac:spMkLst>
        </pc:spChg>
        <pc:spChg chg="add mod ord">
          <ac:chgData name="jesus Alberto Beato Pimentel" userId="d25819ff7428f90b" providerId="LiveId" clId="{681A66FB-F429-40EF-864C-6CE194693C7A}" dt="2024-11-06T00:14:58.115" v="1302" actId="27636"/>
          <ac:spMkLst>
            <pc:docMk/>
            <pc:sldMk cId="3424314505" sldId="257"/>
            <ac:spMk id="6" creationId="{BC2070E1-6260-14CF-177E-8C91A253824E}"/>
          </ac:spMkLst>
        </pc:spChg>
        <pc:spChg chg="add mod">
          <ac:chgData name="jesus Alberto Beato Pimentel" userId="d25819ff7428f90b" providerId="LiveId" clId="{681A66FB-F429-40EF-864C-6CE194693C7A}" dt="2024-11-06T00:36:33.674" v="1411" actId="14100"/>
          <ac:spMkLst>
            <pc:docMk/>
            <pc:sldMk cId="3424314505" sldId="257"/>
            <ac:spMk id="8" creationId="{22A71900-A923-92A2-1074-EDD6134A28B5}"/>
          </ac:spMkLst>
        </pc:spChg>
        <pc:spChg chg="del">
          <ac:chgData name="jesus Alberto Beato Pimentel" userId="d25819ff7428f90b" providerId="LiveId" clId="{681A66FB-F429-40EF-864C-6CE194693C7A}" dt="2024-11-06T00:14:40.452" v="1295" actId="26606"/>
          <ac:spMkLst>
            <pc:docMk/>
            <pc:sldMk cId="3424314505" sldId="257"/>
            <ac:spMk id="10" creationId="{93F0ADB5-A0B4-4B01-A8C4-FDC34CE22BD4}"/>
          </ac:spMkLst>
        </pc:spChg>
        <pc:spChg chg="del">
          <ac:chgData name="jesus Alberto Beato Pimentel" userId="d25819ff7428f90b" providerId="LiveId" clId="{681A66FB-F429-40EF-864C-6CE194693C7A}" dt="2024-11-06T00:14:40.452" v="1295" actId="26606"/>
          <ac:spMkLst>
            <pc:docMk/>
            <pc:sldMk cId="3424314505" sldId="257"/>
            <ac:spMk id="12" creationId="{AA6D0FDE-0241-4C21-A720-A69475358235}"/>
          </ac:spMkLst>
        </pc:spChg>
        <pc:spChg chg="add">
          <ac:chgData name="jesus Alberto Beato Pimentel" userId="d25819ff7428f90b" providerId="LiveId" clId="{681A66FB-F429-40EF-864C-6CE194693C7A}" dt="2024-11-06T00:14:40.452" v="1295" actId="26606"/>
          <ac:spMkLst>
            <pc:docMk/>
            <pc:sldMk cId="3424314505" sldId="257"/>
            <ac:spMk id="17" creationId="{2AEFFFF2-9EB4-4B6C-B9F8-2BA3EF89A21C}"/>
          </ac:spMkLst>
        </pc:spChg>
        <pc:spChg chg="add">
          <ac:chgData name="jesus Alberto Beato Pimentel" userId="d25819ff7428f90b" providerId="LiveId" clId="{681A66FB-F429-40EF-864C-6CE194693C7A}" dt="2024-11-06T00:14:40.452" v="1295" actId="26606"/>
          <ac:spMkLst>
            <pc:docMk/>
            <pc:sldMk cId="3424314505" sldId="257"/>
            <ac:spMk id="19" creationId="{0D65299F-028F-4AFC-B46A-8DB33E20FE4A}"/>
          </ac:spMkLst>
        </pc:spChg>
        <pc:spChg chg="add">
          <ac:chgData name="jesus Alberto Beato Pimentel" userId="d25819ff7428f90b" providerId="LiveId" clId="{681A66FB-F429-40EF-864C-6CE194693C7A}" dt="2024-11-06T00:14:40.452" v="1295" actId="26606"/>
          <ac:spMkLst>
            <pc:docMk/>
            <pc:sldMk cId="3424314505" sldId="257"/>
            <ac:spMk id="21" creationId="{BAC87F6E-526A-49B5-995D-42DB656594C9}"/>
          </ac:spMkLst>
        </pc:spChg>
        <pc:graphicFrameChg chg="del">
          <ac:chgData name="jesus Alberto Beato Pimentel" userId="d25819ff7428f90b" providerId="LiveId" clId="{681A66FB-F429-40EF-864C-6CE194693C7A}" dt="2024-11-06T00:13:40.695" v="1278" actId="21"/>
          <ac:graphicFrameMkLst>
            <pc:docMk/>
            <pc:sldMk cId="3424314505" sldId="257"/>
            <ac:graphicFrameMk id="5" creationId="{51938B4F-26EE-4238-880D-3CE26A7E4AED}"/>
          </ac:graphicFrameMkLst>
        </pc:graphicFrameChg>
        <pc:picChg chg="del">
          <ac:chgData name="jesus Alberto Beato Pimentel" userId="d25819ff7428f90b" providerId="LiveId" clId="{681A66FB-F429-40EF-864C-6CE194693C7A}" dt="2024-11-06T00:14:21.721" v="1294" actId="21"/>
          <ac:picMkLst>
            <pc:docMk/>
            <pc:sldMk cId="3424314505" sldId="257"/>
            <ac:picMk id="4" creationId="{32F354A1-38C7-4598-A0E1-7A286A3019B8}"/>
          </ac:picMkLst>
        </pc:picChg>
      </pc:sldChg>
      <pc:sldChg chg="del">
        <pc:chgData name="jesus Alberto Beato Pimentel" userId="d25819ff7428f90b" providerId="LiveId" clId="{681A66FB-F429-40EF-864C-6CE194693C7A}" dt="2024-11-06T00:15:05.310" v="1304" actId="47"/>
        <pc:sldMkLst>
          <pc:docMk/>
          <pc:sldMk cId="4128952323" sldId="258"/>
        </pc:sldMkLst>
      </pc:sldChg>
      <pc:sldChg chg="addSp delSp modSp mod setBg">
        <pc:chgData name="jesus Alberto Beato Pimentel" userId="d25819ff7428f90b" providerId="LiveId" clId="{681A66FB-F429-40EF-864C-6CE194693C7A}" dt="2024-11-11T22:16:40.609" v="1450" actId="20577"/>
        <pc:sldMkLst>
          <pc:docMk/>
          <pc:sldMk cId="2067005262" sldId="259"/>
        </pc:sldMkLst>
        <pc:spChg chg="mod">
          <ac:chgData name="jesus Alberto Beato Pimentel" userId="d25819ff7428f90b" providerId="LiveId" clId="{681A66FB-F429-40EF-864C-6CE194693C7A}" dt="2024-11-06T00:37:37.559" v="1412" actId="26606"/>
          <ac:spMkLst>
            <pc:docMk/>
            <pc:sldMk cId="2067005262" sldId="259"/>
            <ac:spMk id="2" creationId="{15115107-5DA3-4397-A1DA-67705DAE1EC2}"/>
          </ac:spMkLst>
        </pc:spChg>
        <pc:spChg chg="mod">
          <ac:chgData name="jesus Alberto Beato Pimentel" userId="d25819ff7428f90b" providerId="LiveId" clId="{681A66FB-F429-40EF-864C-6CE194693C7A}" dt="2024-11-11T22:16:40.609" v="1450" actId="20577"/>
          <ac:spMkLst>
            <pc:docMk/>
            <pc:sldMk cId="2067005262" sldId="259"/>
            <ac:spMk id="5" creationId="{723BB51A-F895-81E9-ACC3-C29A3C2E37ED}"/>
          </ac:spMkLst>
        </pc:spChg>
        <pc:spChg chg="del">
          <ac:chgData name="jesus Alberto Beato Pimentel" userId="d25819ff7428f90b" providerId="LiveId" clId="{681A66FB-F429-40EF-864C-6CE194693C7A}" dt="2024-11-06T00:37:37.559" v="1412" actId="26606"/>
          <ac:spMkLst>
            <pc:docMk/>
            <pc:sldMk cId="2067005262" sldId="259"/>
            <ac:spMk id="18" creationId="{93F0ADB5-A0B4-4B01-A8C4-FDC34CE22BD4}"/>
          </ac:spMkLst>
        </pc:spChg>
        <pc:spChg chg="del">
          <ac:chgData name="jesus Alberto Beato Pimentel" userId="d25819ff7428f90b" providerId="LiveId" clId="{681A66FB-F429-40EF-864C-6CE194693C7A}" dt="2024-11-06T00:37:37.559" v="1412" actId="26606"/>
          <ac:spMkLst>
            <pc:docMk/>
            <pc:sldMk cId="2067005262" sldId="259"/>
            <ac:spMk id="20" creationId="{AA6D0FDE-0241-4C21-A720-A69475358235}"/>
          </ac:spMkLst>
        </pc:spChg>
        <pc:spChg chg="add">
          <ac:chgData name="jesus Alberto Beato Pimentel" userId="d25819ff7428f90b" providerId="LiveId" clId="{681A66FB-F429-40EF-864C-6CE194693C7A}" dt="2024-11-06T00:37:37.559" v="1412" actId="26606"/>
          <ac:spMkLst>
            <pc:docMk/>
            <pc:sldMk cId="2067005262" sldId="259"/>
            <ac:spMk id="25" creationId="{1660E788-AFA9-4A1B-9991-6AA74632A15B}"/>
          </ac:spMkLst>
        </pc:spChg>
        <pc:spChg chg="add">
          <ac:chgData name="jesus Alberto Beato Pimentel" userId="d25819ff7428f90b" providerId="LiveId" clId="{681A66FB-F429-40EF-864C-6CE194693C7A}" dt="2024-11-06T00:37:37.559" v="1412" actId="26606"/>
          <ac:spMkLst>
            <pc:docMk/>
            <pc:sldMk cId="2067005262" sldId="259"/>
            <ac:spMk id="27" creationId="{867D4867-5BA7-4462-B2F6-A23F4A622AA7}"/>
          </ac:spMkLst>
        </pc:spChg>
        <pc:picChg chg="add mod">
          <ac:chgData name="jesus Alberto Beato Pimentel" userId="d25819ff7428f90b" providerId="LiveId" clId="{681A66FB-F429-40EF-864C-6CE194693C7A}" dt="2024-11-06T00:37:37.559" v="1412" actId="26606"/>
          <ac:picMkLst>
            <pc:docMk/>
            <pc:sldMk cId="2067005262" sldId="259"/>
            <ac:picMk id="4" creationId="{6A768BFA-8E84-8F46-6CAD-D6721BC0DB6C}"/>
          </ac:picMkLst>
        </pc:picChg>
      </pc:sldChg>
      <pc:sldChg chg="del">
        <pc:chgData name="jesus Alberto Beato Pimentel" userId="d25819ff7428f90b" providerId="LiveId" clId="{681A66FB-F429-40EF-864C-6CE194693C7A}" dt="2024-11-06T00:15:04.131" v="1303" actId="47"/>
        <pc:sldMkLst>
          <pc:docMk/>
          <pc:sldMk cId="2673849116" sldId="260"/>
        </pc:sldMkLst>
      </pc:sldChg>
      <pc:sldChg chg="addSp delSp modSp mod setBg">
        <pc:chgData name="jesus Alberto Beato Pimentel" userId="d25819ff7428f90b" providerId="LiveId" clId="{681A66FB-F429-40EF-864C-6CE194693C7A}" dt="2024-11-06T00:41:56.583" v="1444" actId="123"/>
        <pc:sldMkLst>
          <pc:docMk/>
          <pc:sldMk cId="1498064036" sldId="261"/>
        </pc:sldMkLst>
        <pc:spChg chg="mod">
          <ac:chgData name="jesus Alberto Beato Pimentel" userId="d25819ff7428f90b" providerId="LiveId" clId="{681A66FB-F429-40EF-864C-6CE194693C7A}" dt="2024-11-06T00:37:42.386" v="1413" actId="26606"/>
          <ac:spMkLst>
            <pc:docMk/>
            <pc:sldMk cId="1498064036" sldId="261"/>
            <ac:spMk id="2" creationId="{27BD7F56-1D18-3543-61D2-CAE86F477C96}"/>
          </ac:spMkLst>
        </pc:spChg>
        <pc:spChg chg="mod">
          <ac:chgData name="jesus Alberto Beato Pimentel" userId="d25819ff7428f90b" providerId="LiveId" clId="{681A66FB-F429-40EF-864C-6CE194693C7A}" dt="2024-11-06T00:41:56.583" v="1444" actId="123"/>
          <ac:spMkLst>
            <pc:docMk/>
            <pc:sldMk cId="1498064036" sldId="261"/>
            <ac:spMk id="5" creationId="{B7669659-27E0-20F4-9883-E2D8F86696DC}"/>
          </ac:spMkLst>
        </pc:spChg>
        <pc:spChg chg="del">
          <ac:chgData name="jesus Alberto Beato Pimentel" userId="d25819ff7428f90b" providerId="LiveId" clId="{681A66FB-F429-40EF-864C-6CE194693C7A}" dt="2024-11-06T00:37:42.386" v="1413" actId="26606"/>
          <ac:spMkLst>
            <pc:docMk/>
            <pc:sldMk cId="1498064036" sldId="261"/>
            <ac:spMk id="18" creationId="{699ABE48-AE1D-90E0-3CD5-D63E0C29CE65}"/>
          </ac:spMkLst>
        </pc:spChg>
        <pc:spChg chg="del">
          <ac:chgData name="jesus Alberto Beato Pimentel" userId="d25819ff7428f90b" providerId="LiveId" clId="{681A66FB-F429-40EF-864C-6CE194693C7A}" dt="2024-11-06T00:37:42.386" v="1413" actId="26606"/>
          <ac:spMkLst>
            <pc:docMk/>
            <pc:sldMk cId="1498064036" sldId="261"/>
            <ac:spMk id="20" creationId="{4FB03B70-16F8-C787-DED2-2766C6942F26}"/>
          </ac:spMkLst>
        </pc:spChg>
        <pc:spChg chg="add">
          <ac:chgData name="jesus Alberto Beato Pimentel" userId="d25819ff7428f90b" providerId="LiveId" clId="{681A66FB-F429-40EF-864C-6CE194693C7A}" dt="2024-11-06T00:37:42.386" v="1413" actId="26606"/>
          <ac:spMkLst>
            <pc:docMk/>
            <pc:sldMk cId="1498064036" sldId="261"/>
            <ac:spMk id="25" creationId="{1660E788-AFA9-4A1B-9991-6AA74632A15B}"/>
          </ac:spMkLst>
        </pc:spChg>
        <pc:spChg chg="add">
          <ac:chgData name="jesus Alberto Beato Pimentel" userId="d25819ff7428f90b" providerId="LiveId" clId="{681A66FB-F429-40EF-864C-6CE194693C7A}" dt="2024-11-06T00:37:42.386" v="1413" actId="26606"/>
          <ac:spMkLst>
            <pc:docMk/>
            <pc:sldMk cId="1498064036" sldId="261"/>
            <ac:spMk id="27" creationId="{867D4867-5BA7-4462-B2F6-A23F4A622AA7}"/>
          </ac:spMkLst>
        </pc:spChg>
        <pc:picChg chg="add mod">
          <ac:chgData name="jesus Alberto Beato Pimentel" userId="d25819ff7428f90b" providerId="LiveId" clId="{681A66FB-F429-40EF-864C-6CE194693C7A}" dt="2024-11-06T00:37:42.386" v="1413" actId="26606"/>
          <ac:picMkLst>
            <pc:docMk/>
            <pc:sldMk cId="1498064036" sldId="261"/>
            <ac:picMk id="4" creationId="{A4A9A175-65B1-07F7-5E8C-A1BE66D82868}"/>
          </ac:picMkLst>
        </pc:picChg>
      </pc:sldChg>
      <pc:sldChg chg="addSp delSp modSp add mod setBg">
        <pc:chgData name="jesus Alberto Beato Pimentel" userId="d25819ff7428f90b" providerId="LiveId" clId="{681A66FB-F429-40EF-864C-6CE194693C7A}" dt="2024-11-06T00:41:20.398" v="1435" actId="123"/>
        <pc:sldMkLst>
          <pc:docMk/>
          <pc:sldMk cId="1390285847" sldId="262"/>
        </pc:sldMkLst>
        <pc:spChg chg="mod">
          <ac:chgData name="jesus Alberto Beato Pimentel" userId="d25819ff7428f90b" providerId="LiveId" clId="{681A66FB-F429-40EF-864C-6CE194693C7A}" dt="2024-11-06T00:38:06.983" v="1414" actId="26606"/>
          <ac:spMkLst>
            <pc:docMk/>
            <pc:sldMk cId="1390285847" sldId="262"/>
            <ac:spMk id="2" creationId="{349D65A1-6DFD-FA7C-E2EA-EF19B492F48D}"/>
          </ac:spMkLst>
        </pc:spChg>
        <pc:spChg chg="mod">
          <ac:chgData name="jesus Alberto Beato Pimentel" userId="d25819ff7428f90b" providerId="LiveId" clId="{681A66FB-F429-40EF-864C-6CE194693C7A}" dt="2024-11-06T00:41:20.398" v="1435" actId="123"/>
          <ac:spMkLst>
            <pc:docMk/>
            <pc:sldMk cId="1390285847" sldId="262"/>
            <ac:spMk id="5" creationId="{82ED5901-6785-E877-4F57-4F5593E270E3}"/>
          </ac:spMkLst>
        </pc:spChg>
        <pc:spChg chg="del">
          <ac:chgData name="jesus Alberto Beato Pimentel" userId="d25819ff7428f90b" providerId="LiveId" clId="{681A66FB-F429-40EF-864C-6CE194693C7A}" dt="2024-11-06T00:38:06.983" v="1414" actId="26606"/>
          <ac:spMkLst>
            <pc:docMk/>
            <pc:sldMk cId="1390285847" sldId="262"/>
            <ac:spMk id="18" creationId="{1F10A67C-C446-8447-44C9-698809B2CEF0}"/>
          </ac:spMkLst>
        </pc:spChg>
        <pc:spChg chg="del">
          <ac:chgData name="jesus Alberto Beato Pimentel" userId="d25819ff7428f90b" providerId="LiveId" clId="{681A66FB-F429-40EF-864C-6CE194693C7A}" dt="2024-11-06T00:38:06.983" v="1414" actId="26606"/>
          <ac:spMkLst>
            <pc:docMk/>
            <pc:sldMk cId="1390285847" sldId="262"/>
            <ac:spMk id="20" creationId="{11BDCE20-339E-CC0C-142A-AF5451F8E43B}"/>
          </ac:spMkLst>
        </pc:spChg>
        <pc:spChg chg="add">
          <ac:chgData name="jesus Alberto Beato Pimentel" userId="d25819ff7428f90b" providerId="LiveId" clId="{681A66FB-F429-40EF-864C-6CE194693C7A}" dt="2024-11-06T00:38:06.983" v="1414" actId="26606"/>
          <ac:spMkLst>
            <pc:docMk/>
            <pc:sldMk cId="1390285847" sldId="262"/>
            <ac:spMk id="25" creationId="{1660E788-AFA9-4A1B-9991-6AA74632A15B}"/>
          </ac:spMkLst>
        </pc:spChg>
        <pc:spChg chg="add">
          <ac:chgData name="jesus Alberto Beato Pimentel" userId="d25819ff7428f90b" providerId="LiveId" clId="{681A66FB-F429-40EF-864C-6CE194693C7A}" dt="2024-11-06T00:38:06.983" v="1414" actId="26606"/>
          <ac:spMkLst>
            <pc:docMk/>
            <pc:sldMk cId="1390285847" sldId="262"/>
            <ac:spMk id="27" creationId="{867D4867-5BA7-4462-B2F6-A23F4A622AA7}"/>
          </ac:spMkLst>
        </pc:spChg>
        <pc:picChg chg="add mod">
          <ac:chgData name="jesus Alberto Beato Pimentel" userId="d25819ff7428f90b" providerId="LiveId" clId="{681A66FB-F429-40EF-864C-6CE194693C7A}" dt="2024-11-06T00:38:06.983" v="1414" actId="26606"/>
          <ac:picMkLst>
            <pc:docMk/>
            <pc:sldMk cId="1390285847" sldId="262"/>
            <ac:picMk id="4" creationId="{BAC48A0D-1844-1022-2D77-727234B0A029}"/>
          </ac:picMkLst>
        </pc:picChg>
      </pc:sldChg>
      <pc:sldChg chg="delSp add del setBg delDesignElem">
        <pc:chgData name="jesus Alberto Beato Pimentel" userId="d25819ff7428f90b" providerId="LiveId" clId="{681A66FB-F429-40EF-864C-6CE194693C7A}" dt="2024-11-05T01:57:34.675" v="2" actId="47"/>
        <pc:sldMkLst>
          <pc:docMk/>
          <pc:sldMk cId="3828309749" sldId="262"/>
        </pc:sldMkLst>
        <pc:spChg chg="del">
          <ac:chgData name="jesus Alberto Beato Pimentel" userId="d25819ff7428f90b" providerId="LiveId" clId="{681A66FB-F429-40EF-864C-6CE194693C7A}" dt="2024-11-05T01:57:32.292" v="1"/>
          <ac:spMkLst>
            <pc:docMk/>
            <pc:sldMk cId="3828309749" sldId="262"/>
            <ac:spMk id="18" creationId="{EE868019-44DE-5D6D-A993-BBCEE8C1E6DC}"/>
          </ac:spMkLst>
        </pc:spChg>
        <pc:spChg chg="del">
          <ac:chgData name="jesus Alberto Beato Pimentel" userId="d25819ff7428f90b" providerId="LiveId" clId="{681A66FB-F429-40EF-864C-6CE194693C7A}" dt="2024-11-05T01:57:32.292" v="1"/>
          <ac:spMkLst>
            <pc:docMk/>
            <pc:sldMk cId="3828309749" sldId="262"/>
            <ac:spMk id="20" creationId="{78C5D58C-10A5-7F80-924A-415B05C20416}"/>
          </ac:spMkLst>
        </pc:spChg>
      </pc:sldChg>
      <pc:sldChg chg="addSp delSp modSp add mod setBg">
        <pc:chgData name="jesus Alberto Beato Pimentel" userId="d25819ff7428f90b" providerId="LiveId" clId="{681A66FB-F429-40EF-864C-6CE194693C7A}" dt="2024-11-06T00:40:31.696" v="1428" actId="403"/>
        <pc:sldMkLst>
          <pc:docMk/>
          <pc:sldMk cId="3024207753" sldId="263"/>
        </pc:sldMkLst>
        <pc:spChg chg="mod">
          <ac:chgData name="jesus Alberto Beato Pimentel" userId="d25819ff7428f90b" providerId="LiveId" clId="{681A66FB-F429-40EF-864C-6CE194693C7A}" dt="2024-11-06T00:39:10.827" v="1416" actId="26606"/>
          <ac:spMkLst>
            <pc:docMk/>
            <pc:sldMk cId="3024207753" sldId="263"/>
            <ac:spMk id="2" creationId="{892916C5-2691-76DA-D20D-23A526BBC1B6}"/>
          </ac:spMkLst>
        </pc:spChg>
        <pc:spChg chg="mod">
          <ac:chgData name="jesus Alberto Beato Pimentel" userId="d25819ff7428f90b" providerId="LiveId" clId="{681A66FB-F429-40EF-864C-6CE194693C7A}" dt="2024-11-06T00:40:31.696" v="1428" actId="403"/>
          <ac:spMkLst>
            <pc:docMk/>
            <pc:sldMk cId="3024207753" sldId="263"/>
            <ac:spMk id="5" creationId="{45951965-A870-D33D-7DA8-07F1390BBAC4}"/>
          </ac:spMkLst>
        </pc:spChg>
        <pc:spChg chg="del">
          <ac:chgData name="jesus Alberto Beato Pimentel" userId="d25819ff7428f90b" providerId="LiveId" clId="{681A66FB-F429-40EF-864C-6CE194693C7A}" dt="2024-11-06T00:39:10.827" v="1416" actId="26606"/>
          <ac:spMkLst>
            <pc:docMk/>
            <pc:sldMk cId="3024207753" sldId="263"/>
            <ac:spMk id="18" creationId="{051D8CB3-FF95-16A8-FC4A-04DB18AAE296}"/>
          </ac:spMkLst>
        </pc:spChg>
        <pc:spChg chg="del">
          <ac:chgData name="jesus Alberto Beato Pimentel" userId="d25819ff7428f90b" providerId="LiveId" clId="{681A66FB-F429-40EF-864C-6CE194693C7A}" dt="2024-11-06T00:39:10.827" v="1416" actId="26606"/>
          <ac:spMkLst>
            <pc:docMk/>
            <pc:sldMk cId="3024207753" sldId="263"/>
            <ac:spMk id="20" creationId="{DA5413F0-B679-AEBD-7CF9-A80FC179B5E4}"/>
          </ac:spMkLst>
        </pc:spChg>
        <pc:spChg chg="add">
          <ac:chgData name="jesus Alberto Beato Pimentel" userId="d25819ff7428f90b" providerId="LiveId" clId="{681A66FB-F429-40EF-864C-6CE194693C7A}" dt="2024-11-06T00:39:10.827" v="1416" actId="26606"/>
          <ac:spMkLst>
            <pc:docMk/>
            <pc:sldMk cId="3024207753" sldId="263"/>
            <ac:spMk id="7175" creationId="{1660E788-AFA9-4A1B-9991-6AA74632A15B}"/>
          </ac:spMkLst>
        </pc:spChg>
        <pc:spChg chg="add">
          <ac:chgData name="jesus Alberto Beato Pimentel" userId="d25819ff7428f90b" providerId="LiveId" clId="{681A66FB-F429-40EF-864C-6CE194693C7A}" dt="2024-11-06T00:39:10.827" v="1416" actId="26606"/>
          <ac:spMkLst>
            <pc:docMk/>
            <pc:sldMk cId="3024207753" sldId="263"/>
            <ac:spMk id="7177" creationId="{867D4867-5BA7-4462-B2F6-A23F4A622AA7}"/>
          </ac:spMkLst>
        </pc:spChg>
        <pc:picChg chg="add mod">
          <ac:chgData name="jesus Alberto Beato Pimentel" userId="d25819ff7428f90b" providerId="LiveId" clId="{681A66FB-F429-40EF-864C-6CE194693C7A}" dt="2024-11-06T00:39:10.827" v="1416" actId="26606"/>
          <ac:picMkLst>
            <pc:docMk/>
            <pc:sldMk cId="3024207753" sldId="263"/>
            <ac:picMk id="7170" creationId="{94D6B44E-1FB8-A51F-DCE3-30B693F8CA63}"/>
          </ac:picMkLst>
        </pc:picChg>
      </pc:sldChg>
      <pc:sldChg chg="addSp delSp modSp add mod setBg">
        <pc:chgData name="jesus Alberto Beato Pimentel" userId="d25819ff7428f90b" providerId="LiveId" clId="{681A66FB-F429-40EF-864C-6CE194693C7A}" dt="2024-11-06T00:17:45.236" v="1314" actId="27636"/>
        <pc:sldMkLst>
          <pc:docMk/>
          <pc:sldMk cId="2296375770" sldId="264"/>
        </pc:sldMkLst>
        <pc:spChg chg="mod">
          <ac:chgData name="jesus Alberto Beato Pimentel" userId="d25819ff7428f90b" providerId="LiveId" clId="{681A66FB-F429-40EF-864C-6CE194693C7A}" dt="2024-11-06T00:17:25.925" v="1306" actId="26606"/>
          <ac:spMkLst>
            <pc:docMk/>
            <pc:sldMk cId="2296375770" sldId="264"/>
            <ac:spMk id="2" creationId="{90F29290-36D2-A8A4-2098-6A932F893415}"/>
          </ac:spMkLst>
        </pc:spChg>
        <pc:spChg chg="mod">
          <ac:chgData name="jesus Alberto Beato Pimentel" userId="d25819ff7428f90b" providerId="LiveId" clId="{681A66FB-F429-40EF-864C-6CE194693C7A}" dt="2024-11-06T00:17:45.236" v="1314" actId="27636"/>
          <ac:spMkLst>
            <pc:docMk/>
            <pc:sldMk cId="2296375770" sldId="264"/>
            <ac:spMk id="5" creationId="{C6EC074E-7F41-EC15-B63E-9F4F7CF926B5}"/>
          </ac:spMkLst>
        </pc:spChg>
        <pc:spChg chg="del">
          <ac:chgData name="jesus Alberto Beato Pimentel" userId="d25819ff7428f90b" providerId="LiveId" clId="{681A66FB-F429-40EF-864C-6CE194693C7A}" dt="2024-11-06T00:17:25.925" v="1306" actId="26606"/>
          <ac:spMkLst>
            <pc:docMk/>
            <pc:sldMk cId="2296375770" sldId="264"/>
            <ac:spMk id="18" creationId="{CF56827C-6A52-D288-2CAF-8C47D9749942}"/>
          </ac:spMkLst>
        </pc:spChg>
        <pc:spChg chg="del">
          <ac:chgData name="jesus Alberto Beato Pimentel" userId="d25819ff7428f90b" providerId="LiveId" clId="{681A66FB-F429-40EF-864C-6CE194693C7A}" dt="2024-11-06T00:17:25.925" v="1306" actId="26606"/>
          <ac:spMkLst>
            <pc:docMk/>
            <pc:sldMk cId="2296375770" sldId="264"/>
            <ac:spMk id="20" creationId="{DA298C1B-DA25-65C5-977E-90D4542DC402}"/>
          </ac:spMkLst>
        </pc:spChg>
        <pc:spChg chg="add">
          <ac:chgData name="jesus Alberto Beato Pimentel" userId="d25819ff7428f90b" providerId="LiveId" clId="{681A66FB-F429-40EF-864C-6CE194693C7A}" dt="2024-11-06T00:17:25.925" v="1306" actId="26606"/>
          <ac:spMkLst>
            <pc:docMk/>
            <pc:sldMk cId="2296375770" sldId="264"/>
            <ac:spMk id="25" creationId="{1660E788-AFA9-4A1B-9991-6AA74632A15B}"/>
          </ac:spMkLst>
        </pc:spChg>
        <pc:spChg chg="add">
          <ac:chgData name="jesus Alberto Beato Pimentel" userId="d25819ff7428f90b" providerId="LiveId" clId="{681A66FB-F429-40EF-864C-6CE194693C7A}" dt="2024-11-06T00:17:25.925" v="1306" actId="26606"/>
          <ac:spMkLst>
            <pc:docMk/>
            <pc:sldMk cId="2296375770" sldId="264"/>
            <ac:spMk id="27" creationId="{867D4867-5BA7-4462-B2F6-A23F4A622AA7}"/>
          </ac:spMkLst>
        </pc:spChg>
        <pc:picChg chg="add mod">
          <ac:chgData name="jesus Alberto Beato Pimentel" userId="d25819ff7428f90b" providerId="LiveId" clId="{681A66FB-F429-40EF-864C-6CE194693C7A}" dt="2024-11-06T00:17:25.925" v="1306" actId="26606"/>
          <ac:picMkLst>
            <pc:docMk/>
            <pc:sldMk cId="2296375770" sldId="264"/>
            <ac:picMk id="4" creationId="{65734DC7-799F-E204-B692-131603F22BE1}"/>
          </ac:picMkLst>
        </pc:picChg>
      </pc:sldChg>
      <pc:sldChg chg="addSp delSp modSp add mod setBg">
        <pc:chgData name="jesus Alberto Beato Pimentel" userId="d25819ff7428f90b" providerId="LiveId" clId="{681A66FB-F429-40EF-864C-6CE194693C7A}" dt="2024-11-06T00:19:54.280" v="1337" actId="27636"/>
        <pc:sldMkLst>
          <pc:docMk/>
          <pc:sldMk cId="2849055410" sldId="265"/>
        </pc:sldMkLst>
        <pc:spChg chg="mod">
          <ac:chgData name="jesus Alberto Beato Pimentel" userId="d25819ff7428f90b" providerId="LiveId" clId="{681A66FB-F429-40EF-864C-6CE194693C7A}" dt="2024-11-06T00:19:16.115" v="1318" actId="26606"/>
          <ac:spMkLst>
            <pc:docMk/>
            <pc:sldMk cId="2849055410" sldId="265"/>
            <ac:spMk id="2" creationId="{28E6AFB6-8C4A-069B-3FCF-9A65423DA49D}"/>
          </ac:spMkLst>
        </pc:spChg>
        <pc:spChg chg="mod ord">
          <ac:chgData name="jesus Alberto Beato Pimentel" userId="d25819ff7428f90b" providerId="LiveId" clId="{681A66FB-F429-40EF-864C-6CE194693C7A}" dt="2024-11-06T00:19:54.280" v="1337" actId="27636"/>
          <ac:spMkLst>
            <pc:docMk/>
            <pc:sldMk cId="2849055410" sldId="265"/>
            <ac:spMk id="5" creationId="{ED78AA48-FD62-E732-BF23-7868A68E65E6}"/>
          </ac:spMkLst>
        </pc:spChg>
        <pc:spChg chg="add del">
          <ac:chgData name="jesus Alberto Beato Pimentel" userId="d25819ff7428f90b" providerId="LiveId" clId="{681A66FB-F429-40EF-864C-6CE194693C7A}" dt="2024-11-06T00:19:16.115" v="1318" actId="26606"/>
          <ac:spMkLst>
            <pc:docMk/>
            <pc:sldMk cId="2849055410" sldId="265"/>
            <ac:spMk id="18" creationId="{7EE14143-CC6A-9A6D-1F07-0F4341BCAD28}"/>
          </ac:spMkLst>
        </pc:spChg>
        <pc:spChg chg="add del">
          <ac:chgData name="jesus Alberto Beato Pimentel" userId="d25819ff7428f90b" providerId="LiveId" clId="{681A66FB-F429-40EF-864C-6CE194693C7A}" dt="2024-11-06T00:19:16.115" v="1318" actId="26606"/>
          <ac:spMkLst>
            <pc:docMk/>
            <pc:sldMk cId="2849055410" sldId="265"/>
            <ac:spMk id="20" creationId="{3FB2ADAA-5DFE-B180-9936-D2CF86C482D5}"/>
          </ac:spMkLst>
        </pc:spChg>
        <pc:spChg chg="add del">
          <ac:chgData name="jesus Alberto Beato Pimentel" userId="d25819ff7428f90b" providerId="LiveId" clId="{681A66FB-F429-40EF-864C-6CE194693C7A}" dt="2024-11-06T00:19:16.106" v="1317" actId="26606"/>
          <ac:spMkLst>
            <pc:docMk/>
            <pc:sldMk cId="2849055410" sldId="265"/>
            <ac:spMk id="1031" creationId="{1660E788-AFA9-4A1B-9991-6AA74632A15B}"/>
          </ac:spMkLst>
        </pc:spChg>
        <pc:spChg chg="add del">
          <ac:chgData name="jesus Alberto Beato Pimentel" userId="d25819ff7428f90b" providerId="LiveId" clId="{681A66FB-F429-40EF-864C-6CE194693C7A}" dt="2024-11-06T00:19:16.106" v="1317" actId="26606"/>
          <ac:spMkLst>
            <pc:docMk/>
            <pc:sldMk cId="2849055410" sldId="265"/>
            <ac:spMk id="1033" creationId="{867D4867-5BA7-4462-B2F6-A23F4A622AA7}"/>
          </ac:spMkLst>
        </pc:spChg>
        <pc:spChg chg="add">
          <ac:chgData name="jesus Alberto Beato Pimentel" userId="d25819ff7428f90b" providerId="LiveId" clId="{681A66FB-F429-40EF-864C-6CE194693C7A}" dt="2024-11-06T00:19:16.115" v="1318" actId="26606"/>
          <ac:spMkLst>
            <pc:docMk/>
            <pc:sldMk cId="2849055410" sldId="265"/>
            <ac:spMk id="1035" creationId="{1660E788-AFA9-4A1B-9991-6AA74632A15B}"/>
          </ac:spMkLst>
        </pc:spChg>
        <pc:spChg chg="add">
          <ac:chgData name="jesus Alberto Beato Pimentel" userId="d25819ff7428f90b" providerId="LiveId" clId="{681A66FB-F429-40EF-864C-6CE194693C7A}" dt="2024-11-06T00:19:16.115" v="1318" actId="26606"/>
          <ac:spMkLst>
            <pc:docMk/>
            <pc:sldMk cId="2849055410" sldId="265"/>
            <ac:spMk id="1036" creationId="{867D4867-5BA7-4462-B2F6-A23F4A622AA7}"/>
          </ac:spMkLst>
        </pc:spChg>
        <pc:picChg chg="add mod">
          <ac:chgData name="jesus Alberto Beato Pimentel" userId="d25819ff7428f90b" providerId="LiveId" clId="{681A66FB-F429-40EF-864C-6CE194693C7A}" dt="2024-11-06T00:19:16.115" v="1318" actId="26606"/>
          <ac:picMkLst>
            <pc:docMk/>
            <pc:sldMk cId="2849055410" sldId="265"/>
            <ac:picMk id="1026" creationId="{E3967CEF-82DA-DB2C-24AF-C9223C23EB46}"/>
          </ac:picMkLst>
        </pc:picChg>
      </pc:sldChg>
      <pc:sldChg chg="addSp delSp modSp add mod setBg">
        <pc:chgData name="jesus Alberto Beato Pimentel" userId="d25819ff7428f90b" providerId="LiveId" clId="{681A66FB-F429-40EF-864C-6CE194693C7A}" dt="2024-11-06T00:22:38.493" v="1359" actId="27636"/>
        <pc:sldMkLst>
          <pc:docMk/>
          <pc:sldMk cId="998974523" sldId="266"/>
        </pc:sldMkLst>
        <pc:spChg chg="mod">
          <ac:chgData name="jesus Alberto Beato Pimentel" userId="d25819ff7428f90b" providerId="LiveId" clId="{681A66FB-F429-40EF-864C-6CE194693C7A}" dt="2024-11-06T00:21:42.989" v="1339" actId="26606"/>
          <ac:spMkLst>
            <pc:docMk/>
            <pc:sldMk cId="998974523" sldId="266"/>
            <ac:spMk id="2" creationId="{6116A15E-1CD1-BC00-A75F-8D432DBAD8A9}"/>
          </ac:spMkLst>
        </pc:spChg>
        <pc:spChg chg="mod">
          <ac:chgData name="jesus Alberto Beato Pimentel" userId="d25819ff7428f90b" providerId="LiveId" clId="{681A66FB-F429-40EF-864C-6CE194693C7A}" dt="2024-11-06T00:22:38.493" v="1359" actId="27636"/>
          <ac:spMkLst>
            <pc:docMk/>
            <pc:sldMk cId="998974523" sldId="266"/>
            <ac:spMk id="5" creationId="{579840B3-9060-C3C4-FBD3-1616BD57B5BB}"/>
          </ac:spMkLst>
        </pc:spChg>
        <pc:spChg chg="del">
          <ac:chgData name="jesus Alberto Beato Pimentel" userId="d25819ff7428f90b" providerId="LiveId" clId="{681A66FB-F429-40EF-864C-6CE194693C7A}" dt="2024-11-06T00:21:42.989" v="1339" actId="26606"/>
          <ac:spMkLst>
            <pc:docMk/>
            <pc:sldMk cId="998974523" sldId="266"/>
            <ac:spMk id="18" creationId="{FA237233-C1E9-E784-DEB6-C4B057F7B403}"/>
          </ac:spMkLst>
        </pc:spChg>
        <pc:spChg chg="del">
          <ac:chgData name="jesus Alberto Beato Pimentel" userId="d25819ff7428f90b" providerId="LiveId" clId="{681A66FB-F429-40EF-864C-6CE194693C7A}" dt="2024-11-06T00:21:42.989" v="1339" actId="26606"/>
          <ac:spMkLst>
            <pc:docMk/>
            <pc:sldMk cId="998974523" sldId="266"/>
            <ac:spMk id="20" creationId="{3E36115A-4CCA-A961-BA45-8922DD7419CA}"/>
          </ac:spMkLst>
        </pc:spChg>
        <pc:spChg chg="add">
          <ac:chgData name="jesus Alberto Beato Pimentel" userId="d25819ff7428f90b" providerId="LiveId" clId="{681A66FB-F429-40EF-864C-6CE194693C7A}" dt="2024-11-06T00:21:42.989" v="1339" actId="26606"/>
          <ac:spMkLst>
            <pc:docMk/>
            <pc:sldMk cId="998974523" sldId="266"/>
            <ac:spMk id="2055" creationId="{1660E788-AFA9-4A1B-9991-6AA74632A15B}"/>
          </ac:spMkLst>
        </pc:spChg>
        <pc:spChg chg="add">
          <ac:chgData name="jesus Alberto Beato Pimentel" userId="d25819ff7428f90b" providerId="LiveId" clId="{681A66FB-F429-40EF-864C-6CE194693C7A}" dt="2024-11-06T00:21:42.989" v="1339" actId="26606"/>
          <ac:spMkLst>
            <pc:docMk/>
            <pc:sldMk cId="998974523" sldId="266"/>
            <ac:spMk id="2057" creationId="{867D4867-5BA7-4462-B2F6-A23F4A622AA7}"/>
          </ac:spMkLst>
        </pc:spChg>
        <pc:picChg chg="add mod">
          <ac:chgData name="jesus Alberto Beato Pimentel" userId="d25819ff7428f90b" providerId="LiveId" clId="{681A66FB-F429-40EF-864C-6CE194693C7A}" dt="2024-11-06T00:21:42.989" v="1339" actId="26606"/>
          <ac:picMkLst>
            <pc:docMk/>
            <pc:sldMk cId="998974523" sldId="266"/>
            <ac:picMk id="2050" creationId="{7CFC9BEA-6541-2DEA-27C4-AF69AB3F993F}"/>
          </ac:picMkLst>
        </pc:picChg>
      </pc:sldChg>
      <pc:sldChg chg="addSp delSp modSp add mod setBg">
        <pc:chgData name="jesus Alberto Beato Pimentel" userId="d25819ff7428f90b" providerId="LiveId" clId="{681A66FB-F429-40EF-864C-6CE194693C7A}" dt="2024-11-06T00:23:32.518" v="1376" actId="123"/>
        <pc:sldMkLst>
          <pc:docMk/>
          <pc:sldMk cId="3570546027" sldId="267"/>
        </pc:sldMkLst>
        <pc:spChg chg="mod">
          <ac:chgData name="jesus Alberto Beato Pimentel" userId="d25819ff7428f90b" providerId="LiveId" clId="{681A66FB-F429-40EF-864C-6CE194693C7A}" dt="2024-11-06T00:23:16.615" v="1361" actId="26606"/>
          <ac:spMkLst>
            <pc:docMk/>
            <pc:sldMk cId="3570546027" sldId="267"/>
            <ac:spMk id="2" creationId="{7F2235AC-D39D-8FCE-B8B8-BA1348AD5DDB}"/>
          </ac:spMkLst>
        </pc:spChg>
        <pc:spChg chg="mod">
          <ac:chgData name="jesus Alberto Beato Pimentel" userId="d25819ff7428f90b" providerId="LiveId" clId="{681A66FB-F429-40EF-864C-6CE194693C7A}" dt="2024-11-06T00:23:32.518" v="1376" actId="123"/>
          <ac:spMkLst>
            <pc:docMk/>
            <pc:sldMk cId="3570546027" sldId="267"/>
            <ac:spMk id="5" creationId="{B5631016-83F8-9E48-5557-05764C3BA3C7}"/>
          </ac:spMkLst>
        </pc:spChg>
        <pc:spChg chg="del">
          <ac:chgData name="jesus Alberto Beato Pimentel" userId="d25819ff7428f90b" providerId="LiveId" clId="{681A66FB-F429-40EF-864C-6CE194693C7A}" dt="2024-11-06T00:23:16.615" v="1361" actId="26606"/>
          <ac:spMkLst>
            <pc:docMk/>
            <pc:sldMk cId="3570546027" sldId="267"/>
            <ac:spMk id="18" creationId="{F74AFD17-1AC1-8451-BA5D-49A25DC13834}"/>
          </ac:spMkLst>
        </pc:spChg>
        <pc:spChg chg="del">
          <ac:chgData name="jesus Alberto Beato Pimentel" userId="d25819ff7428f90b" providerId="LiveId" clId="{681A66FB-F429-40EF-864C-6CE194693C7A}" dt="2024-11-06T00:23:16.615" v="1361" actId="26606"/>
          <ac:spMkLst>
            <pc:docMk/>
            <pc:sldMk cId="3570546027" sldId="267"/>
            <ac:spMk id="20" creationId="{06271D7D-651F-A24C-4FE7-91DF104CA743}"/>
          </ac:spMkLst>
        </pc:spChg>
        <pc:spChg chg="add">
          <ac:chgData name="jesus Alberto Beato Pimentel" userId="d25819ff7428f90b" providerId="LiveId" clId="{681A66FB-F429-40EF-864C-6CE194693C7A}" dt="2024-11-06T00:23:16.615" v="1361" actId="26606"/>
          <ac:spMkLst>
            <pc:docMk/>
            <pc:sldMk cId="3570546027" sldId="267"/>
            <ac:spMk id="3079" creationId="{1660E788-AFA9-4A1B-9991-6AA74632A15B}"/>
          </ac:spMkLst>
        </pc:spChg>
        <pc:spChg chg="add">
          <ac:chgData name="jesus Alberto Beato Pimentel" userId="d25819ff7428f90b" providerId="LiveId" clId="{681A66FB-F429-40EF-864C-6CE194693C7A}" dt="2024-11-06T00:23:16.615" v="1361" actId="26606"/>
          <ac:spMkLst>
            <pc:docMk/>
            <pc:sldMk cId="3570546027" sldId="267"/>
            <ac:spMk id="3081" creationId="{867D4867-5BA7-4462-B2F6-A23F4A622AA7}"/>
          </ac:spMkLst>
        </pc:spChg>
        <pc:picChg chg="add mod">
          <ac:chgData name="jesus Alberto Beato Pimentel" userId="d25819ff7428f90b" providerId="LiveId" clId="{681A66FB-F429-40EF-864C-6CE194693C7A}" dt="2024-11-06T00:23:16.615" v="1361" actId="26606"/>
          <ac:picMkLst>
            <pc:docMk/>
            <pc:sldMk cId="3570546027" sldId="267"/>
            <ac:picMk id="3074" creationId="{651E740E-E830-4A48-BA64-08DE648BAEB8}"/>
          </ac:picMkLst>
        </pc:picChg>
      </pc:sldChg>
      <pc:sldChg chg="addSp delSp modSp add mod setBg">
        <pc:chgData name="jesus Alberto Beato Pimentel" userId="d25819ff7428f90b" providerId="LiveId" clId="{681A66FB-F429-40EF-864C-6CE194693C7A}" dt="2024-11-06T00:26:13.790" v="1393" actId="403"/>
        <pc:sldMkLst>
          <pc:docMk/>
          <pc:sldMk cId="781097047" sldId="268"/>
        </pc:sldMkLst>
        <pc:spChg chg="mod">
          <ac:chgData name="jesus Alberto Beato Pimentel" userId="d25819ff7428f90b" providerId="LiveId" clId="{681A66FB-F429-40EF-864C-6CE194693C7A}" dt="2024-11-06T00:25:17.413" v="1380" actId="26606"/>
          <ac:spMkLst>
            <pc:docMk/>
            <pc:sldMk cId="781097047" sldId="268"/>
            <ac:spMk id="2" creationId="{552676B3-E6CA-7D14-33EF-ABFD56CB3C4E}"/>
          </ac:spMkLst>
        </pc:spChg>
        <pc:spChg chg="mod">
          <ac:chgData name="jesus Alberto Beato Pimentel" userId="d25819ff7428f90b" providerId="LiveId" clId="{681A66FB-F429-40EF-864C-6CE194693C7A}" dt="2024-11-06T00:26:13.790" v="1393" actId="403"/>
          <ac:spMkLst>
            <pc:docMk/>
            <pc:sldMk cId="781097047" sldId="268"/>
            <ac:spMk id="5" creationId="{9FD9070B-0F86-7F78-E57D-23D44B5DBFC8}"/>
          </ac:spMkLst>
        </pc:spChg>
        <pc:spChg chg="del">
          <ac:chgData name="jesus Alberto Beato Pimentel" userId="d25819ff7428f90b" providerId="LiveId" clId="{681A66FB-F429-40EF-864C-6CE194693C7A}" dt="2024-11-06T00:25:17.413" v="1380" actId="26606"/>
          <ac:spMkLst>
            <pc:docMk/>
            <pc:sldMk cId="781097047" sldId="268"/>
            <ac:spMk id="18" creationId="{8E0153EB-9622-1322-E572-BB7058D0B8EB}"/>
          </ac:spMkLst>
        </pc:spChg>
        <pc:spChg chg="del">
          <ac:chgData name="jesus Alberto Beato Pimentel" userId="d25819ff7428f90b" providerId="LiveId" clId="{681A66FB-F429-40EF-864C-6CE194693C7A}" dt="2024-11-06T00:25:17.413" v="1380" actId="26606"/>
          <ac:spMkLst>
            <pc:docMk/>
            <pc:sldMk cId="781097047" sldId="268"/>
            <ac:spMk id="20" creationId="{283E472C-FC71-1E3A-E2D7-4FF8649B3EB0}"/>
          </ac:spMkLst>
        </pc:spChg>
        <pc:spChg chg="add">
          <ac:chgData name="jesus Alberto Beato Pimentel" userId="d25819ff7428f90b" providerId="LiveId" clId="{681A66FB-F429-40EF-864C-6CE194693C7A}" dt="2024-11-06T00:25:17.413" v="1380" actId="26606"/>
          <ac:spMkLst>
            <pc:docMk/>
            <pc:sldMk cId="781097047" sldId="268"/>
            <ac:spMk id="4105" creationId="{1660E788-AFA9-4A1B-9991-6AA74632A15B}"/>
          </ac:spMkLst>
        </pc:spChg>
        <pc:spChg chg="add">
          <ac:chgData name="jesus Alberto Beato Pimentel" userId="d25819ff7428f90b" providerId="LiveId" clId="{681A66FB-F429-40EF-864C-6CE194693C7A}" dt="2024-11-06T00:25:17.413" v="1380" actId="26606"/>
          <ac:spMkLst>
            <pc:docMk/>
            <pc:sldMk cId="781097047" sldId="268"/>
            <ac:spMk id="4107" creationId="{867D4867-5BA7-4462-B2F6-A23F4A622AA7}"/>
          </ac:spMkLst>
        </pc:spChg>
        <pc:picChg chg="add mod">
          <ac:chgData name="jesus Alberto Beato Pimentel" userId="d25819ff7428f90b" providerId="LiveId" clId="{681A66FB-F429-40EF-864C-6CE194693C7A}" dt="2024-11-06T00:25:17.413" v="1380" actId="26606"/>
          <ac:picMkLst>
            <pc:docMk/>
            <pc:sldMk cId="781097047" sldId="268"/>
            <ac:picMk id="4098" creationId="{F092D7C1-E1ED-C6FC-1DD6-55BCD91E8602}"/>
          </ac:picMkLst>
        </pc:picChg>
        <pc:picChg chg="add mod">
          <ac:chgData name="jesus Alberto Beato Pimentel" userId="d25819ff7428f90b" providerId="LiveId" clId="{681A66FB-F429-40EF-864C-6CE194693C7A}" dt="2024-11-06T00:25:17.413" v="1380" actId="26606"/>
          <ac:picMkLst>
            <pc:docMk/>
            <pc:sldMk cId="781097047" sldId="268"/>
            <ac:picMk id="4100" creationId="{080E5FDE-E477-C48F-2562-149FF469B515}"/>
          </ac:picMkLst>
        </pc:picChg>
      </pc:sldChg>
      <pc:sldChg chg="delSp add del setBg delDesignElem">
        <pc:chgData name="jesus Alberto Beato Pimentel" userId="d25819ff7428f90b" providerId="LiveId" clId="{681A66FB-F429-40EF-864C-6CE194693C7A}" dt="2024-11-06T00:04:23.650" v="1081" actId="47"/>
        <pc:sldMkLst>
          <pc:docMk/>
          <pc:sldMk cId="4260396975" sldId="268"/>
        </pc:sldMkLst>
        <pc:spChg chg="del">
          <ac:chgData name="jesus Alberto Beato Pimentel" userId="d25819ff7428f90b" providerId="LiveId" clId="{681A66FB-F429-40EF-864C-6CE194693C7A}" dt="2024-11-06T00:04:20.519" v="1080"/>
          <ac:spMkLst>
            <pc:docMk/>
            <pc:sldMk cId="4260396975" sldId="268"/>
            <ac:spMk id="18" creationId="{4CB7E76E-2A72-8989-BD37-5CF4ED55D88B}"/>
          </ac:spMkLst>
        </pc:spChg>
        <pc:spChg chg="del">
          <ac:chgData name="jesus Alberto Beato Pimentel" userId="d25819ff7428f90b" providerId="LiveId" clId="{681A66FB-F429-40EF-864C-6CE194693C7A}" dt="2024-11-06T00:04:20.519" v="1080"/>
          <ac:spMkLst>
            <pc:docMk/>
            <pc:sldMk cId="4260396975" sldId="268"/>
            <ac:spMk id="20" creationId="{5E9B5BBB-0D2B-FA8C-36EF-97BDBBF8E4F7}"/>
          </ac:spMkLst>
        </pc:spChg>
      </pc:sldChg>
      <pc:sldChg chg="addSp delSp modSp add mod setBg">
        <pc:chgData name="jesus Alberto Beato Pimentel" userId="d25819ff7428f90b" providerId="LiveId" clId="{681A66FB-F429-40EF-864C-6CE194693C7A}" dt="2024-11-06T00:29:50.450" v="1404" actId="27636"/>
        <pc:sldMkLst>
          <pc:docMk/>
          <pc:sldMk cId="2067323265" sldId="269"/>
        </pc:sldMkLst>
        <pc:spChg chg="mod">
          <ac:chgData name="jesus Alberto Beato Pimentel" userId="d25819ff7428f90b" providerId="LiveId" clId="{681A66FB-F429-40EF-864C-6CE194693C7A}" dt="2024-11-06T00:29:37.201" v="1397" actId="26606"/>
          <ac:spMkLst>
            <pc:docMk/>
            <pc:sldMk cId="2067323265" sldId="269"/>
            <ac:spMk id="2" creationId="{5A63B73E-ED74-DA27-ACE3-2C8E48D8EFEC}"/>
          </ac:spMkLst>
        </pc:spChg>
        <pc:spChg chg="mod">
          <ac:chgData name="jesus Alberto Beato Pimentel" userId="d25819ff7428f90b" providerId="LiveId" clId="{681A66FB-F429-40EF-864C-6CE194693C7A}" dt="2024-11-06T00:29:50.450" v="1404" actId="27636"/>
          <ac:spMkLst>
            <pc:docMk/>
            <pc:sldMk cId="2067323265" sldId="269"/>
            <ac:spMk id="5" creationId="{103B78AC-E706-06BA-0A99-5FEB7E292135}"/>
          </ac:spMkLst>
        </pc:spChg>
        <pc:spChg chg="del">
          <ac:chgData name="jesus Alberto Beato Pimentel" userId="d25819ff7428f90b" providerId="LiveId" clId="{681A66FB-F429-40EF-864C-6CE194693C7A}" dt="2024-11-06T00:29:37.201" v="1397" actId="26606"/>
          <ac:spMkLst>
            <pc:docMk/>
            <pc:sldMk cId="2067323265" sldId="269"/>
            <ac:spMk id="18" creationId="{C08F427C-E319-CAE6-772B-555DBD6F9F78}"/>
          </ac:spMkLst>
        </pc:spChg>
        <pc:spChg chg="del">
          <ac:chgData name="jesus Alberto Beato Pimentel" userId="d25819ff7428f90b" providerId="LiveId" clId="{681A66FB-F429-40EF-864C-6CE194693C7A}" dt="2024-11-06T00:29:37.201" v="1397" actId="26606"/>
          <ac:spMkLst>
            <pc:docMk/>
            <pc:sldMk cId="2067323265" sldId="269"/>
            <ac:spMk id="20" creationId="{7104373C-6779-575C-504C-517EC7BDC279}"/>
          </ac:spMkLst>
        </pc:spChg>
        <pc:spChg chg="add">
          <ac:chgData name="jesus Alberto Beato Pimentel" userId="d25819ff7428f90b" providerId="LiveId" clId="{681A66FB-F429-40EF-864C-6CE194693C7A}" dt="2024-11-06T00:29:37.201" v="1397" actId="26606"/>
          <ac:spMkLst>
            <pc:docMk/>
            <pc:sldMk cId="2067323265" sldId="269"/>
            <ac:spMk id="5129" creationId="{1660E788-AFA9-4A1B-9991-6AA74632A15B}"/>
          </ac:spMkLst>
        </pc:spChg>
        <pc:spChg chg="add">
          <ac:chgData name="jesus Alberto Beato Pimentel" userId="d25819ff7428f90b" providerId="LiveId" clId="{681A66FB-F429-40EF-864C-6CE194693C7A}" dt="2024-11-06T00:29:37.201" v="1397" actId="26606"/>
          <ac:spMkLst>
            <pc:docMk/>
            <pc:sldMk cId="2067323265" sldId="269"/>
            <ac:spMk id="5131" creationId="{867D4867-5BA7-4462-B2F6-A23F4A622AA7}"/>
          </ac:spMkLst>
        </pc:spChg>
        <pc:picChg chg="add mod ord">
          <ac:chgData name="jesus Alberto Beato Pimentel" userId="d25819ff7428f90b" providerId="LiveId" clId="{681A66FB-F429-40EF-864C-6CE194693C7A}" dt="2024-11-06T00:29:37.201" v="1397" actId="26606"/>
          <ac:picMkLst>
            <pc:docMk/>
            <pc:sldMk cId="2067323265" sldId="269"/>
            <ac:picMk id="5122" creationId="{7CCA3BE6-F060-CEE6-D0F3-9D531B2BC373}"/>
          </ac:picMkLst>
        </pc:picChg>
        <pc:picChg chg="add mod">
          <ac:chgData name="jesus Alberto Beato Pimentel" userId="d25819ff7428f90b" providerId="LiveId" clId="{681A66FB-F429-40EF-864C-6CE194693C7A}" dt="2024-11-06T00:29:37.201" v="1397" actId="26606"/>
          <ac:picMkLst>
            <pc:docMk/>
            <pc:sldMk cId="2067323265" sldId="269"/>
            <ac:picMk id="5124" creationId="{7732046E-CC55-6394-DF66-07AEBA5A2E75}"/>
          </ac:picMkLst>
        </pc:picChg>
      </pc:sldChg>
      <pc:sldChg chg="addSp delSp modSp add mod setBg">
        <pc:chgData name="jesus Alberto Beato Pimentel" userId="d25819ff7428f90b" providerId="LiveId" clId="{681A66FB-F429-40EF-864C-6CE194693C7A}" dt="2024-11-06T00:36:11.081" v="1408" actId="123"/>
        <pc:sldMkLst>
          <pc:docMk/>
          <pc:sldMk cId="3696992876" sldId="270"/>
        </pc:sldMkLst>
        <pc:spChg chg="mod">
          <ac:chgData name="jesus Alberto Beato Pimentel" userId="d25819ff7428f90b" providerId="LiveId" clId="{681A66FB-F429-40EF-864C-6CE194693C7A}" dt="2024-11-06T00:30:52.351" v="1406" actId="26606"/>
          <ac:spMkLst>
            <pc:docMk/>
            <pc:sldMk cId="3696992876" sldId="270"/>
            <ac:spMk id="2" creationId="{9CE7B76C-1E4B-D456-49F7-A288C511C5EB}"/>
          </ac:spMkLst>
        </pc:spChg>
        <pc:spChg chg="mod">
          <ac:chgData name="jesus Alberto Beato Pimentel" userId="d25819ff7428f90b" providerId="LiveId" clId="{681A66FB-F429-40EF-864C-6CE194693C7A}" dt="2024-11-06T00:36:11.081" v="1408" actId="123"/>
          <ac:spMkLst>
            <pc:docMk/>
            <pc:sldMk cId="3696992876" sldId="270"/>
            <ac:spMk id="5" creationId="{DD88EE1F-3854-12FC-498F-C184C2A02717}"/>
          </ac:spMkLst>
        </pc:spChg>
        <pc:spChg chg="del">
          <ac:chgData name="jesus Alberto Beato Pimentel" userId="d25819ff7428f90b" providerId="LiveId" clId="{681A66FB-F429-40EF-864C-6CE194693C7A}" dt="2024-11-06T00:30:52.351" v="1406" actId="26606"/>
          <ac:spMkLst>
            <pc:docMk/>
            <pc:sldMk cId="3696992876" sldId="270"/>
            <ac:spMk id="18" creationId="{B9C5538E-98B7-1D0D-2EE5-4FC5D2666D7F}"/>
          </ac:spMkLst>
        </pc:spChg>
        <pc:spChg chg="del">
          <ac:chgData name="jesus Alberto Beato Pimentel" userId="d25819ff7428f90b" providerId="LiveId" clId="{681A66FB-F429-40EF-864C-6CE194693C7A}" dt="2024-11-06T00:30:52.351" v="1406" actId="26606"/>
          <ac:spMkLst>
            <pc:docMk/>
            <pc:sldMk cId="3696992876" sldId="270"/>
            <ac:spMk id="20" creationId="{A823B637-274E-315F-0AA8-A0F075241056}"/>
          </ac:spMkLst>
        </pc:spChg>
        <pc:spChg chg="add">
          <ac:chgData name="jesus Alberto Beato Pimentel" userId="d25819ff7428f90b" providerId="LiveId" clId="{681A66FB-F429-40EF-864C-6CE194693C7A}" dt="2024-11-06T00:30:52.351" v="1406" actId="26606"/>
          <ac:spMkLst>
            <pc:docMk/>
            <pc:sldMk cId="3696992876" sldId="270"/>
            <ac:spMk id="6151" creationId="{1660E788-AFA9-4A1B-9991-6AA74632A15B}"/>
          </ac:spMkLst>
        </pc:spChg>
        <pc:spChg chg="add">
          <ac:chgData name="jesus Alberto Beato Pimentel" userId="d25819ff7428f90b" providerId="LiveId" clId="{681A66FB-F429-40EF-864C-6CE194693C7A}" dt="2024-11-06T00:30:52.351" v="1406" actId="26606"/>
          <ac:spMkLst>
            <pc:docMk/>
            <pc:sldMk cId="3696992876" sldId="270"/>
            <ac:spMk id="6153" creationId="{867D4867-5BA7-4462-B2F6-A23F4A622AA7}"/>
          </ac:spMkLst>
        </pc:spChg>
        <pc:picChg chg="add mod">
          <ac:chgData name="jesus Alberto Beato Pimentel" userId="d25819ff7428f90b" providerId="LiveId" clId="{681A66FB-F429-40EF-864C-6CE194693C7A}" dt="2024-11-06T00:30:52.351" v="1406" actId="26606"/>
          <ac:picMkLst>
            <pc:docMk/>
            <pc:sldMk cId="3696992876" sldId="270"/>
            <ac:picMk id="6146" creationId="{F9919389-D638-D07E-A680-F43EFC2695BE}"/>
          </ac:picMkLst>
        </pc:picChg>
      </pc:sldChg>
      <pc:sldChg chg="add del">
        <pc:chgData name="jesus Alberto Beato Pimentel" userId="d25819ff7428f90b" providerId="LiveId" clId="{681A66FB-F429-40EF-864C-6CE194693C7A}" dt="2024-11-06T00:13:19.265" v="1277" actId="47"/>
        <pc:sldMkLst>
          <pc:docMk/>
          <pc:sldMk cId="3528572042" sldId="27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4EA90-306F-45C7-8AEA-F0890CB16039}" type="datetime1">
              <a:rPr lang="es-ES" smtClean="0"/>
              <a:t>11/11/2024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A7EAC-D564-4069-B91B-517386FC9FEB}" type="slidenum">
              <a:rPr lang="es-ES" smtClean="0"/>
              <a:t>‹Nº›</a:t>
            </a:fld>
            <a:endParaRPr lang="es-ES" dirty="0"/>
          </a:p>
        </p:txBody>
      </p:sp>
    </p:spTree>
    <p:extLst>
      <p:ext uri="{BB962C8B-B14F-4D97-AF65-F5344CB8AC3E}">
        <p14:creationId xmlns:p14="http://schemas.microsoft.com/office/powerpoint/2010/main" val="71262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2A226-B20B-4D06-8640-8814B3489581}" type="datetime1">
              <a:rPr lang="es-ES" smtClean="0"/>
              <a:pPr/>
              <a:t>11/11/2024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E773-7C4B-4260-8A45-886C6E4C8EB6}" type="slidenum">
              <a:rPr lang="es-ES" noProof="0" smtClean="0"/>
              <a:t>‹Nº›</a:t>
            </a:fld>
            <a:endParaRPr lang="es-ES" noProof="0" dirty="0"/>
          </a:p>
        </p:txBody>
      </p:sp>
    </p:spTree>
    <p:extLst>
      <p:ext uri="{BB962C8B-B14F-4D97-AF65-F5344CB8AC3E}">
        <p14:creationId xmlns:p14="http://schemas.microsoft.com/office/powerpoint/2010/main" val="298683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a:t>
            </a:fld>
            <a:endParaRPr lang="es-ES" dirty="0"/>
          </a:p>
        </p:txBody>
      </p:sp>
    </p:spTree>
    <p:extLst>
      <p:ext uri="{BB962C8B-B14F-4D97-AF65-F5344CB8AC3E}">
        <p14:creationId xmlns:p14="http://schemas.microsoft.com/office/powerpoint/2010/main" val="212096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BAE84-473D-6AF5-6432-771DF220F38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A3A052A-8483-400C-0AB2-C60BC0BA851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DF57D97-C1F5-1708-C939-AD1CDC31A50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6C40A68-6B60-E112-D0F5-3B22C7FF6ACF}"/>
              </a:ext>
            </a:extLst>
          </p:cNvPr>
          <p:cNvSpPr>
            <a:spLocks noGrp="1"/>
          </p:cNvSpPr>
          <p:nvPr>
            <p:ph type="sldNum" sz="quarter" idx="10"/>
          </p:nvPr>
        </p:nvSpPr>
        <p:spPr/>
        <p:txBody>
          <a:bodyPr/>
          <a:lstStyle/>
          <a:p>
            <a:fld id="{3583E773-7C4B-4260-8A45-886C6E4C8EB6}" type="slidenum">
              <a:rPr lang="es-ES" smtClean="0"/>
              <a:t>10</a:t>
            </a:fld>
            <a:endParaRPr lang="es-ES" dirty="0"/>
          </a:p>
        </p:txBody>
      </p:sp>
    </p:spTree>
    <p:extLst>
      <p:ext uri="{BB962C8B-B14F-4D97-AF65-F5344CB8AC3E}">
        <p14:creationId xmlns:p14="http://schemas.microsoft.com/office/powerpoint/2010/main" val="391237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D071-6DA9-460D-93C6-BB63A36F31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EFD9CE6-DD9D-89E0-7531-C87DBF4811C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92D3A7-393C-CBC2-AF63-6B7160C9190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D417D3F-09BB-18C2-88E7-95D995E31D34}"/>
              </a:ext>
            </a:extLst>
          </p:cNvPr>
          <p:cNvSpPr>
            <a:spLocks noGrp="1"/>
          </p:cNvSpPr>
          <p:nvPr>
            <p:ph type="sldNum" sz="quarter" idx="10"/>
          </p:nvPr>
        </p:nvSpPr>
        <p:spPr/>
        <p:txBody>
          <a:bodyPr/>
          <a:lstStyle/>
          <a:p>
            <a:fld id="{3583E773-7C4B-4260-8A45-886C6E4C8EB6}" type="slidenum">
              <a:rPr lang="es-ES" smtClean="0"/>
              <a:t>11</a:t>
            </a:fld>
            <a:endParaRPr lang="es-ES" dirty="0"/>
          </a:p>
        </p:txBody>
      </p:sp>
    </p:spTree>
    <p:extLst>
      <p:ext uri="{BB962C8B-B14F-4D97-AF65-F5344CB8AC3E}">
        <p14:creationId xmlns:p14="http://schemas.microsoft.com/office/powerpoint/2010/main" val="316338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5CF3A-9C99-10AF-9614-02A52A1A82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A3E378-5553-8533-7E0D-3C64ADAF387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C66080F-425A-C2A2-504C-D104087F04F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6650229-4847-5A34-6F9A-8028042EC696}"/>
              </a:ext>
            </a:extLst>
          </p:cNvPr>
          <p:cNvSpPr>
            <a:spLocks noGrp="1"/>
          </p:cNvSpPr>
          <p:nvPr>
            <p:ph type="sldNum" sz="quarter" idx="10"/>
          </p:nvPr>
        </p:nvSpPr>
        <p:spPr/>
        <p:txBody>
          <a:bodyPr/>
          <a:lstStyle/>
          <a:p>
            <a:fld id="{3583E773-7C4B-4260-8A45-886C6E4C8EB6}" type="slidenum">
              <a:rPr lang="es-ES" smtClean="0"/>
              <a:t>12</a:t>
            </a:fld>
            <a:endParaRPr lang="es-ES" dirty="0"/>
          </a:p>
        </p:txBody>
      </p:sp>
    </p:spTree>
    <p:extLst>
      <p:ext uri="{BB962C8B-B14F-4D97-AF65-F5344CB8AC3E}">
        <p14:creationId xmlns:p14="http://schemas.microsoft.com/office/powerpoint/2010/main" val="3072076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13</a:t>
            </a:fld>
            <a:endParaRPr lang="es-ES" dirty="0"/>
          </a:p>
        </p:txBody>
      </p:sp>
    </p:spTree>
    <p:extLst>
      <p:ext uri="{BB962C8B-B14F-4D97-AF65-F5344CB8AC3E}">
        <p14:creationId xmlns:p14="http://schemas.microsoft.com/office/powerpoint/2010/main" val="963218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a:t>
            </a:fld>
            <a:endParaRPr lang="es-ES" dirty="0"/>
          </a:p>
        </p:txBody>
      </p:sp>
    </p:spTree>
    <p:extLst>
      <p:ext uri="{BB962C8B-B14F-4D97-AF65-F5344CB8AC3E}">
        <p14:creationId xmlns:p14="http://schemas.microsoft.com/office/powerpoint/2010/main" val="2757211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A0B6D-CED9-39AA-E0CD-54D42DA7C76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DF143B8-7B3B-A795-F2B9-B64D702DC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078E29-853A-262A-DD19-6E8DAAE9CD5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5A74748-3629-968A-21C1-3BBE8B0BBC42}"/>
              </a:ext>
            </a:extLst>
          </p:cNvPr>
          <p:cNvSpPr>
            <a:spLocks noGrp="1"/>
          </p:cNvSpPr>
          <p:nvPr>
            <p:ph type="sldNum" sz="quarter" idx="10"/>
          </p:nvPr>
        </p:nvSpPr>
        <p:spPr/>
        <p:txBody>
          <a:bodyPr/>
          <a:lstStyle/>
          <a:p>
            <a:fld id="{3583E773-7C4B-4260-8A45-886C6E4C8EB6}" type="slidenum">
              <a:rPr lang="es-ES" smtClean="0"/>
              <a:t>3</a:t>
            </a:fld>
            <a:endParaRPr lang="es-ES" dirty="0"/>
          </a:p>
        </p:txBody>
      </p:sp>
    </p:spTree>
    <p:extLst>
      <p:ext uri="{BB962C8B-B14F-4D97-AF65-F5344CB8AC3E}">
        <p14:creationId xmlns:p14="http://schemas.microsoft.com/office/powerpoint/2010/main" val="127798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81B3B-AFBE-1927-BED1-3D19165C0D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A0F7FAD-CB2F-08B3-E031-5AAA70007A7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3E7FAB-91F2-AFBF-43FD-DC6E30E184F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381E9E7-3A09-11E9-1697-8637BF3A2B08}"/>
              </a:ext>
            </a:extLst>
          </p:cNvPr>
          <p:cNvSpPr>
            <a:spLocks noGrp="1"/>
          </p:cNvSpPr>
          <p:nvPr>
            <p:ph type="sldNum" sz="quarter" idx="10"/>
          </p:nvPr>
        </p:nvSpPr>
        <p:spPr/>
        <p:txBody>
          <a:bodyPr/>
          <a:lstStyle/>
          <a:p>
            <a:fld id="{3583E773-7C4B-4260-8A45-886C6E4C8EB6}" type="slidenum">
              <a:rPr lang="es-ES" smtClean="0"/>
              <a:t>4</a:t>
            </a:fld>
            <a:endParaRPr lang="es-ES" dirty="0"/>
          </a:p>
        </p:txBody>
      </p:sp>
    </p:spTree>
    <p:extLst>
      <p:ext uri="{BB962C8B-B14F-4D97-AF65-F5344CB8AC3E}">
        <p14:creationId xmlns:p14="http://schemas.microsoft.com/office/powerpoint/2010/main" val="1316360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19164-AE53-1592-F328-EDE54A70E4E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348B56A-0DF3-06CF-C678-00D3DB6B964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C850E4-9B0E-42CD-6C4F-DF579D854815}"/>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F85E4E96-4274-6BF1-EBFA-64D817963969}"/>
              </a:ext>
            </a:extLst>
          </p:cNvPr>
          <p:cNvSpPr>
            <a:spLocks noGrp="1"/>
          </p:cNvSpPr>
          <p:nvPr>
            <p:ph type="sldNum" sz="quarter" idx="10"/>
          </p:nvPr>
        </p:nvSpPr>
        <p:spPr/>
        <p:txBody>
          <a:bodyPr/>
          <a:lstStyle/>
          <a:p>
            <a:fld id="{3583E773-7C4B-4260-8A45-886C6E4C8EB6}" type="slidenum">
              <a:rPr lang="es-ES" smtClean="0"/>
              <a:t>5</a:t>
            </a:fld>
            <a:endParaRPr lang="es-ES" dirty="0"/>
          </a:p>
        </p:txBody>
      </p:sp>
    </p:spTree>
    <p:extLst>
      <p:ext uri="{BB962C8B-B14F-4D97-AF65-F5344CB8AC3E}">
        <p14:creationId xmlns:p14="http://schemas.microsoft.com/office/powerpoint/2010/main" val="111133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6776E-E969-7839-57A3-45CEA4524B2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37383C9-BE2F-C3EB-DC6C-C74DE05E4D7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A03FF22-3803-33ED-64C4-89CDE82D14C0}"/>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3AEDC3A-2D5B-CBD6-627B-365064E29662}"/>
              </a:ext>
            </a:extLst>
          </p:cNvPr>
          <p:cNvSpPr>
            <a:spLocks noGrp="1"/>
          </p:cNvSpPr>
          <p:nvPr>
            <p:ph type="sldNum" sz="quarter" idx="10"/>
          </p:nvPr>
        </p:nvSpPr>
        <p:spPr/>
        <p:txBody>
          <a:bodyPr/>
          <a:lstStyle/>
          <a:p>
            <a:fld id="{3583E773-7C4B-4260-8A45-886C6E4C8EB6}" type="slidenum">
              <a:rPr lang="es-ES" smtClean="0"/>
              <a:t>6</a:t>
            </a:fld>
            <a:endParaRPr lang="es-ES" dirty="0"/>
          </a:p>
        </p:txBody>
      </p:sp>
    </p:spTree>
    <p:extLst>
      <p:ext uri="{BB962C8B-B14F-4D97-AF65-F5344CB8AC3E}">
        <p14:creationId xmlns:p14="http://schemas.microsoft.com/office/powerpoint/2010/main" val="2952549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A46E-9C48-8B3C-6FA0-865C26D83A1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28A98EE-85CA-7319-E58B-94152D51EC6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75C6A71-6ECC-EA0A-0FC4-2D6D660D9F8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2B4410E-4EDA-9558-78FC-64A1CF7E5324}"/>
              </a:ext>
            </a:extLst>
          </p:cNvPr>
          <p:cNvSpPr>
            <a:spLocks noGrp="1"/>
          </p:cNvSpPr>
          <p:nvPr>
            <p:ph type="sldNum" sz="quarter" idx="10"/>
          </p:nvPr>
        </p:nvSpPr>
        <p:spPr/>
        <p:txBody>
          <a:bodyPr/>
          <a:lstStyle/>
          <a:p>
            <a:fld id="{3583E773-7C4B-4260-8A45-886C6E4C8EB6}" type="slidenum">
              <a:rPr lang="es-ES" smtClean="0"/>
              <a:t>7</a:t>
            </a:fld>
            <a:endParaRPr lang="es-ES" dirty="0"/>
          </a:p>
        </p:txBody>
      </p:sp>
    </p:spTree>
    <p:extLst>
      <p:ext uri="{BB962C8B-B14F-4D97-AF65-F5344CB8AC3E}">
        <p14:creationId xmlns:p14="http://schemas.microsoft.com/office/powerpoint/2010/main" val="242494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056C-2B02-D72B-2096-68735853F39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D3F909D-E526-D215-05B7-5A88E362828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82B333E-19EB-621C-9B43-8B597315A34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C0E2B71-B31B-2744-C346-95ECF4E4D90C}"/>
              </a:ext>
            </a:extLst>
          </p:cNvPr>
          <p:cNvSpPr>
            <a:spLocks noGrp="1"/>
          </p:cNvSpPr>
          <p:nvPr>
            <p:ph type="sldNum" sz="quarter" idx="10"/>
          </p:nvPr>
        </p:nvSpPr>
        <p:spPr/>
        <p:txBody>
          <a:bodyPr/>
          <a:lstStyle/>
          <a:p>
            <a:fld id="{3583E773-7C4B-4260-8A45-886C6E4C8EB6}" type="slidenum">
              <a:rPr lang="es-ES" smtClean="0"/>
              <a:t>8</a:t>
            </a:fld>
            <a:endParaRPr lang="es-ES" dirty="0"/>
          </a:p>
        </p:txBody>
      </p:sp>
    </p:spTree>
    <p:extLst>
      <p:ext uri="{BB962C8B-B14F-4D97-AF65-F5344CB8AC3E}">
        <p14:creationId xmlns:p14="http://schemas.microsoft.com/office/powerpoint/2010/main" val="585823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F8586-FE31-1D2F-A26C-39AB01D7DAA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0F04F3A-B97E-8B52-0EAB-36D40BE6320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A2DB7CD-8566-90A8-0166-1E9A546698C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44DE3BA-BBB6-EB05-804E-7203315D0A04}"/>
              </a:ext>
            </a:extLst>
          </p:cNvPr>
          <p:cNvSpPr>
            <a:spLocks noGrp="1"/>
          </p:cNvSpPr>
          <p:nvPr>
            <p:ph type="sldNum" sz="quarter" idx="10"/>
          </p:nvPr>
        </p:nvSpPr>
        <p:spPr/>
        <p:txBody>
          <a:bodyPr/>
          <a:lstStyle/>
          <a:p>
            <a:fld id="{3583E773-7C4B-4260-8A45-886C6E4C8EB6}" type="slidenum">
              <a:rPr lang="es-ES" smtClean="0"/>
              <a:t>9</a:t>
            </a:fld>
            <a:endParaRPr lang="es-ES" dirty="0"/>
          </a:p>
        </p:txBody>
      </p:sp>
    </p:spTree>
    <p:extLst>
      <p:ext uri="{BB962C8B-B14F-4D97-AF65-F5344CB8AC3E}">
        <p14:creationId xmlns:p14="http://schemas.microsoft.com/office/powerpoint/2010/main" val="358092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7" name="Marcador de fecha 6"/>
          <p:cNvSpPr>
            <a:spLocks noGrp="1"/>
          </p:cNvSpPr>
          <p:nvPr>
            <p:ph type="dt" sz="half" idx="10"/>
          </p:nvPr>
        </p:nvSpPr>
        <p:spPr/>
        <p:txBody>
          <a:bodyPr rtlCol="0"/>
          <a:lstStyle/>
          <a:p>
            <a:pPr rtl="0"/>
            <a:fld id="{57471103-BF6F-4523-9C54-5778E416DB58}" type="datetime1">
              <a:rPr lang="es-ES" noProof="0" smtClean="0"/>
              <a:t>11/11/2024</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1C921E0-F9B3-4702-8EC0-299925A79D98}" type="datetime1">
              <a:rPr lang="es-ES" noProof="0" smtClean="0"/>
              <a:t>11/11/2024</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31136" y="937260"/>
            <a:ext cx="6198489" cy="498348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2178A963-0DBC-4F57-AC62-29DD17473BF1}" type="datetime1">
              <a:rPr lang="es-ES" noProof="0" smtClean="0"/>
              <a:t>11/11/2024</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498DF8EB-855A-4C83-AF3D-50B349D4E538}" type="datetime1">
              <a:rPr lang="es-ES" noProof="0" smtClean="0"/>
              <a:t>11/11/2024</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E9B2C39-3850-493C-952C-ECB939438560}" type="datetime1">
              <a:rPr lang="es-ES" noProof="0" smtClean="0"/>
              <a:t>11/11/2024</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81912" y="2638044"/>
            <a:ext cx="4271771"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38315" y="2638044"/>
            <a:ext cx="4270247"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fecha 7"/>
          <p:cNvSpPr>
            <a:spLocks noGrp="1"/>
          </p:cNvSpPr>
          <p:nvPr>
            <p:ph type="dt" sz="half" idx="10"/>
          </p:nvPr>
        </p:nvSpPr>
        <p:spPr/>
        <p:txBody>
          <a:bodyPr rtlCol="0"/>
          <a:lstStyle/>
          <a:p>
            <a:pPr rtl="0"/>
            <a:fld id="{1D5FC420-51AA-4FAF-95BB-30176D68DEE8}" type="datetime1">
              <a:rPr lang="es-ES" noProof="0" smtClean="0"/>
              <a:t>11/11/2024</a:t>
            </a:fld>
            <a:endParaRPr lang="es-ES" noProof="0" dirty="0"/>
          </a:p>
        </p:txBody>
      </p:sp>
      <p:sp>
        <p:nvSpPr>
          <p:cNvPr id="9" name="Marcador de pie de página 8"/>
          <p:cNvSpPr>
            <a:spLocks noGrp="1"/>
          </p:cNvSpPr>
          <p:nvPr>
            <p:ph type="ftr" sz="quarter" idx="11"/>
          </p:nvPr>
        </p:nvSpPr>
        <p:spPr/>
        <p:txBody>
          <a:bodyPr rtlCol="0"/>
          <a:lstStyle/>
          <a:p>
            <a:pPr rtl="0"/>
            <a:r>
              <a:rPr lang="es-ES" noProof="0" dirty="0"/>
              <a:t>
              </a:t>
            </a:r>
          </a:p>
        </p:txBody>
      </p:sp>
      <p:sp>
        <p:nvSpPr>
          <p:cNvPr id="10" name="Marcador de posición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83436" y="3143250"/>
            <a:ext cx="4270248" cy="2596776"/>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contenido 5"/>
          <p:cNvSpPr>
            <a:spLocks noGrp="1"/>
          </p:cNvSpPr>
          <p:nvPr>
            <p:ph sz="quarter" idx="4"/>
          </p:nvPr>
        </p:nvSpPr>
        <p:spPr>
          <a:xfrm>
            <a:off x="6338316" y="3143250"/>
            <a:ext cx="4253484" cy="2596776"/>
          </a:xfrm>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1" name="Marcador de posición de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8F8B10C-B5AA-496A-AB83-56DD82CCA5A4}" type="datetime1">
              <a:rPr lang="es-ES" noProof="0" smtClean="0"/>
              <a:t>11/11/2024</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pPr rtl="0"/>
              <a:t>‹Nº›</a:t>
            </a:fld>
            <a:endParaRPr lang="es-ES" noProof="0" dirty="0"/>
          </a:p>
        </p:txBody>
      </p:sp>
      <p:sp>
        <p:nvSpPr>
          <p:cNvPr id="10" name="Título 9"/>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A5E055F8-74A9-4173-B5CF-879C893039BB}" type="datetime1">
              <a:rPr lang="es-ES" noProof="0" smtClean="0"/>
              <a:t>11/11/2024</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26141DB3-9D6D-4B67-A217-70651BDEF77B}" type="datetime1">
              <a:rPr lang="es-ES" noProof="0" smtClean="0"/>
              <a:t>11/11/2024</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9" name="Marcador de fecha 8"/>
          <p:cNvSpPr>
            <a:spLocks noGrp="1"/>
          </p:cNvSpPr>
          <p:nvPr>
            <p:ph type="dt" sz="half" idx="10"/>
          </p:nvPr>
        </p:nvSpPr>
        <p:spPr/>
        <p:txBody>
          <a:bodyPr rtlCol="0"/>
          <a:lstStyle/>
          <a:p>
            <a:pPr rtl="0"/>
            <a:fld id="{3B2F7798-4E4E-464F-96F9-7EFD6F0AD4BD}" type="datetime1">
              <a:rPr lang="es-ES" noProof="0" smtClean="0"/>
              <a:t>11/11/2024</a:t>
            </a:fld>
            <a:endParaRPr lang="es-ES" noProof="0" dirty="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dirty="0"/>
              <a:t>Haga clic en el icono para agregar una imagen</a:t>
            </a:r>
          </a:p>
        </p:txBody>
      </p:sp>
      <p:sp>
        <p:nvSpPr>
          <p:cNvPr id="4" name="Marcador de posición de texto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B86E2E8-7102-4A1A-AF5B-45BB32A33A1B}" type="datetime1">
              <a:rPr lang="es-ES" noProof="0" smtClean="0"/>
              <a:t>11/11/2024</a:t>
            </a:fld>
            <a:endParaRPr lang="es-ES" noProof="0" dirty="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F9BA73C7-9371-4491-AB0C-39991AAC6058}" type="datetime1">
              <a:rPr lang="es-ES" noProof="0" smtClean="0"/>
              <a:t>11/11/2024</a:t>
            </a:fld>
            <a:endParaRPr lang="es-ES" noProof="0" dirty="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ES" noProof="0" dirty="0"/>
              <a:t>
              </a:t>
            </a:r>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ES" noProof="0" smtClean="0"/>
              <a:pPr/>
              <a:t>‹Nº›</a:t>
            </a:fld>
            <a:endParaRPr lang="es-ES"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50E78D6-F072-48E7-8270-20EFBDD26F36}"/>
              </a:ext>
            </a:extLst>
          </p:cNvPr>
          <p:cNvSpPr>
            <a:spLocks noGrp="1"/>
          </p:cNvSpPr>
          <p:nvPr>
            <p:ph type="ctrTitle"/>
          </p:nvPr>
        </p:nvSpPr>
        <p:spPr>
          <a:xfrm>
            <a:off x="790515" y="769545"/>
            <a:ext cx="5952765" cy="3263119"/>
          </a:xfrm>
          <a:noFill/>
          <a:ln>
            <a:solidFill>
              <a:schemeClr val="bg1"/>
            </a:solidFill>
          </a:ln>
        </p:spPr>
        <p:txBody>
          <a:bodyPr rtlCol="0">
            <a:normAutofit/>
          </a:bodyPr>
          <a:lstStyle/>
          <a:p>
            <a:pPr rtl="0"/>
            <a:r>
              <a:rPr lang="es-ES" sz="4000" dirty="0">
                <a:solidFill>
                  <a:schemeClr val="bg1"/>
                </a:solidFill>
              </a:rPr>
              <a:t>Investigación de amplificadores operacionales</a:t>
            </a: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790511" y="4392754"/>
            <a:ext cx="5911155" cy="1199683"/>
          </a:xfrm>
        </p:spPr>
        <p:txBody>
          <a:bodyPr rtlCol="0">
            <a:normAutofit/>
          </a:bodyPr>
          <a:lstStyle/>
          <a:p>
            <a:pPr rtl="0"/>
            <a:r>
              <a:rPr lang="es-ES" dirty="0">
                <a:solidFill>
                  <a:schemeClr val="bg1"/>
                </a:solidFill>
              </a:rPr>
              <a:t>Jesus Beato Pimentel (2023-1283)</a:t>
            </a:r>
          </a:p>
          <a:p>
            <a:pPr rtl="0"/>
            <a:r>
              <a:rPr lang="es-ES" dirty="0">
                <a:solidFill>
                  <a:schemeClr val="bg1"/>
                </a:solidFill>
              </a:rPr>
              <a:t>Luis Antonio Varga (2023-0075)</a:t>
            </a:r>
          </a:p>
          <a:p>
            <a:pPr rtl="0"/>
            <a:endParaRPr lang="es-ES" dirty="0">
              <a:solidFill>
                <a:schemeClr val="bg1"/>
              </a:solidFill>
            </a:endParaRPr>
          </a:p>
        </p:txBody>
      </p:sp>
      <p:pic>
        <p:nvPicPr>
          <p:cNvPr id="1026" name="Picture 2" descr="Amplificador operacional - Wikipedia, la enciclopedia libre">
            <a:extLst>
              <a:ext uri="{FF2B5EF4-FFF2-40B4-BE49-F238E27FC236}">
                <a16:creationId xmlns:a16="http://schemas.microsoft.com/office/drawing/2014/main" id="{33CF88AF-3ABB-BF2D-F999-B94E804313FB}"/>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402056" y="638946"/>
            <a:ext cx="2873428" cy="26291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é es un amplificador operacional? - 330ohms | 330ohms">
            <a:extLst>
              <a:ext uri="{FF2B5EF4-FFF2-40B4-BE49-F238E27FC236}">
                <a16:creationId xmlns:a16="http://schemas.microsoft.com/office/drawing/2014/main" id="{B7DD08CA-0C90-3006-6856-ABAF0259EF62}"/>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8372223" y="3589867"/>
            <a:ext cx="2933094" cy="2463799"/>
          </a:xfrm>
          <a:prstGeom prst="rect">
            <a:avLst/>
          </a:prstGeom>
          <a:noFill/>
          <a:extLst>
            <a:ext uri="{909E8E84-426E-40DD-AFC4-6F175D3DCCD1}">
              <a14:hiddenFill xmlns:a14="http://schemas.microsoft.com/office/drawing/2010/main">
                <a:solidFill>
                  <a:srgbClr val="FFFFFF"/>
                </a:solidFill>
              </a14:hiddenFill>
            </a:ext>
          </a:extLst>
        </p:spPr>
      </p:pic>
      <p:pic>
        <p:nvPicPr>
          <p:cNvPr id="6" name="Audio 5">
            <a:hlinkClick r:id="" action="ppaction://media"/>
            <a:extLst>
              <a:ext uri="{FF2B5EF4-FFF2-40B4-BE49-F238E27FC236}">
                <a16:creationId xmlns:a16="http://schemas.microsoft.com/office/drawing/2014/main" id="{121E25EB-66FC-6BC8-5CFD-D3C5ACC2D444}"/>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8340504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advTm="6942"/>
    </mc:Choice>
    <mc:Fallback>
      <p:transition spd="slow" advTm="69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D78394F-B17F-B4A2-59E3-71247136D745}"/>
            </a:ext>
          </a:extLst>
        </p:cNvPr>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52676B3-E6CA-7D14-33EF-ABFD56CB3C4E}"/>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r>
              <a:rPr lang="en-US" b="1" i="0" dirty="0">
                <a:solidFill>
                  <a:schemeClr val="bg1"/>
                </a:solidFill>
                <a:effectLst/>
              </a:rPr>
              <a:t>Filtros activos con opamp</a:t>
            </a:r>
            <a:endParaRPr lang="en-US" dirty="0">
              <a:solidFill>
                <a:schemeClr val="bg1"/>
              </a:solidFill>
            </a:endParaRPr>
          </a:p>
        </p:txBody>
      </p:sp>
      <p:sp>
        <p:nvSpPr>
          <p:cNvPr id="5" name="Título 1">
            <a:extLst>
              <a:ext uri="{FF2B5EF4-FFF2-40B4-BE49-F238E27FC236}">
                <a16:creationId xmlns:a16="http://schemas.microsoft.com/office/drawing/2014/main" id="{9FD9070B-0F86-7F78-E57D-23D44B5DBFC8}"/>
              </a:ext>
            </a:extLst>
          </p:cNvPr>
          <p:cNvSpPr txBox="1">
            <a:spLocks/>
          </p:cNvSpPr>
          <p:nvPr/>
        </p:nvSpPr>
        <p:spPr bwMode="black">
          <a:xfrm>
            <a:off x="643467" y="2638044"/>
            <a:ext cx="6242715" cy="3415622"/>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200" dirty="0">
                <a:solidFill>
                  <a:schemeClr val="bg1"/>
                </a:solidFill>
                <a:latin typeface="+mn-lt"/>
                <a:ea typeface="+mn-ea"/>
                <a:cs typeface="+mn-cs"/>
              </a:rPr>
              <a:t>Los filtros activos con amplificadores operacionales (opamps) son circuitos que combinan componentes pasivos (resistencias, condensadores) y componentes activos (opamps) para filtrar señales eléctricas, permitiendo o bloqueando ciertas frecuencias. A diferencia de los filtros pasivos, los filtros activos pueden amplificar la señal y no requieren inductores, lo que los hace más prácticos y eficientes en muchas aplicaciones.</a:t>
            </a:r>
          </a:p>
          <a:p>
            <a:pPr indent="-228600" algn="just">
              <a:spcBef>
                <a:spcPts val="1000"/>
              </a:spcBef>
              <a:buClr>
                <a:schemeClr val="accent2"/>
              </a:buClr>
              <a:buFont typeface="Arial" panose="020B0604020202020204" pitchFamily="34" charset="0"/>
              <a:buChar char="•"/>
            </a:pPr>
            <a:endParaRPr lang="en-US" sz="1200" dirty="0">
              <a:solidFill>
                <a:schemeClr val="bg1"/>
              </a:solidFill>
              <a:latin typeface="+mn-lt"/>
              <a:ea typeface="+mn-ea"/>
              <a:cs typeface="+mn-cs"/>
            </a:endParaRPr>
          </a:p>
          <a:p>
            <a:pPr algn="just">
              <a:spcBef>
                <a:spcPts val="1000"/>
              </a:spcBef>
              <a:buClr>
                <a:schemeClr val="accent2"/>
              </a:buClr>
            </a:pPr>
            <a:r>
              <a:rPr lang="en-US" sz="1200" dirty="0">
                <a:solidFill>
                  <a:schemeClr val="bg1"/>
                </a:solidFill>
                <a:latin typeface="+mn-lt"/>
                <a:ea typeface="+mn-ea"/>
                <a:cs typeface="+mn-cs"/>
              </a:rPr>
              <a:t>Los filtros activos con amplificadores operacionales son fundamentales en electrónica y procesamiento de señales porque permiten controlar y modificar rangos específicos de frecuencia con precisión y eficiencia. A diferencia de los filtros pasivos, los filtros activos pueden amplificar señales, compensando pérdidas y mejorando la calidad de las señales procesadas. Además, permiten un diseño compacto sin el uso de inductores, lo cual es especialmente útil en circuitos de baja frecuencia, como en aplicaciones de audio. Estos filtros se utilizan ampliamente en sistemas de comunicación, instrumentación, control, y audio, donde es vital filtrar señales, eliminar ruido, y ajustar la respuesta en frecuencia.</a:t>
            </a:r>
          </a:p>
        </p:txBody>
      </p:sp>
      <p:pic>
        <p:nvPicPr>
          <p:cNvPr id="4098" name="Picture 2" descr="Filtro activo Paso Bajo con Amplificador Operacional - Electrónica Unicrom">
            <a:extLst>
              <a:ext uri="{FF2B5EF4-FFF2-40B4-BE49-F238E27FC236}">
                <a16:creationId xmlns:a16="http://schemas.microsoft.com/office/drawing/2014/main" id="{F092D7C1-E1ED-C6FC-1DD6-55BCD91E860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96492" y="638946"/>
            <a:ext cx="3284556" cy="26291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ltros Activos con Amplificadores Operacionales (ART1386S)">
            <a:extLst>
              <a:ext uri="{FF2B5EF4-FFF2-40B4-BE49-F238E27FC236}">
                <a16:creationId xmlns:a16="http://schemas.microsoft.com/office/drawing/2014/main" id="{080E5FDE-E477-C48F-2562-149FF469B51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9008" y="4103667"/>
            <a:ext cx="3419524" cy="143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09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C1953EF-F3DC-5451-5BB4-551DB3CEE0DE}"/>
            </a:ext>
          </a:extLst>
        </p:cNvPr>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A63B73E-ED74-DA27-ACE3-2C8E48D8EFEC}"/>
              </a:ext>
            </a:extLst>
          </p:cNvPr>
          <p:cNvSpPr>
            <a:spLocks noGrp="1"/>
          </p:cNvSpPr>
          <p:nvPr>
            <p:ph type="title"/>
          </p:nvPr>
        </p:nvSpPr>
        <p:spPr>
          <a:xfrm>
            <a:off x="643466" y="643467"/>
            <a:ext cx="6242719" cy="1728044"/>
          </a:xfrm>
          <a:noFill/>
          <a:ln>
            <a:solidFill>
              <a:schemeClr val="bg1"/>
            </a:solidFill>
          </a:ln>
        </p:spPr>
        <p:txBody>
          <a:bodyPr vert="horz" wrap="square" lIns="182880" tIns="182880" rIns="182880" bIns="182880" rtlCol="0" anchor="ctr">
            <a:normAutofit/>
          </a:bodyPr>
          <a:lstStyle/>
          <a:p>
            <a:r>
              <a:rPr lang="en-US" b="1" dirty="0">
                <a:solidFill>
                  <a:schemeClr val="bg1"/>
                </a:solidFill>
              </a:rPr>
              <a:t>Amplificador Integrado</a:t>
            </a:r>
            <a:endParaRPr lang="en-US" dirty="0">
              <a:solidFill>
                <a:schemeClr val="bg1"/>
              </a:solidFill>
            </a:endParaRPr>
          </a:p>
        </p:txBody>
      </p:sp>
      <p:sp>
        <p:nvSpPr>
          <p:cNvPr id="5" name="Título 1">
            <a:extLst>
              <a:ext uri="{FF2B5EF4-FFF2-40B4-BE49-F238E27FC236}">
                <a16:creationId xmlns:a16="http://schemas.microsoft.com/office/drawing/2014/main" id="{103B78AC-E706-06BA-0A99-5FEB7E292135}"/>
              </a:ext>
            </a:extLst>
          </p:cNvPr>
          <p:cNvSpPr txBox="1">
            <a:spLocks/>
          </p:cNvSpPr>
          <p:nvPr/>
        </p:nvSpPr>
        <p:spPr bwMode="black">
          <a:xfrm>
            <a:off x="643467" y="2638044"/>
            <a:ext cx="6242715" cy="3415622"/>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400" dirty="0">
                <a:solidFill>
                  <a:schemeClr val="bg1"/>
                </a:solidFill>
                <a:latin typeface="+mn-lt"/>
                <a:ea typeface="+mn-ea"/>
                <a:cs typeface="+mn-cs"/>
              </a:rPr>
              <a:t>Un amplificador integrado es un circuito integrado (CI) diseñado para amplificar señales de audio, radiofrecuencia o incluso señales de corriente continua en aplicaciones de control. Estos dispositivos están diseñados para ofrecer una ganancia de señal alta y estable en un solo chip, simplificando el diseño de sistemas electrónicos que requieren amplificación. Los amplificadores integrados contienen múltiples transistores, resistencias y otros componentes en un chip compacto, y suelen incluir protección contra sobrecargas, sobrecalentamiento y otros mecanismos de protección.</a:t>
            </a:r>
          </a:p>
          <a:p>
            <a:pPr algn="just">
              <a:spcBef>
                <a:spcPts val="1000"/>
              </a:spcBef>
              <a:buClr>
                <a:schemeClr val="accent2"/>
              </a:buClr>
            </a:pPr>
            <a:r>
              <a:rPr lang="en-US" sz="1400" dirty="0">
                <a:solidFill>
                  <a:schemeClr val="bg1"/>
                </a:solidFill>
                <a:latin typeface="+mn-lt"/>
                <a:ea typeface="+mn-ea"/>
                <a:cs typeface="+mn-cs"/>
              </a:rPr>
              <a:t>Los amplificadores integrados se utilizan en prácticamente todos los dispositivos que requieren amplificación de señales, desde sistemas de sonido en dispositivos de consumo hasta equipos médicos, sistemas de comunicación y dispositivos industriales. Son fundamentales para el diseño de circuitos compactos, eficientes y confiables.</a:t>
            </a:r>
          </a:p>
        </p:txBody>
      </p:sp>
      <p:pic>
        <p:nvPicPr>
          <p:cNvPr id="5124" name="Picture 4" descr="LM358N Amplificador Operacional PDIP−8 - UNIT Electronics">
            <a:extLst>
              <a:ext uri="{FF2B5EF4-FFF2-40B4-BE49-F238E27FC236}">
                <a16:creationId xmlns:a16="http://schemas.microsoft.com/office/drawing/2014/main" id="{7732046E-CC55-6394-DF66-07AEBA5A2E7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524176" y="638946"/>
            <a:ext cx="2629187" cy="262918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Prueba de circuitos integrados (INS075S)">
            <a:extLst>
              <a:ext uri="{FF2B5EF4-FFF2-40B4-BE49-F238E27FC236}">
                <a16:creationId xmlns:a16="http://schemas.microsoft.com/office/drawing/2014/main" id="{7CCA3BE6-F060-CEE6-D0F3-9D531B2BC37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363275" y="3589867"/>
            <a:ext cx="2950990" cy="2463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732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8CD6EF8-1D85-5EA9-F10B-5758768F218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Rectangle 615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CE7B76C-1E4B-D456-49F7-A288C511C5EB}"/>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b="1" dirty="0">
                <a:solidFill>
                  <a:schemeClr val="bg1"/>
                </a:solidFill>
              </a:rPr>
              <a:t>Circuito derivado</a:t>
            </a:r>
            <a:endParaRPr lang="en-US" dirty="0">
              <a:solidFill>
                <a:schemeClr val="bg1"/>
              </a:solidFill>
            </a:endParaRPr>
          </a:p>
        </p:txBody>
      </p:sp>
      <p:sp>
        <p:nvSpPr>
          <p:cNvPr id="5" name="Título 1">
            <a:extLst>
              <a:ext uri="{FF2B5EF4-FFF2-40B4-BE49-F238E27FC236}">
                <a16:creationId xmlns:a16="http://schemas.microsoft.com/office/drawing/2014/main" id="{DD88EE1F-3854-12FC-498F-C184C2A02717}"/>
              </a:ext>
            </a:extLst>
          </p:cNvPr>
          <p:cNvSpPr txBox="1">
            <a:spLocks/>
          </p:cNvSpPr>
          <p:nvPr/>
        </p:nvSpPr>
        <p:spPr bwMode="black">
          <a:xfrm>
            <a:off x="643468" y="2638044"/>
            <a:ext cx="3363974" cy="3415622"/>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300" dirty="0">
                <a:solidFill>
                  <a:schemeClr val="bg1"/>
                </a:solidFill>
                <a:latin typeface="+mn-lt"/>
                <a:ea typeface="+mn-ea"/>
                <a:cs typeface="+mn-cs"/>
              </a:rPr>
              <a:t>Un circuito derivador es un tipo de amplificador operacional que realiza la operación matemática de derivación en una señal de entrada, produciendo una salida que es la derivada de la entrada con respecto al tiempo. Estos circuitos son fundamentales en aplicaciones de procesamiento de señales, detección de bordes, y sistemas de control. </a:t>
            </a:r>
          </a:p>
        </p:txBody>
      </p:sp>
      <p:pic>
        <p:nvPicPr>
          <p:cNvPr id="6146" name="Picture 2" descr="Derivador - Amplificador Operacional">
            <a:extLst>
              <a:ext uri="{FF2B5EF4-FFF2-40B4-BE49-F238E27FC236}">
                <a16:creationId xmlns:a16="http://schemas.microsoft.com/office/drawing/2014/main" id="{F9919389-D638-D07E-A680-F43EFC2695B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590538"/>
            <a:ext cx="6250769" cy="351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92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ítulo 7">
            <a:extLst>
              <a:ext uri="{FF2B5EF4-FFF2-40B4-BE49-F238E27FC236}">
                <a16:creationId xmlns:a16="http://schemas.microsoft.com/office/drawing/2014/main" id="{22A71900-A923-92A2-1074-EDD6134A28B5}"/>
              </a:ext>
            </a:extLst>
          </p:cNvPr>
          <p:cNvSpPr>
            <a:spLocks noGrp="1"/>
          </p:cNvSpPr>
          <p:nvPr>
            <p:ph type="title"/>
          </p:nvPr>
        </p:nvSpPr>
        <p:spPr>
          <a:xfrm>
            <a:off x="1279609" y="1586484"/>
            <a:ext cx="3666296" cy="3685032"/>
          </a:xfrm>
          <a:prstGeom prst="ellipse">
            <a:avLst/>
          </a:prstGeom>
          <a:solidFill>
            <a:schemeClr val="accent2">
              <a:lumMod val="75000"/>
            </a:schemeClr>
          </a:solidFill>
          <a:ln>
            <a:noFill/>
          </a:ln>
        </p:spPr>
        <p:txBody>
          <a:bodyPr>
            <a:normAutofit/>
          </a:bodyPr>
          <a:lstStyle/>
          <a:p>
            <a:r>
              <a:rPr lang="es-DO" sz="2000" dirty="0">
                <a:solidFill>
                  <a:srgbClr val="FFFFFF"/>
                </a:solidFill>
              </a:rPr>
              <a:t>conclusion</a:t>
            </a:r>
          </a:p>
        </p:txBody>
      </p:sp>
      <p:sp>
        <p:nvSpPr>
          <p:cNvPr id="6" name="Marcador de contenido 5">
            <a:extLst>
              <a:ext uri="{FF2B5EF4-FFF2-40B4-BE49-F238E27FC236}">
                <a16:creationId xmlns:a16="http://schemas.microsoft.com/office/drawing/2014/main" id="{BC2070E1-6260-14CF-177E-8C91A253824E}"/>
              </a:ext>
            </a:extLst>
          </p:cNvPr>
          <p:cNvSpPr>
            <a:spLocks noGrp="1"/>
          </p:cNvSpPr>
          <p:nvPr>
            <p:ph idx="1"/>
          </p:nvPr>
        </p:nvSpPr>
        <p:spPr>
          <a:xfrm>
            <a:off x="5591695" y="1402080"/>
            <a:ext cx="5320696" cy="4053840"/>
          </a:xfrm>
        </p:spPr>
        <p:txBody>
          <a:bodyPr anchor="ctr">
            <a:normAutofit lnSpcReduction="10000"/>
          </a:bodyPr>
          <a:lstStyle/>
          <a:p>
            <a:pPr marL="0" indent="0" algn="just">
              <a:buNone/>
            </a:pPr>
            <a:r>
              <a:rPr lang="es-DO" sz="2400" dirty="0"/>
              <a:t>Los amplificadores operacionales son componentes esenciales en el diseño de circuitos electrónicos analógicos. Estas seis configuraciones básicas de opamp inversor, no inversor, sumador, restador, seguidor e integrador - permiten realizar una amplia variedad de funciones de procesamiento de señales. Cada configuración tiene su propio concepto, circuito básico y fórmulas de cálculo que deben ser comprendidas para un diseño efectivo de sistemas electrónicos</a:t>
            </a:r>
          </a:p>
        </p:txBody>
      </p:sp>
    </p:spTree>
    <p:extLst>
      <p:ext uri="{BB962C8B-B14F-4D97-AF65-F5344CB8AC3E}">
        <p14:creationId xmlns:p14="http://schemas.microsoft.com/office/powerpoint/2010/main" val="342431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Amplificador Inversor</a:t>
            </a:r>
          </a:p>
        </p:txBody>
      </p:sp>
      <mc:AlternateContent xmlns:mc="http://schemas.openxmlformats.org/markup-compatibility/2006" xmlns:a14="http://schemas.microsoft.com/office/drawing/2010/main">
        <mc:Choice Requires="a14">
          <p:sp>
            <p:nvSpPr>
              <p:cNvPr id="5" name="Título 1">
                <a:extLst>
                  <a:ext uri="{FF2B5EF4-FFF2-40B4-BE49-F238E27FC236}">
                    <a16:creationId xmlns:a16="http://schemas.microsoft.com/office/drawing/2014/main" id="{723BB51A-F895-81E9-ACC3-C29A3C2E37ED}"/>
                  </a:ext>
                </a:extLst>
              </p:cNvPr>
              <p:cNvSpPr txBox="1">
                <a:spLocks/>
              </p:cNvSpPr>
              <p:nvPr/>
            </p:nvSpPr>
            <p:spPr bwMode="black">
              <a:xfrm>
                <a:off x="643468" y="2638044"/>
                <a:ext cx="3363974" cy="3415622"/>
              </a:xfrm>
              <a:prstGeom prst="rect">
                <a:avLst/>
              </a:prstGeom>
            </p:spPr>
            <p:txBody>
              <a:bodyPr vert="horz" lIns="91440" tIns="45720" rIns="91440" bIns="45720" rtlCol="0">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indent="-228600" algn="just">
                  <a:spcBef>
                    <a:spcPts val="1000"/>
                  </a:spcBef>
                  <a:buClr>
                    <a:schemeClr val="accent2"/>
                  </a:buClr>
                  <a:buFont typeface="Arial" panose="020B0604020202020204" pitchFamily="34" charset="0"/>
                  <a:buChar char="•"/>
                </a:pPr>
                <a:endParaRPr lang="en-US" sz="1000" dirty="0">
                  <a:solidFill>
                    <a:schemeClr val="bg1"/>
                  </a:solidFill>
                  <a:latin typeface="+mn-lt"/>
                  <a:ea typeface="+mn-ea"/>
                  <a:cs typeface="+mn-cs"/>
                </a:endParaRPr>
              </a:p>
              <a:p>
                <a:pPr algn="just">
                  <a:spcBef>
                    <a:spcPts val="1000"/>
                  </a:spcBef>
                  <a:buClr>
                    <a:schemeClr val="accent2"/>
                  </a:buClr>
                </a:pPr>
                <a:r>
                  <a:rPr lang="en-US" sz="1000" dirty="0">
                    <a:solidFill>
                      <a:schemeClr val="bg1"/>
                    </a:solidFill>
                    <a:latin typeface="+mn-lt"/>
                    <a:ea typeface="+mn-ea"/>
                    <a:cs typeface="+mn-cs"/>
                  </a:rPr>
                  <a:t>Un amplificador inversor se compone de un amplificador operacional (opamp) con su entrada inversora conectada a la señal de entrada a través de una resistencia de entrada (R-in) y su salida conectada de vuelta a la misma entrada a través de una resistencia de realimentación (R-f​), generando retroalimentación negativa. La entrada no inversora del opamp se conecta a tierra. La ganancia del circuito depende de la relación entre (</a:t>
                </a:r>
                <a:r>
                  <a:rPr lang="en-US" sz="1000">
                    <a:solidFill>
                      <a:schemeClr val="bg1"/>
                    </a:solidFill>
                    <a:latin typeface="+mn-lt"/>
                    <a:ea typeface="+mn-ea"/>
                    <a:cs typeface="+mn-cs"/>
                  </a:rPr>
                  <a:t>R-f)</a:t>
                </a:r>
              </a:p>
              <a:p>
                <a:pPr algn="just">
                  <a:spcBef>
                    <a:spcPts val="1000"/>
                  </a:spcBef>
                  <a:buClr>
                    <a:schemeClr val="accent2"/>
                  </a:buClr>
                </a:pPr>
                <a:r>
                  <a:rPr lang="en-US" sz="1000">
                    <a:solidFill>
                      <a:schemeClr val="bg1"/>
                    </a:solidFill>
                    <a:latin typeface="+mn-lt"/>
                    <a:ea typeface="+mn-ea"/>
                    <a:cs typeface="+mn-cs"/>
                  </a:rPr>
                  <a:t>​ </a:t>
                </a:r>
                <a:r>
                  <a:rPr lang="en-US" sz="1000" dirty="0">
                    <a:solidFill>
                      <a:schemeClr val="bg1"/>
                    </a:solidFill>
                    <a:latin typeface="+mn-lt"/>
                    <a:ea typeface="+mn-ea"/>
                    <a:cs typeface="+mn-cs"/>
                  </a:rPr>
                  <a:t>y (r-in), dada por −</a:t>
                </a:r>
                <a14:m>
                  <m:oMath xmlns:m="http://schemas.openxmlformats.org/officeDocument/2006/math">
                    <m:f>
                      <m:fPr>
                        <m:ctrlPr>
                          <a:rPr lang="en-US" sz="1000" i="1">
                            <a:solidFill>
                              <a:schemeClr val="bg1"/>
                            </a:solidFill>
                            <a:latin typeface="Cambria Math" panose="02040503050406030204" pitchFamily="18" charset="0"/>
                            <a:ea typeface="+mn-ea"/>
                            <a:cs typeface="+mn-cs"/>
                          </a:rPr>
                        </m:ctrlPr>
                      </m:fPr>
                      <m:num>
                        <m:sSub>
                          <m:sSubPr>
                            <m:ctrlPr>
                              <a:rPr lang="en-US" sz="1000" i="1">
                                <a:solidFill>
                                  <a:schemeClr val="bg1"/>
                                </a:solidFill>
                                <a:latin typeface="Cambria Math" panose="02040503050406030204" pitchFamily="18" charset="0"/>
                                <a:ea typeface="+mn-ea"/>
                                <a:cs typeface="+mn-cs"/>
                              </a:rPr>
                            </m:ctrlPr>
                          </m:sSubPr>
                          <m:e>
                            <m:r>
                              <a:rPr lang="en-US" sz="1000" b="0" i="1">
                                <a:solidFill>
                                  <a:schemeClr val="bg1"/>
                                </a:solidFill>
                                <a:latin typeface="Cambria Math" panose="02040503050406030204" pitchFamily="18" charset="0"/>
                                <a:ea typeface="+mn-ea"/>
                                <a:cs typeface="+mn-cs"/>
                              </a:rPr>
                              <m:t>𝑅</m:t>
                            </m:r>
                          </m:e>
                          <m:sub>
                            <m:r>
                              <a:rPr lang="en-US" sz="1000" b="0" i="1">
                                <a:solidFill>
                                  <a:schemeClr val="bg1"/>
                                </a:solidFill>
                                <a:latin typeface="Cambria Math" panose="02040503050406030204" pitchFamily="18" charset="0"/>
                                <a:ea typeface="+mn-ea"/>
                                <a:cs typeface="+mn-cs"/>
                              </a:rPr>
                              <m:t>𝑓</m:t>
                            </m:r>
                          </m:sub>
                        </m:sSub>
                      </m:num>
                      <m:den>
                        <m:sSub>
                          <m:sSubPr>
                            <m:ctrlPr>
                              <a:rPr lang="en-US" sz="1000" i="1">
                                <a:solidFill>
                                  <a:schemeClr val="bg1"/>
                                </a:solidFill>
                                <a:latin typeface="Cambria Math" panose="02040503050406030204" pitchFamily="18" charset="0"/>
                                <a:ea typeface="+mn-ea"/>
                                <a:cs typeface="+mn-cs"/>
                              </a:rPr>
                            </m:ctrlPr>
                          </m:sSubPr>
                          <m:e>
                            <m:r>
                              <a:rPr lang="en-US" sz="1000" b="0" i="1">
                                <a:solidFill>
                                  <a:schemeClr val="bg1"/>
                                </a:solidFill>
                                <a:latin typeface="Cambria Math" panose="02040503050406030204" pitchFamily="18" charset="0"/>
                                <a:ea typeface="+mn-ea"/>
                                <a:cs typeface="+mn-cs"/>
                              </a:rPr>
                              <m:t>𝑅</m:t>
                            </m:r>
                          </m:e>
                          <m:sub>
                            <m:r>
                              <a:rPr lang="en-US" sz="1000" b="0" i="1">
                                <a:solidFill>
                                  <a:schemeClr val="bg1"/>
                                </a:solidFill>
                                <a:latin typeface="Cambria Math" panose="02040503050406030204" pitchFamily="18" charset="0"/>
                                <a:ea typeface="+mn-ea"/>
                                <a:cs typeface="+mn-cs"/>
                              </a:rPr>
                              <m:t>𝑖𝑛</m:t>
                            </m:r>
                          </m:sub>
                        </m:sSub>
                      </m:den>
                    </m:f>
                  </m:oMath>
                </a14:m>
                <a:r>
                  <a:rPr lang="en-US" sz="1000" dirty="0">
                    <a:solidFill>
                      <a:schemeClr val="bg1"/>
                    </a:solidFill>
                    <a:latin typeface="+mn-lt"/>
                    <a:ea typeface="+mn-ea"/>
                    <a:cs typeface="+mn-cs"/>
                  </a:rPr>
                  <a:t>​​, resultando en una señal de salida que es la versión invertida y amplificada de la señal de entrada. Para funcionar, el opamp requiere una fuente de alimentación dual, permitiendo amplificar señales que oscilan por encima y por debajo de cero.</a:t>
                </a: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p:txBody>
          </p:sp>
        </mc:Choice>
        <mc:Fallback xmlns="">
          <p:sp>
            <p:nvSpPr>
              <p:cNvPr id="5" name="Título 1">
                <a:extLst>
                  <a:ext uri="{FF2B5EF4-FFF2-40B4-BE49-F238E27FC236}">
                    <a16:creationId xmlns:a16="http://schemas.microsoft.com/office/drawing/2014/main" id="{723BB51A-F895-81E9-ACC3-C29A3C2E37ED}"/>
                  </a:ext>
                </a:extLst>
              </p:cNvPr>
              <p:cNvSpPr txBox="1">
                <a:spLocks noRot="1" noChangeAspect="1" noMove="1" noResize="1" noEditPoints="1" noAdjustHandles="1" noChangeArrowheads="1" noChangeShapeType="1" noTextEdit="1"/>
              </p:cNvSpPr>
              <p:nvPr/>
            </p:nvSpPr>
            <p:spPr bwMode="black">
              <a:xfrm>
                <a:off x="643468" y="2638044"/>
                <a:ext cx="3363974" cy="3415622"/>
              </a:xfrm>
              <a:prstGeom prst="rect">
                <a:avLst/>
              </a:prstGeom>
              <a:blipFill>
                <a:blip r:embed="rId3"/>
                <a:stretch>
                  <a:fillRect/>
                </a:stretch>
              </a:blipFill>
            </p:spPr>
            <p:txBody>
              <a:bodyPr/>
              <a:lstStyle/>
              <a:p>
                <a:r>
                  <a:rPr lang="es-DO">
                    <a:noFill/>
                  </a:rPr>
                  <a:t> </a:t>
                </a:r>
              </a:p>
            </p:txBody>
          </p:sp>
        </mc:Fallback>
      </mc:AlternateContent>
      <p:pic>
        <p:nvPicPr>
          <p:cNvPr id="4" name="Imagen 3" descr="Diagrama, Esquemático&#10;&#10;Descripción generada automáticamente">
            <a:extLst>
              <a:ext uri="{FF2B5EF4-FFF2-40B4-BE49-F238E27FC236}">
                <a16:creationId xmlns:a16="http://schemas.microsoft.com/office/drawing/2014/main" id="{6A768BFA-8E84-8F46-6CAD-D6721BC0DB6C}"/>
              </a:ext>
            </a:extLst>
          </p:cNvPr>
          <p:cNvPicPr>
            <a:picLocks noChangeAspect="1"/>
          </p:cNvPicPr>
          <p:nvPr/>
        </p:nvPicPr>
        <p:blipFill>
          <a:blip r:embed="rId4"/>
          <a:stretch>
            <a:fillRect/>
          </a:stretch>
        </p:blipFill>
        <p:spPr>
          <a:xfrm>
            <a:off x="5297763" y="764507"/>
            <a:ext cx="6250769" cy="5168119"/>
          </a:xfrm>
          <a:prstGeom prst="rect">
            <a:avLst/>
          </a:prstGeom>
        </p:spPr>
      </p:pic>
    </p:spTree>
    <p:extLst>
      <p:ext uri="{BB962C8B-B14F-4D97-AF65-F5344CB8AC3E}">
        <p14:creationId xmlns:p14="http://schemas.microsoft.com/office/powerpoint/2010/main" val="2067005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5A4AEDB-CA36-6A48-B14D-6FDF0D71FE9C}"/>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7BD7F56-1D18-3543-61D2-CAE86F477C96}"/>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Amplificador no inversor</a:t>
            </a:r>
          </a:p>
        </p:txBody>
      </p:sp>
      <mc:AlternateContent xmlns:mc="http://schemas.openxmlformats.org/markup-compatibility/2006" xmlns:a14="http://schemas.microsoft.com/office/drawing/2010/main">
        <mc:Choice Requires="a14">
          <p:sp>
            <p:nvSpPr>
              <p:cNvPr id="5" name="Título 1">
                <a:extLst>
                  <a:ext uri="{FF2B5EF4-FFF2-40B4-BE49-F238E27FC236}">
                    <a16:creationId xmlns:a16="http://schemas.microsoft.com/office/drawing/2014/main" id="{B7669659-27E0-20F4-9883-E2D8F86696DC}"/>
                  </a:ext>
                </a:extLst>
              </p:cNvPr>
              <p:cNvSpPr txBox="1">
                <a:spLocks/>
              </p:cNvSpPr>
              <p:nvPr/>
            </p:nvSpPr>
            <p:spPr bwMode="black">
              <a:xfrm>
                <a:off x="643468" y="2638044"/>
                <a:ext cx="3363974" cy="3415622"/>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050" dirty="0">
                    <a:solidFill>
                      <a:schemeClr val="bg1"/>
                    </a:solidFill>
                    <a:latin typeface="+mn-lt"/>
                    <a:ea typeface="+mn-ea"/>
                    <a:cs typeface="+mn-cs"/>
                  </a:rPr>
                  <a:t>Un </a:t>
                </a:r>
                <a:r>
                  <a:rPr lang="en-US" sz="1050" b="1" dirty="0">
                    <a:solidFill>
                      <a:schemeClr val="bg1"/>
                    </a:solidFill>
                    <a:latin typeface="+mn-lt"/>
                    <a:ea typeface="+mn-ea"/>
                    <a:cs typeface="+mn-cs"/>
                  </a:rPr>
                  <a:t>amplificador no inversor</a:t>
                </a:r>
                <a:r>
                  <a:rPr lang="en-US" sz="1050" dirty="0">
                    <a:solidFill>
                      <a:schemeClr val="bg1"/>
                    </a:solidFill>
                    <a:latin typeface="+mn-lt"/>
                    <a:ea typeface="+mn-ea"/>
                    <a:cs typeface="+mn-cs"/>
                  </a:rPr>
                  <a:t> es un tipo de amplificador operacional (opamp) donde la señal de entrada se aplica a la entrada no inversora (+) del opamp, mientras que la entrada inversora (-) se conecta a través de una resistencia de realimentación (Rf​) a la salida, y a tierra mediante una resistencia de entrada (Rin). Este diseño produce una salida que es una versión amplificada de la señal de entrada, manteniendo la misma fase.</a:t>
                </a:r>
              </a:p>
              <a:p>
                <a:pPr algn="just">
                  <a:spcBef>
                    <a:spcPts val="1000"/>
                  </a:spcBef>
                  <a:buClr>
                    <a:schemeClr val="accent2"/>
                  </a:buClr>
                </a:pPr>
                <a:r>
                  <a:rPr lang="en-US" sz="1050" b="1" dirty="0">
                    <a:solidFill>
                      <a:schemeClr val="bg1"/>
                    </a:solidFill>
                    <a:latin typeface="+mn-lt"/>
                    <a:ea typeface="+mn-ea"/>
                    <a:cs typeface="+mn-cs"/>
                  </a:rPr>
                  <a:t>La </a:t>
                </a:r>
                <a:r>
                  <a:rPr lang="en-US" sz="1050" dirty="0">
                    <a:solidFill>
                      <a:schemeClr val="bg1"/>
                    </a:solidFill>
                    <a:latin typeface="+mn-lt"/>
                    <a:ea typeface="+mn-ea"/>
                    <a:cs typeface="+mn-cs"/>
                  </a:rPr>
                  <a:t>Ganancia: La ganancia de voltaje (Av​) del amplificador no inversor está dada por:</a:t>
                </a:r>
              </a:p>
              <a:p>
                <a:pPr algn="just">
                  <a:spcBef>
                    <a:spcPts val="1000"/>
                  </a:spcBef>
                  <a:buClr>
                    <a:schemeClr val="accent2"/>
                  </a:buClr>
                </a:pPr>
                <a14:m>
                  <m:oMath xmlns:m="http://schemas.openxmlformats.org/officeDocument/2006/math">
                    <m:sSub>
                      <m:sSubPr>
                        <m:ctrlPr>
                          <a:rPr lang="en-US" sz="1050" i="1">
                            <a:solidFill>
                              <a:schemeClr val="bg1"/>
                            </a:solidFill>
                            <a:latin typeface="Cambria Math" panose="02040503050406030204" pitchFamily="18" charset="0"/>
                            <a:ea typeface="+mn-ea"/>
                            <a:cs typeface="+mn-cs"/>
                          </a:rPr>
                        </m:ctrlPr>
                      </m:sSubPr>
                      <m:e>
                        <m:r>
                          <a:rPr lang="en-US" sz="1050" b="0" i="1">
                            <a:solidFill>
                              <a:schemeClr val="bg1"/>
                            </a:solidFill>
                            <a:latin typeface="Cambria Math" panose="02040503050406030204" pitchFamily="18" charset="0"/>
                            <a:ea typeface="+mn-ea"/>
                            <a:cs typeface="+mn-cs"/>
                          </a:rPr>
                          <m:t>𝐴</m:t>
                        </m:r>
                      </m:e>
                      <m:sub>
                        <m:r>
                          <a:rPr lang="en-US" sz="1050" b="0" i="1">
                            <a:solidFill>
                              <a:schemeClr val="bg1"/>
                            </a:solidFill>
                            <a:latin typeface="Cambria Math" panose="02040503050406030204" pitchFamily="18" charset="0"/>
                            <a:ea typeface="+mn-ea"/>
                            <a:cs typeface="+mn-cs"/>
                          </a:rPr>
                          <m:t>𝑣</m:t>
                        </m:r>
                      </m:sub>
                    </m:sSub>
                  </m:oMath>
                </a14:m>
                <a:r>
                  <a:rPr lang="en-US" sz="1050" dirty="0">
                    <a:solidFill>
                      <a:schemeClr val="bg1"/>
                    </a:solidFill>
                    <a:latin typeface="+mn-lt"/>
                    <a:ea typeface="+mn-ea"/>
                    <a:cs typeface="+mn-cs"/>
                  </a:rPr>
                  <a:t> = 1 + </a:t>
                </a:r>
                <a14:m>
                  <m:oMath xmlns:m="http://schemas.openxmlformats.org/officeDocument/2006/math">
                    <m:f>
                      <m:fPr>
                        <m:ctrlPr>
                          <a:rPr lang="en-US" sz="1050" i="1">
                            <a:solidFill>
                              <a:schemeClr val="bg1"/>
                            </a:solidFill>
                            <a:latin typeface="Cambria Math" panose="02040503050406030204" pitchFamily="18" charset="0"/>
                            <a:ea typeface="+mn-ea"/>
                            <a:cs typeface="+mn-cs"/>
                          </a:rPr>
                        </m:ctrlPr>
                      </m:fPr>
                      <m:num>
                        <m:sSub>
                          <m:sSubPr>
                            <m:ctrlPr>
                              <a:rPr lang="en-US" sz="1050" i="1">
                                <a:solidFill>
                                  <a:schemeClr val="bg1"/>
                                </a:solidFill>
                                <a:latin typeface="Cambria Math" panose="02040503050406030204" pitchFamily="18" charset="0"/>
                                <a:ea typeface="+mn-ea"/>
                                <a:cs typeface="+mn-cs"/>
                              </a:rPr>
                            </m:ctrlPr>
                          </m:sSubPr>
                          <m:e>
                            <m:r>
                              <a:rPr lang="en-US" sz="1050" b="0" i="1">
                                <a:solidFill>
                                  <a:schemeClr val="bg1"/>
                                </a:solidFill>
                                <a:latin typeface="Cambria Math" panose="02040503050406030204" pitchFamily="18" charset="0"/>
                                <a:ea typeface="+mn-ea"/>
                                <a:cs typeface="+mn-cs"/>
                              </a:rPr>
                              <m:t>𝑅</m:t>
                            </m:r>
                          </m:e>
                          <m:sub>
                            <m:r>
                              <a:rPr lang="en-US" sz="1050" b="0" i="1">
                                <a:solidFill>
                                  <a:schemeClr val="bg1"/>
                                </a:solidFill>
                                <a:latin typeface="Cambria Math" panose="02040503050406030204" pitchFamily="18" charset="0"/>
                                <a:ea typeface="+mn-ea"/>
                                <a:cs typeface="+mn-cs"/>
                              </a:rPr>
                              <m:t>𝑓</m:t>
                            </m:r>
                          </m:sub>
                        </m:sSub>
                      </m:num>
                      <m:den>
                        <m:sSub>
                          <m:sSubPr>
                            <m:ctrlPr>
                              <a:rPr lang="en-US" sz="1050" i="1">
                                <a:solidFill>
                                  <a:schemeClr val="bg1"/>
                                </a:solidFill>
                                <a:latin typeface="Cambria Math" panose="02040503050406030204" pitchFamily="18" charset="0"/>
                                <a:ea typeface="+mn-ea"/>
                                <a:cs typeface="+mn-cs"/>
                              </a:rPr>
                            </m:ctrlPr>
                          </m:sSubPr>
                          <m:e>
                            <m:r>
                              <a:rPr lang="en-US" sz="1050" b="0" i="1">
                                <a:solidFill>
                                  <a:schemeClr val="bg1"/>
                                </a:solidFill>
                                <a:latin typeface="Cambria Math" panose="02040503050406030204" pitchFamily="18" charset="0"/>
                                <a:ea typeface="+mn-ea"/>
                                <a:cs typeface="+mn-cs"/>
                              </a:rPr>
                              <m:t>𝑅</m:t>
                            </m:r>
                          </m:e>
                          <m:sub>
                            <m:r>
                              <a:rPr lang="en-US" sz="1050" b="0" i="1">
                                <a:solidFill>
                                  <a:schemeClr val="bg1"/>
                                </a:solidFill>
                                <a:latin typeface="Cambria Math" panose="02040503050406030204" pitchFamily="18" charset="0"/>
                                <a:ea typeface="+mn-ea"/>
                                <a:cs typeface="+mn-cs"/>
                              </a:rPr>
                              <m:t>𝑖𝑛</m:t>
                            </m:r>
                          </m:sub>
                        </m:sSub>
                      </m:den>
                    </m:f>
                  </m:oMath>
                </a14:m>
                <a:endParaRPr lang="en-US" sz="1050" dirty="0">
                  <a:solidFill>
                    <a:schemeClr val="bg1"/>
                  </a:solidFill>
                  <a:latin typeface="+mn-lt"/>
                  <a:ea typeface="+mn-ea"/>
                  <a:cs typeface="+mn-cs"/>
                </a:endParaRP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p:txBody>
          </p:sp>
        </mc:Choice>
        <mc:Fallback xmlns="">
          <p:sp>
            <p:nvSpPr>
              <p:cNvPr id="5" name="Título 1">
                <a:extLst>
                  <a:ext uri="{FF2B5EF4-FFF2-40B4-BE49-F238E27FC236}">
                    <a16:creationId xmlns:a16="http://schemas.microsoft.com/office/drawing/2014/main" id="{B7669659-27E0-20F4-9883-E2D8F86696DC}"/>
                  </a:ext>
                </a:extLst>
              </p:cNvPr>
              <p:cNvSpPr txBox="1">
                <a:spLocks noRot="1" noChangeAspect="1" noMove="1" noResize="1" noEditPoints="1" noAdjustHandles="1" noChangeArrowheads="1" noChangeShapeType="1" noTextEdit="1"/>
              </p:cNvSpPr>
              <p:nvPr/>
            </p:nvSpPr>
            <p:spPr bwMode="black">
              <a:xfrm>
                <a:off x="643468" y="2638044"/>
                <a:ext cx="3363974" cy="3415622"/>
              </a:xfrm>
              <a:prstGeom prst="rect">
                <a:avLst/>
              </a:prstGeom>
              <a:blipFill>
                <a:blip r:embed="rId3"/>
                <a:stretch>
                  <a:fillRect t="-536"/>
                </a:stretch>
              </a:blipFill>
            </p:spPr>
            <p:txBody>
              <a:bodyPr/>
              <a:lstStyle/>
              <a:p>
                <a:r>
                  <a:rPr lang="es-DO">
                    <a:noFill/>
                  </a:rPr>
                  <a:t> </a:t>
                </a:r>
              </a:p>
            </p:txBody>
          </p:sp>
        </mc:Fallback>
      </mc:AlternateContent>
      <p:pic>
        <p:nvPicPr>
          <p:cNvPr id="4" name="Imagen 3" descr="Diagrama&#10;&#10;Descripción generada automáticamente">
            <a:extLst>
              <a:ext uri="{FF2B5EF4-FFF2-40B4-BE49-F238E27FC236}">
                <a16:creationId xmlns:a16="http://schemas.microsoft.com/office/drawing/2014/main" id="{A4A9A175-65B1-07F7-5E8C-A1BE66D82868}"/>
              </a:ext>
            </a:extLst>
          </p:cNvPr>
          <p:cNvPicPr>
            <a:picLocks noChangeAspect="1"/>
          </p:cNvPicPr>
          <p:nvPr/>
        </p:nvPicPr>
        <p:blipFill>
          <a:blip r:embed="rId4"/>
          <a:stretch>
            <a:fillRect/>
          </a:stretch>
        </p:blipFill>
        <p:spPr>
          <a:xfrm>
            <a:off x="5297763" y="947209"/>
            <a:ext cx="6250769" cy="4802714"/>
          </a:xfrm>
          <a:prstGeom prst="rect">
            <a:avLst/>
          </a:prstGeom>
        </p:spPr>
      </p:pic>
    </p:spTree>
    <p:extLst>
      <p:ext uri="{BB962C8B-B14F-4D97-AF65-F5344CB8AC3E}">
        <p14:creationId xmlns:p14="http://schemas.microsoft.com/office/powerpoint/2010/main" val="149806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7EC6B4D-F40A-195D-FE9A-AD3B2EFB1B8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49D65A1-6DFD-FA7C-E2EA-EF19B492F48D}"/>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Amplificador sumador</a:t>
            </a:r>
          </a:p>
        </p:txBody>
      </p:sp>
      <mc:AlternateContent xmlns:mc="http://schemas.openxmlformats.org/markup-compatibility/2006" xmlns:a14="http://schemas.microsoft.com/office/drawing/2010/main">
        <mc:Choice Requires="a14">
          <p:sp>
            <p:nvSpPr>
              <p:cNvPr id="5" name="Título 1">
                <a:extLst>
                  <a:ext uri="{FF2B5EF4-FFF2-40B4-BE49-F238E27FC236}">
                    <a16:creationId xmlns:a16="http://schemas.microsoft.com/office/drawing/2014/main" id="{82ED5901-6785-E877-4F57-4F5593E270E3}"/>
                  </a:ext>
                </a:extLst>
              </p:cNvPr>
              <p:cNvSpPr txBox="1">
                <a:spLocks/>
              </p:cNvSpPr>
              <p:nvPr/>
            </p:nvSpPr>
            <p:spPr bwMode="black">
              <a:xfrm>
                <a:off x="643468" y="2638044"/>
                <a:ext cx="3363974" cy="3415622"/>
              </a:xfrm>
              <a:prstGeom prst="rect">
                <a:avLst/>
              </a:prstGeom>
            </p:spPr>
            <p:txBody>
              <a:bodyPr vert="horz" lIns="91440" tIns="45720" rIns="91440" bIns="45720" rtlCol="0">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indent="-228600" algn="just">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a:p>
                <a:pPr algn="just">
                  <a:spcBef>
                    <a:spcPts val="1000"/>
                  </a:spcBef>
                  <a:buClr>
                    <a:schemeClr val="accent2"/>
                  </a:buClr>
                </a:pPr>
                <a:r>
                  <a:rPr lang="en-US" sz="900" dirty="0">
                    <a:solidFill>
                      <a:schemeClr val="bg1"/>
                    </a:solidFill>
                    <a:latin typeface="+mn-lt"/>
                    <a:ea typeface="+mn-ea"/>
                    <a:cs typeface="+mn-cs"/>
                  </a:rPr>
                  <a:t>Un </a:t>
                </a:r>
                <a:r>
                  <a:rPr lang="en-US" sz="900" b="1" dirty="0">
                    <a:solidFill>
                      <a:schemeClr val="bg1"/>
                    </a:solidFill>
                    <a:latin typeface="+mn-lt"/>
                    <a:ea typeface="+mn-ea"/>
                    <a:cs typeface="+mn-cs"/>
                  </a:rPr>
                  <a:t>amplificador sumador</a:t>
                </a:r>
                <a:r>
                  <a:rPr lang="en-US" sz="900" dirty="0">
                    <a:solidFill>
                      <a:schemeClr val="bg1"/>
                    </a:solidFill>
                    <a:latin typeface="+mn-lt"/>
                    <a:ea typeface="+mn-ea"/>
                    <a:cs typeface="+mn-cs"/>
                  </a:rPr>
                  <a:t> es un circuito electrónico basado en un amplificador operacional (opamp) que combina varias señales de entrada en una sola señal de salida, representando la suma ponderada de esas entradas. En la configuración más común, que es el </a:t>
                </a:r>
                <a:r>
                  <a:rPr lang="en-US" sz="900" b="1" dirty="0">
                    <a:solidFill>
                      <a:schemeClr val="bg1"/>
                    </a:solidFill>
                    <a:latin typeface="+mn-lt"/>
                    <a:ea typeface="+mn-ea"/>
                    <a:cs typeface="+mn-cs"/>
                  </a:rPr>
                  <a:t>amplificador sumador inversor</a:t>
                </a:r>
                <a:r>
                  <a:rPr lang="en-US" sz="900" dirty="0">
                    <a:solidFill>
                      <a:schemeClr val="bg1"/>
                    </a:solidFill>
                    <a:latin typeface="+mn-lt"/>
                    <a:ea typeface="+mn-ea"/>
                    <a:cs typeface="+mn-cs"/>
                  </a:rPr>
                  <a:t>, las señales de entrada se aplican a la entrada inversora del opamp a través de resistencias individuales. La entrada no inversora está conectada a tierra, y la salida se obtiene en fase opuesta con respecto a la entrada.</a:t>
                </a:r>
              </a:p>
              <a:p>
                <a:pPr algn="just">
                  <a:spcBef>
                    <a:spcPts val="1000"/>
                  </a:spcBef>
                  <a:buClr>
                    <a:schemeClr val="accent2"/>
                  </a:buClr>
                </a:pPr>
                <a:r>
                  <a:rPr lang="en-US" sz="900" dirty="0">
                    <a:solidFill>
                      <a:schemeClr val="bg1"/>
                    </a:solidFill>
                    <a:latin typeface="+mn-lt"/>
                    <a:ea typeface="+mn-ea"/>
                    <a:cs typeface="+mn-cs"/>
                  </a:rPr>
                  <a:t>la fórmula indica que la salida (Vout) es la suma de cada señal de entrada multiplicada por un factor de ganancia proporcional a −</a:t>
                </a:r>
                <a14:m>
                  <m:oMath xmlns:m="http://schemas.openxmlformats.org/officeDocument/2006/math">
                    <m:f>
                      <m:fPr>
                        <m:ctrlPr>
                          <a:rPr lang="en-US" sz="900" i="1">
                            <a:solidFill>
                              <a:schemeClr val="bg1"/>
                            </a:solidFill>
                            <a:latin typeface="Cambria Math" panose="02040503050406030204" pitchFamily="18" charset="0"/>
                            <a:ea typeface="+mn-ea"/>
                            <a:cs typeface="+mn-cs"/>
                          </a:rPr>
                        </m:ctrlPr>
                      </m:fPr>
                      <m:num>
                        <m:sSub>
                          <m:sSubPr>
                            <m:ctrlPr>
                              <a:rPr lang="en-US" sz="900" i="1">
                                <a:solidFill>
                                  <a:schemeClr val="bg1"/>
                                </a:solidFill>
                                <a:latin typeface="Cambria Math" panose="02040503050406030204" pitchFamily="18" charset="0"/>
                                <a:ea typeface="+mn-ea"/>
                                <a:cs typeface="+mn-cs"/>
                              </a:rPr>
                            </m:ctrlPr>
                          </m:sSubPr>
                          <m:e>
                            <m:r>
                              <a:rPr lang="en-US" sz="900" b="0" i="1">
                                <a:solidFill>
                                  <a:schemeClr val="bg1"/>
                                </a:solidFill>
                                <a:latin typeface="Cambria Math" panose="02040503050406030204" pitchFamily="18" charset="0"/>
                                <a:ea typeface="+mn-ea"/>
                                <a:cs typeface="+mn-cs"/>
                              </a:rPr>
                              <m:t>𝑅</m:t>
                            </m:r>
                          </m:e>
                          <m:sub>
                            <m:r>
                              <a:rPr lang="en-US" sz="900" b="0" i="1">
                                <a:solidFill>
                                  <a:schemeClr val="bg1"/>
                                </a:solidFill>
                                <a:latin typeface="Cambria Math" panose="02040503050406030204" pitchFamily="18" charset="0"/>
                                <a:ea typeface="+mn-ea"/>
                                <a:cs typeface="+mn-cs"/>
                              </a:rPr>
                              <m:t>𝑓</m:t>
                            </m:r>
                          </m:sub>
                        </m:sSub>
                      </m:num>
                      <m:den>
                        <m:sSub>
                          <m:sSubPr>
                            <m:ctrlPr>
                              <a:rPr lang="en-US" sz="900" i="1">
                                <a:solidFill>
                                  <a:schemeClr val="bg1"/>
                                </a:solidFill>
                                <a:latin typeface="Cambria Math" panose="02040503050406030204" pitchFamily="18" charset="0"/>
                                <a:ea typeface="+mn-ea"/>
                                <a:cs typeface="+mn-cs"/>
                              </a:rPr>
                            </m:ctrlPr>
                          </m:sSubPr>
                          <m:e>
                            <m:r>
                              <a:rPr lang="en-US" sz="900" b="0" i="1">
                                <a:solidFill>
                                  <a:schemeClr val="bg1"/>
                                </a:solidFill>
                                <a:latin typeface="Cambria Math" panose="02040503050406030204" pitchFamily="18" charset="0"/>
                                <a:ea typeface="+mn-ea"/>
                                <a:cs typeface="+mn-cs"/>
                              </a:rPr>
                              <m:t>𝑅</m:t>
                            </m:r>
                          </m:e>
                          <m:sub>
                            <m:r>
                              <a:rPr lang="en-US" sz="900" b="0" i="1">
                                <a:solidFill>
                                  <a:schemeClr val="bg1"/>
                                </a:solidFill>
                                <a:latin typeface="Cambria Math" panose="02040503050406030204" pitchFamily="18" charset="0"/>
                                <a:ea typeface="+mn-ea"/>
                                <a:cs typeface="+mn-cs"/>
                              </a:rPr>
                              <m:t>𝑛</m:t>
                            </m:r>
                          </m:sub>
                        </m:sSub>
                      </m:den>
                    </m:f>
                  </m:oMath>
                </a14:m>
                <a:r>
                  <a:rPr lang="en-US" sz="900" dirty="0">
                    <a:solidFill>
                      <a:schemeClr val="bg1"/>
                    </a:solidFill>
                    <a:latin typeface="+mn-lt"/>
                    <a:ea typeface="+mn-ea"/>
                    <a:cs typeface="+mn-cs"/>
                  </a:rPr>
                  <a:t>​, donde (rn)​ es la resistencia asociada a cada entrada. La salida es negativa, lo cual significa que la señal está invertida en fase respecto a las entradas, característica de un amplificador sumador inversor.</a:t>
                </a:r>
              </a:p>
              <a:p>
                <a:pPr indent="-228600" algn="l">
                  <a:spcBef>
                    <a:spcPts val="1000"/>
                  </a:spcBef>
                  <a:buClr>
                    <a:schemeClr val="accent2"/>
                  </a:buClr>
                  <a:buFont typeface="Arial" panose="020B0604020202020204" pitchFamily="34" charset="0"/>
                  <a:buChar char="•"/>
                </a:pPr>
                <a:endParaRPr lang="en-US" sz="700" dirty="0">
                  <a:solidFill>
                    <a:schemeClr val="bg1"/>
                  </a:solidFill>
                  <a:latin typeface="+mn-lt"/>
                  <a:ea typeface="+mn-ea"/>
                  <a:cs typeface="+mn-cs"/>
                </a:endParaRPr>
              </a:p>
            </p:txBody>
          </p:sp>
        </mc:Choice>
        <mc:Fallback xmlns="">
          <p:sp>
            <p:nvSpPr>
              <p:cNvPr id="5" name="Título 1">
                <a:extLst>
                  <a:ext uri="{FF2B5EF4-FFF2-40B4-BE49-F238E27FC236}">
                    <a16:creationId xmlns:a16="http://schemas.microsoft.com/office/drawing/2014/main" id="{82ED5901-6785-E877-4F57-4F5593E270E3}"/>
                  </a:ext>
                </a:extLst>
              </p:cNvPr>
              <p:cNvSpPr txBox="1">
                <a:spLocks noRot="1" noChangeAspect="1" noMove="1" noResize="1" noEditPoints="1" noAdjustHandles="1" noChangeArrowheads="1" noChangeShapeType="1" noTextEdit="1"/>
              </p:cNvSpPr>
              <p:nvPr/>
            </p:nvSpPr>
            <p:spPr bwMode="black">
              <a:xfrm>
                <a:off x="643468" y="2638044"/>
                <a:ext cx="3363974" cy="3415622"/>
              </a:xfrm>
              <a:prstGeom prst="rect">
                <a:avLst/>
              </a:prstGeom>
              <a:blipFill>
                <a:blip r:embed="rId3"/>
                <a:stretch>
                  <a:fillRect/>
                </a:stretch>
              </a:blipFill>
            </p:spPr>
            <p:txBody>
              <a:bodyPr/>
              <a:lstStyle/>
              <a:p>
                <a:r>
                  <a:rPr lang="es-DO">
                    <a:noFill/>
                  </a:rPr>
                  <a:t> </a:t>
                </a:r>
              </a:p>
            </p:txBody>
          </p:sp>
        </mc:Fallback>
      </mc:AlternateContent>
      <p:pic>
        <p:nvPicPr>
          <p:cNvPr id="4" name="Imagen 3" descr="Diagrama, Esquemático&#10;&#10;Descripción generada automáticamente">
            <a:extLst>
              <a:ext uri="{FF2B5EF4-FFF2-40B4-BE49-F238E27FC236}">
                <a16:creationId xmlns:a16="http://schemas.microsoft.com/office/drawing/2014/main" id="{BAC48A0D-1844-1022-2D77-727234B0A029}"/>
              </a:ext>
            </a:extLst>
          </p:cNvPr>
          <p:cNvPicPr>
            <a:picLocks noChangeAspect="1"/>
          </p:cNvPicPr>
          <p:nvPr/>
        </p:nvPicPr>
        <p:blipFill>
          <a:blip r:embed="rId4"/>
          <a:stretch>
            <a:fillRect/>
          </a:stretch>
        </p:blipFill>
        <p:spPr>
          <a:xfrm>
            <a:off x="5297763" y="996715"/>
            <a:ext cx="6250769" cy="4703703"/>
          </a:xfrm>
          <a:prstGeom prst="rect">
            <a:avLst/>
          </a:prstGeom>
        </p:spPr>
      </p:pic>
    </p:spTree>
    <p:extLst>
      <p:ext uri="{BB962C8B-B14F-4D97-AF65-F5344CB8AC3E}">
        <p14:creationId xmlns:p14="http://schemas.microsoft.com/office/powerpoint/2010/main" val="139028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46C0156-A827-9BA2-E250-95F8C1845D3C}"/>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7" name="Rectangle 717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92916C5-2691-76DA-D20D-23A526BBC1B6}"/>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sz="2600" dirty="0">
                <a:solidFill>
                  <a:schemeClr val="bg1"/>
                </a:solidFill>
              </a:rPr>
              <a:t>Amplificador restador o diferenciador</a:t>
            </a:r>
          </a:p>
        </p:txBody>
      </p:sp>
      <mc:AlternateContent xmlns:mc="http://schemas.openxmlformats.org/markup-compatibility/2006" xmlns:a14="http://schemas.microsoft.com/office/drawing/2010/main">
        <mc:Choice Requires="a14">
          <p:sp>
            <p:nvSpPr>
              <p:cNvPr id="5" name="Título 1">
                <a:extLst>
                  <a:ext uri="{FF2B5EF4-FFF2-40B4-BE49-F238E27FC236}">
                    <a16:creationId xmlns:a16="http://schemas.microsoft.com/office/drawing/2014/main" id="{45951965-A870-D33D-7DA8-07F1390BBAC4}"/>
                  </a:ext>
                </a:extLst>
              </p:cNvPr>
              <p:cNvSpPr txBox="1">
                <a:spLocks/>
              </p:cNvSpPr>
              <p:nvPr/>
            </p:nvSpPr>
            <p:spPr bwMode="black">
              <a:xfrm>
                <a:off x="643468" y="2638044"/>
                <a:ext cx="3363974" cy="3415622"/>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200" dirty="0">
                    <a:solidFill>
                      <a:schemeClr val="bg1"/>
                    </a:solidFill>
                    <a:latin typeface="+mn-lt"/>
                    <a:ea typeface="+mn-ea"/>
                    <a:cs typeface="+mn-cs"/>
                  </a:rPr>
                  <a:t>Un </a:t>
                </a:r>
                <a:r>
                  <a:rPr lang="en-US" sz="1200" b="1" dirty="0">
                    <a:solidFill>
                      <a:schemeClr val="bg1"/>
                    </a:solidFill>
                    <a:latin typeface="+mn-lt"/>
                    <a:ea typeface="+mn-ea"/>
                    <a:cs typeface="+mn-cs"/>
                  </a:rPr>
                  <a:t>amplificador restador</a:t>
                </a:r>
                <a:r>
                  <a:rPr lang="en-US" sz="1200" dirty="0">
                    <a:solidFill>
                      <a:schemeClr val="bg1"/>
                    </a:solidFill>
                    <a:latin typeface="+mn-lt"/>
                    <a:ea typeface="+mn-ea"/>
                    <a:cs typeface="+mn-cs"/>
                  </a:rPr>
                  <a:t> es un circuito basado en un amplificador operacional (opamp) que genera una salida proporcional a la diferencia entre dos señales de entrada. En su configuración básica, el amplificador restador toma dos entradas, y la salida representa la resta de estas entradas multiplicada por un factor de ganancia.</a:t>
                </a:r>
              </a:p>
              <a:p>
                <a:pPr algn="just">
                  <a:spcBef>
                    <a:spcPts val="1000"/>
                  </a:spcBef>
                  <a:buClr>
                    <a:schemeClr val="accent2"/>
                  </a:buClr>
                </a:pPr>
                <a:r>
                  <a:rPr lang="en-US" sz="1200" dirty="0">
                    <a:solidFill>
                      <a:schemeClr val="bg1"/>
                    </a:solidFill>
                    <a:latin typeface="+mn-lt"/>
                    <a:ea typeface="+mn-ea"/>
                    <a:cs typeface="+mn-cs"/>
                  </a:rPr>
                  <a:t>La fórmula de un amplificador restador:</a:t>
                </a:r>
              </a:p>
              <a:p>
                <a:pPr algn="just">
                  <a:spcBef>
                    <a:spcPts val="1000"/>
                  </a:spcBef>
                  <a:buClr>
                    <a:schemeClr val="accent2"/>
                  </a:buClr>
                </a:pPr>
                <a:r>
                  <a:rPr lang="en-US" sz="1200" dirty="0">
                    <a:solidFill>
                      <a:schemeClr val="bg1"/>
                    </a:solidFill>
                    <a:latin typeface="+mn-lt"/>
                    <a:ea typeface="+mn-ea"/>
                    <a:cs typeface="+mn-cs"/>
                  </a:rPr>
                  <a:t>Vout = </a:t>
                </a:r>
                <a14:m>
                  <m:oMath xmlns:m="http://schemas.openxmlformats.org/officeDocument/2006/math">
                    <m:f>
                      <m:fPr>
                        <m:ctrlPr>
                          <a:rPr lang="en-US" sz="1200" i="1">
                            <a:solidFill>
                              <a:schemeClr val="bg1"/>
                            </a:solidFill>
                            <a:latin typeface="Cambria Math" panose="02040503050406030204" pitchFamily="18" charset="0"/>
                            <a:ea typeface="+mn-ea"/>
                            <a:cs typeface="+mn-cs"/>
                          </a:rPr>
                        </m:ctrlPr>
                      </m:fPr>
                      <m:num>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𝑅</m:t>
                            </m:r>
                          </m:e>
                          <m:sub>
                            <m:r>
                              <a:rPr lang="en-US" sz="1200" b="0" i="1">
                                <a:solidFill>
                                  <a:schemeClr val="bg1"/>
                                </a:solidFill>
                                <a:latin typeface="Cambria Math" panose="02040503050406030204" pitchFamily="18" charset="0"/>
                                <a:ea typeface="+mn-ea"/>
                                <a:cs typeface="+mn-cs"/>
                              </a:rPr>
                              <m:t>𝑓</m:t>
                            </m:r>
                          </m:sub>
                        </m:sSub>
                      </m:num>
                      <m:den>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𝑅</m:t>
                            </m:r>
                          </m:e>
                          <m:sub>
                            <m:r>
                              <a:rPr lang="en-US" sz="1200" b="0" i="1">
                                <a:solidFill>
                                  <a:schemeClr val="bg1"/>
                                </a:solidFill>
                                <a:latin typeface="Cambria Math" panose="02040503050406030204" pitchFamily="18" charset="0"/>
                                <a:ea typeface="+mn-ea"/>
                                <a:cs typeface="+mn-cs"/>
                              </a:rPr>
                              <m:t>1</m:t>
                            </m:r>
                          </m:sub>
                        </m:sSub>
                      </m:den>
                    </m:f>
                  </m:oMath>
                </a14:m>
                <a:r>
                  <a:rPr lang="en-US" sz="1200" dirty="0">
                    <a:solidFill>
                      <a:schemeClr val="bg1"/>
                    </a:solidFill>
                    <a:latin typeface="+mn-lt"/>
                    <a:ea typeface="+mn-ea"/>
                    <a:cs typeface="+mn-cs"/>
                  </a:rPr>
                  <a:t> </a:t>
                </a:r>
                <a14:m>
                  <m:oMath xmlns:m="http://schemas.openxmlformats.org/officeDocument/2006/math">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𝑉</m:t>
                        </m:r>
                      </m:e>
                      <m:sub>
                        <m:r>
                          <a:rPr lang="en-US" sz="1200" b="0" i="1">
                            <a:solidFill>
                              <a:schemeClr val="bg1"/>
                            </a:solidFill>
                            <a:latin typeface="Cambria Math" panose="02040503050406030204" pitchFamily="18" charset="0"/>
                            <a:ea typeface="+mn-ea"/>
                            <a:cs typeface="+mn-cs"/>
                          </a:rPr>
                          <m:t>2</m:t>
                        </m:r>
                      </m:sub>
                    </m:sSub>
                  </m:oMath>
                </a14:m>
                <a:r>
                  <a:rPr lang="en-US" sz="1200" dirty="0">
                    <a:solidFill>
                      <a:schemeClr val="bg1"/>
                    </a:solidFill>
                    <a:latin typeface="+mn-lt"/>
                    <a:ea typeface="+mn-ea"/>
                    <a:cs typeface="+mn-cs"/>
                  </a:rPr>
                  <a:t> - </a:t>
                </a:r>
                <a14:m>
                  <m:oMath xmlns:m="http://schemas.openxmlformats.org/officeDocument/2006/math">
                    <m:f>
                      <m:fPr>
                        <m:ctrlPr>
                          <a:rPr lang="en-US" sz="1200" i="1">
                            <a:solidFill>
                              <a:schemeClr val="bg1"/>
                            </a:solidFill>
                            <a:latin typeface="Cambria Math" panose="02040503050406030204" pitchFamily="18" charset="0"/>
                            <a:ea typeface="+mn-ea"/>
                            <a:cs typeface="+mn-cs"/>
                          </a:rPr>
                        </m:ctrlPr>
                      </m:fPr>
                      <m:num>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𝑅</m:t>
                            </m:r>
                          </m:e>
                          <m:sub>
                            <m:r>
                              <a:rPr lang="en-US" sz="1200" b="0" i="1">
                                <a:solidFill>
                                  <a:schemeClr val="bg1"/>
                                </a:solidFill>
                                <a:latin typeface="Cambria Math" panose="02040503050406030204" pitchFamily="18" charset="0"/>
                                <a:ea typeface="+mn-ea"/>
                                <a:cs typeface="+mn-cs"/>
                              </a:rPr>
                              <m:t>𝑔</m:t>
                            </m:r>
                          </m:sub>
                        </m:sSub>
                      </m:num>
                      <m:den>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𝑅</m:t>
                            </m:r>
                          </m:e>
                          <m:sub>
                            <m:r>
                              <a:rPr lang="en-US" sz="1200" b="0" i="1">
                                <a:solidFill>
                                  <a:schemeClr val="bg1"/>
                                </a:solidFill>
                                <a:latin typeface="Cambria Math" panose="02040503050406030204" pitchFamily="18" charset="0"/>
                                <a:ea typeface="+mn-ea"/>
                                <a:cs typeface="+mn-cs"/>
                              </a:rPr>
                              <m:t>2</m:t>
                            </m:r>
                          </m:sub>
                        </m:sSub>
                      </m:den>
                    </m:f>
                  </m:oMath>
                </a14:m>
                <a:r>
                  <a:rPr lang="en-US" sz="1200" dirty="0">
                    <a:solidFill>
                      <a:schemeClr val="bg1"/>
                    </a:solidFill>
                    <a:latin typeface="+mn-lt"/>
                    <a:ea typeface="+mn-ea"/>
                    <a:cs typeface="+mn-cs"/>
                  </a:rPr>
                  <a:t> </a:t>
                </a:r>
                <a14:m>
                  <m:oMath xmlns:m="http://schemas.openxmlformats.org/officeDocument/2006/math">
                    <m:sSub>
                      <m:sSubPr>
                        <m:ctrlPr>
                          <a:rPr lang="en-US" sz="1200" i="1">
                            <a:solidFill>
                              <a:schemeClr val="bg1"/>
                            </a:solidFill>
                            <a:latin typeface="Cambria Math" panose="02040503050406030204" pitchFamily="18" charset="0"/>
                            <a:ea typeface="+mn-ea"/>
                            <a:cs typeface="+mn-cs"/>
                          </a:rPr>
                        </m:ctrlPr>
                      </m:sSubPr>
                      <m:e>
                        <m:r>
                          <a:rPr lang="en-US" sz="1200" b="0" i="1">
                            <a:solidFill>
                              <a:schemeClr val="bg1"/>
                            </a:solidFill>
                            <a:latin typeface="Cambria Math" panose="02040503050406030204" pitchFamily="18" charset="0"/>
                            <a:ea typeface="+mn-ea"/>
                            <a:cs typeface="+mn-cs"/>
                          </a:rPr>
                          <m:t>𝑉</m:t>
                        </m:r>
                      </m:e>
                      <m:sub>
                        <m:r>
                          <a:rPr lang="en-US" sz="1200" b="0" i="1">
                            <a:solidFill>
                              <a:schemeClr val="bg1"/>
                            </a:solidFill>
                            <a:latin typeface="Cambria Math" panose="02040503050406030204" pitchFamily="18" charset="0"/>
                            <a:ea typeface="+mn-ea"/>
                            <a:cs typeface="+mn-cs"/>
                          </a:rPr>
                          <m:t>1</m:t>
                        </m:r>
                      </m:sub>
                    </m:sSub>
                  </m:oMath>
                </a14:m>
                <a:endParaRPr lang="en-US" sz="1200" dirty="0">
                  <a:solidFill>
                    <a:schemeClr val="bg1"/>
                  </a:solidFill>
                  <a:latin typeface="+mn-lt"/>
                  <a:ea typeface="+mn-ea"/>
                  <a:cs typeface="+mn-cs"/>
                </a:endParaRP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p:txBody>
          </p:sp>
        </mc:Choice>
        <mc:Fallback xmlns="">
          <p:sp>
            <p:nvSpPr>
              <p:cNvPr id="5" name="Título 1">
                <a:extLst>
                  <a:ext uri="{FF2B5EF4-FFF2-40B4-BE49-F238E27FC236}">
                    <a16:creationId xmlns:a16="http://schemas.microsoft.com/office/drawing/2014/main" id="{45951965-A870-D33D-7DA8-07F1390BBAC4}"/>
                  </a:ext>
                </a:extLst>
              </p:cNvPr>
              <p:cNvSpPr txBox="1">
                <a:spLocks noRot="1" noChangeAspect="1" noMove="1" noResize="1" noEditPoints="1" noAdjustHandles="1" noChangeArrowheads="1" noChangeShapeType="1" noTextEdit="1"/>
              </p:cNvSpPr>
              <p:nvPr/>
            </p:nvSpPr>
            <p:spPr bwMode="black">
              <a:xfrm>
                <a:off x="643468" y="2638044"/>
                <a:ext cx="3363974" cy="3415622"/>
              </a:xfrm>
              <a:prstGeom prst="rect">
                <a:avLst/>
              </a:prstGeom>
              <a:blipFill>
                <a:blip r:embed="rId3"/>
                <a:stretch>
                  <a:fillRect l="-181" t="-714" r="-181"/>
                </a:stretch>
              </a:blipFill>
            </p:spPr>
            <p:txBody>
              <a:bodyPr/>
              <a:lstStyle/>
              <a:p>
                <a:r>
                  <a:rPr lang="es-DO">
                    <a:noFill/>
                  </a:rPr>
                  <a:t> </a:t>
                </a:r>
              </a:p>
            </p:txBody>
          </p:sp>
        </mc:Fallback>
      </mc:AlternateContent>
      <p:pic>
        <p:nvPicPr>
          <p:cNvPr id="7170" name="Picture 2" descr="Amplificador restador - Amplificadores operacionales - Solución ingenieril">
            <a:extLst>
              <a:ext uri="{FF2B5EF4-FFF2-40B4-BE49-F238E27FC236}">
                <a16:creationId xmlns:a16="http://schemas.microsoft.com/office/drawing/2014/main" id="{94D6B44E-1FB8-A51F-DCE3-30B693F8CA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297763" y="1707739"/>
            <a:ext cx="6250769" cy="3281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20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4C468FB-BEAA-7497-91B4-524EA69C09D7}"/>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0F29290-36D2-A8A4-2098-6A932F893415}"/>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Amplificador seguidor</a:t>
            </a:r>
          </a:p>
        </p:txBody>
      </p:sp>
      <p:sp>
        <p:nvSpPr>
          <p:cNvPr id="5" name="Título 1">
            <a:extLst>
              <a:ext uri="{FF2B5EF4-FFF2-40B4-BE49-F238E27FC236}">
                <a16:creationId xmlns:a16="http://schemas.microsoft.com/office/drawing/2014/main" id="{C6EC074E-7F41-EC15-B63E-9F4F7CF926B5}"/>
              </a:ext>
            </a:extLst>
          </p:cNvPr>
          <p:cNvSpPr txBox="1">
            <a:spLocks/>
          </p:cNvSpPr>
          <p:nvPr/>
        </p:nvSpPr>
        <p:spPr bwMode="black">
          <a:xfrm>
            <a:off x="643468" y="2638044"/>
            <a:ext cx="3363974" cy="4025992"/>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000" dirty="0">
                <a:solidFill>
                  <a:schemeClr val="bg1"/>
                </a:solidFill>
                <a:latin typeface="+mn-lt"/>
                <a:ea typeface="+mn-ea"/>
                <a:cs typeface="+mn-cs"/>
              </a:rPr>
              <a:t>Un </a:t>
            </a:r>
            <a:r>
              <a:rPr lang="en-US" sz="1000" b="1" dirty="0">
                <a:solidFill>
                  <a:schemeClr val="bg1"/>
                </a:solidFill>
                <a:latin typeface="+mn-lt"/>
                <a:ea typeface="+mn-ea"/>
                <a:cs typeface="+mn-cs"/>
              </a:rPr>
              <a:t>amplificador seguidor</a:t>
            </a:r>
            <a:r>
              <a:rPr lang="en-US" sz="1000" dirty="0">
                <a:solidFill>
                  <a:schemeClr val="bg1"/>
                </a:solidFill>
                <a:latin typeface="+mn-lt"/>
                <a:ea typeface="+mn-ea"/>
                <a:cs typeface="+mn-cs"/>
              </a:rPr>
              <a:t>, también conocido como </a:t>
            </a:r>
            <a:r>
              <a:rPr lang="en-US" sz="1000" b="1" dirty="0">
                <a:solidFill>
                  <a:schemeClr val="bg1"/>
                </a:solidFill>
                <a:latin typeface="+mn-lt"/>
                <a:ea typeface="+mn-ea"/>
                <a:cs typeface="+mn-cs"/>
              </a:rPr>
              <a:t>seguidor de voltaje</a:t>
            </a:r>
            <a:r>
              <a:rPr lang="en-US" sz="1000" dirty="0">
                <a:solidFill>
                  <a:schemeClr val="bg1"/>
                </a:solidFill>
                <a:latin typeface="+mn-lt"/>
                <a:ea typeface="+mn-ea"/>
                <a:cs typeface="+mn-cs"/>
              </a:rPr>
              <a:t>, es un tipo de circuito basado en un amplificador operacional (opamp) que tiene una ganancia de unidad. Esto significa que la salida sigue (o "traza") la señal de entrada sin amplificación, lo que lo convierte en una excelente opción para acoplar diferentes etapas de un circuito sin afectar la amplitud de la señal. </a:t>
            </a:r>
          </a:p>
          <a:p>
            <a:pPr indent="-228600" algn="just">
              <a:spcBef>
                <a:spcPts val="1000"/>
              </a:spcBef>
              <a:buClr>
                <a:schemeClr val="accent2"/>
              </a:buClr>
              <a:buFont typeface="Arial" panose="020B0604020202020204" pitchFamily="34" charset="0"/>
              <a:buChar char="•"/>
            </a:pPr>
            <a:endParaRPr lang="en-US" sz="1000" dirty="0">
              <a:solidFill>
                <a:schemeClr val="bg1"/>
              </a:solidFill>
              <a:latin typeface="+mn-lt"/>
              <a:ea typeface="+mn-ea"/>
              <a:cs typeface="+mn-cs"/>
            </a:endParaRPr>
          </a:p>
          <a:p>
            <a:pPr algn="just">
              <a:spcBef>
                <a:spcPts val="1000"/>
              </a:spcBef>
              <a:buClr>
                <a:schemeClr val="accent2"/>
              </a:buClr>
            </a:pPr>
            <a:r>
              <a:rPr lang="en-US" sz="1000" dirty="0">
                <a:solidFill>
                  <a:schemeClr val="bg1"/>
                </a:solidFill>
                <a:latin typeface="+mn-lt"/>
                <a:ea typeface="+mn-ea"/>
                <a:cs typeface="+mn-cs"/>
              </a:rPr>
              <a:t>Configuración del Amplificador Seguidor En un amplificador seguidor, la señal de entrada se aplica a la entrada no inversora (+) del opamp, mientras que la salida se conecta directamente a la entrada inversora (-).Esta configuración crea una retroalimentación negativa completa, lo que asegura que la salida se ajuste a la entrada.</a:t>
            </a:r>
          </a:p>
          <a:p>
            <a:pPr indent="-228600" algn="l">
              <a:spcBef>
                <a:spcPts val="1000"/>
              </a:spcBef>
              <a:buClr>
                <a:schemeClr val="accent2"/>
              </a:buClr>
              <a:buFont typeface="Arial" panose="020B0604020202020204" pitchFamily="34" charset="0"/>
              <a:buChar char="•"/>
            </a:pPr>
            <a:endParaRPr lang="en-US" sz="900" dirty="0">
              <a:solidFill>
                <a:schemeClr val="bg1"/>
              </a:solidFill>
              <a:latin typeface="+mn-lt"/>
              <a:ea typeface="+mn-ea"/>
              <a:cs typeface="+mn-cs"/>
            </a:endParaRPr>
          </a:p>
        </p:txBody>
      </p:sp>
      <p:pic>
        <p:nvPicPr>
          <p:cNvPr id="4" name="Imagen 3">
            <a:extLst>
              <a:ext uri="{FF2B5EF4-FFF2-40B4-BE49-F238E27FC236}">
                <a16:creationId xmlns:a16="http://schemas.microsoft.com/office/drawing/2014/main" id="{65734DC7-799F-E204-B692-131603F22BE1}"/>
              </a:ext>
            </a:extLst>
          </p:cNvPr>
          <p:cNvPicPr>
            <a:picLocks noChangeAspect="1"/>
          </p:cNvPicPr>
          <p:nvPr/>
        </p:nvPicPr>
        <p:blipFill>
          <a:blip r:embed="rId3"/>
          <a:stretch>
            <a:fillRect/>
          </a:stretch>
        </p:blipFill>
        <p:spPr>
          <a:xfrm>
            <a:off x="5297763" y="1590538"/>
            <a:ext cx="6250769" cy="3516057"/>
          </a:xfrm>
          <a:prstGeom prst="rect">
            <a:avLst/>
          </a:prstGeom>
        </p:spPr>
      </p:pic>
    </p:spTree>
    <p:extLst>
      <p:ext uri="{BB962C8B-B14F-4D97-AF65-F5344CB8AC3E}">
        <p14:creationId xmlns:p14="http://schemas.microsoft.com/office/powerpoint/2010/main" val="229637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F7275DC-AA2E-E750-8A91-095DD130DABD}"/>
            </a:ext>
          </a:extLst>
        </p:cNvPr>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Rectangle 1032">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8E6AFB6-8C4A-069B-3FCF-9A65423DA49D}"/>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Amplificador logaritmico</a:t>
            </a:r>
          </a:p>
        </p:txBody>
      </p:sp>
      <p:sp>
        <p:nvSpPr>
          <p:cNvPr id="5" name="Título 1">
            <a:extLst>
              <a:ext uri="{FF2B5EF4-FFF2-40B4-BE49-F238E27FC236}">
                <a16:creationId xmlns:a16="http://schemas.microsoft.com/office/drawing/2014/main" id="{ED78AA48-FD62-E732-BF23-7868A68E65E6}"/>
              </a:ext>
            </a:extLst>
          </p:cNvPr>
          <p:cNvSpPr txBox="1">
            <a:spLocks/>
          </p:cNvSpPr>
          <p:nvPr/>
        </p:nvSpPr>
        <p:spPr bwMode="black">
          <a:xfrm>
            <a:off x="643468" y="2638043"/>
            <a:ext cx="3363974" cy="3922413"/>
          </a:xfrm>
          <a:prstGeom prst="rect">
            <a:avLst/>
          </a:prstGeom>
        </p:spPr>
        <p:txBody>
          <a:bodyPr vert="horz" lIns="91440" tIns="45720" rIns="91440" bIns="45720" rtlCol="0">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l">
              <a:spcBef>
                <a:spcPts val="1000"/>
              </a:spcBef>
              <a:buClr>
                <a:schemeClr val="accent2"/>
              </a:buClr>
            </a:pPr>
            <a:endParaRPr lang="en-US" sz="700" dirty="0">
              <a:solidFill>
                <a:schemeClr val="bg1"/>
              </a:solidFill>
              <a:latin typeface="+mn-lt"/>
              <a:ea typeface="+mn-ea"/>
              <a:cs typeface="+mn-cs"/>
            </a:endParaRPr>
          </a:p>
          <a:p>
            <a:pPr algn="just">
              <a:spcBef>
                <a:spcPts val="1000"/>
              </a:spcBef>
              <a:buClr>
                <a:schemeClr val="accent2"/>
              </a:buClr>
            </a:pPr>
            <a:r>
              <a:rPr lang="en-US" sz="1100" dirty="0">
                <a:solidFill>
                  <a:schemeClr val="bg1"/>
                </a:solidFill>
                <a:latin typeface="+mn-lt"/>
                <a:ea typeface="+mn-ea"/>
                <a:cs typeface="+mn-cs"/>
              </a:rPr>
              <a:t>Un amplificador logarítmico es un tipo de amplificador que proporciona unasalida proporcional al logaritmo de la amplitud de la señal de entrada. Estos amplificadores se utilizan en aplicaciones donde se necesita una amplia gama dinámica de señales, como en sistemas de comunicaciones, procesamiento deseñales, y en instrumentos de medición y prueba. </a:t>
            </a:r>
          </a:p>
          <a:p>
            <a:pPr algn="just">
              <a:spcBef>
                <a:spcPts val="1000"/>
              </a:spcBef>
              <a:buClr>
                <a:schemeClr val="accent2"/>
              </a:buClr>
            </a:pPr>
            <a:r>
              <a:rPr lang="en-US" sz="1100" dirty="0">
                <a:solidFill>
                  <a:schemeClr val="bg1"/>
                </a:solidFill>
                <a:latin typeface="+mn-lt"/>
                <a:ea typeface="+mn-ea"/>
                <a:cs typeface="+mn-cs"/>
              </a:rPr>
              <a:t>El funcionamiento básico de un amplificador logarítmico se basa en la relación logarítmica entre la corriente a través de un diodo y el voltaje aplicado a través de él. En un diseño típico de amplificador logarítmico, un diodo o un transistor operando en su región de saturación se usa para producir esta relación logarítmica</a:t>
            </a:r>
          </a:p>
          <a:p>
            <a:pPr indent="-228600" algn="l">
              <a:spcBef>
                <a:spcPts val="1000"/>
              </a:spcBef>
              <a:buClr>
                <a:schemeClr val="accent2"/>
              </a:buClr>
              <a:buFont typeface="Arial" panose="020B0604020202020204" pitchFamily="34" charset="0"/>
              <a:buChar char="•"/>
            </a:pPr>
            <a:endParaRPr lang="en-US" sz="700" dirty="0">
              <a:solidFill>
                <a:schemeClr val="bg1"/>
              </a:solidFill>
              <a:latin typeface="+mn-lt"/>
              <a:ea typeface="+mn-ea"/>
              <a:cs typeface="+mn-cs"/>
            </a:endParaRPr>
          </a:p>
        </p:txBody>
      </p:sp>
      <p:pic>
        <p:nvPicPr>
          <p:cNvPr id="1026" name="Picture 2" descr="Amplificador Logarítmico (CIR4965S )">
            <a:extLst>
              <a:ext uri="{FF2B5EF4-FFF2-40B4-BE49-F238E27FC236}">
                <a16:creationId xmlns:a16="http://schemas.microsoft.com/office/drawing/2014/main" id="{E3967CEF-82DA-DB2C-24AF-C9223C23EB4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176424"/>
            <a:ext cx="6250769" cy="4344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5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7E7FD67-9E20-2BF8-E418-4C8D9729D6D0}"/>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116A15E-1CD1-BC00-A75F-8D432DBAD8A9}"/>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Oscilador de onda cuadrada</a:t>
            </a:r>
          </a:p>
        </p:txBody>
      </p:sp>
      <p:sp>
        <p:nvSpPr>
          <p:cNvPr id="5" name="Título 1">
            <a:extLst>
              <a:ext uri="{FF2B5EF4-FFF2-40B4-BE49-F238E27FC236}">
                <a16:creationId xmlns:a16="http://schemas.microsoft.com/office/drawing/2014/main" id="{579840B3-9060-C3C4-FBD3-1616BD57B5BB}"/>
              </a:ext>
            </a:extLst>
          </p:cNvPr>
          <p:cNvSpPr txBox="1">
            <a:spLocks/>
          </p:cNvSpPr>
          <p:nvPr/>
        </p:nvSpPr>
        <p:spPr bwMode="black">
          <a:xfrm>
            <a:off x="643468" y="2638044"/>
            <a:ext cx="3363974" cy="4025992"/>
          </a:xfrm>
          <a:prstGeom prst="rect">
            <a:avLst/>
          </a:prstGeom>
        </p:spPr>
        <p:txBody>
          <a:bodyPr vert="horz" lIns="91440" tIns="45720" rIns="91440" bIns="45720" rtlCol="0">
            <a:normAutofit fontScale="8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200" dirty="0">
                <a:solidFill>
                  <a:schemeClr val="bg1"/>
                </a:solidFill>
                <a:latin typeface="+mn-lt"/>
                <a:ea typeface="+mn-ea"/>
                <a:cs typeface="+mn-cs"/>
              </a:rPr>
              <a:t>Un oscilador de onda cuadrada es un circuito electrónico que genera una señal de salida en forma de onda cuadrada. Esta señal alterna entre dos niveles de voltaje, produciendo una forma de onda con tiempos iguales de alto y bajo, o con un ciclo de trabajo ajustable. Los osciladores de onda cuadrada son fundamentales en la generación de señales digitales y se utilizan en aplicaciones como relojes digitales, generadores de pulsos, y moduladores de ancho de pulso(PWM).</a:t>
            </a:r>
          </a:p>
          <a:p>
            <a:pPr algn="just">
              <a:spcBef>
                <a:spcPts val="1000"/>
              </a:spcBef>
              <a:buClr>
                <a:schemeClr val="accent2"/>
              </a:buClr>
            </a:pPr>
            <a:r>
              <a:rPr lang="en-US" sz="1200" dirty="0">
                <a:solidFill>
                  <a:schemeClr val="bg1"/>
                </a:solidFill>
                <a:latin typeface="+mn-lt"/>
                <a:ea typeface="+mn-ea"/>
                <a:cs typeface="+mn-cs"/>
              </a:rPr>
              <a:t>Un oscilador de onda cuadrada se basa en el uso de un circuito que alterna su salida entre dos estados (alto y bajo) a intervalos regulares. Los componentes clave de estos osciladores son:</a:t>
            </a:r>
          </a:p>
          <a:p>
            <a:pPr marL="171450" indent="-171450" algn="just">
              <a:spcBef>
                <a:spcPts val="1000"/>
              </a:spcBef>
              <a:buClr>
                <a:schemeClr val="accent2"/>
              </a:buClr>
              <a:buFont typeface="Wingdings" panose="05000000000000000000" pitchFamily="2" charset="2"/>
              <a:buChar char="v"/>
            </a:pPr>
            <a:r>
              <a:rPr lang="en-US" sz="1200" dirty="0">
                <a:solidFill>
                  <a:schemeClr val="bg1"/>
                </a:solidFill>
                <a:latin typeface="+mn-lt"/>
                <a:ea typeface="+mn-ea"/>
                <a:cs typeface="+mn-cs"/>
              </a:rPr>
              <a:t>Amplificador Operacional (OpAmp) o Comparador: Para cambiar rápidamente entre los dos estados. </a:t>
            </a:r>
          </a:p>
          <a:p>
            <a:pPr marL="171450" indent="-171450" algn="just">
              <a:spcBef>
                <a:spcPts val="1000"/>
              </a:spcBef>
              <a:buClr>
                <a:schemeClr val="accent2"/>
              </a:buClr>
              <a:buFont typeface="Wingdings" panose="05000000000000000000" pitchFamily="2" charset="2"/>
              <a:buChar char="v"/>
            </a:pPr>
            <a:r>
              <a:rPr lang="en-US" sz="1200" dirty="0">
                <a:solidFill>
                  <a:schemeClr val="bg1"/>
                </a:solidFill>
                <a:latin typeface="+mn-lt"/>
                <a:ea typeface="+mn-ea"/>
                <a:cs typeface="+mn-cs"/>
              </a:rPr>
              <a:t>Elementos de Retroalimentación: Como resistencias y condensadores, que determinan la frecuencia de oscilación.</a:t>
            </a:r>
          </a:p>
          <a:p>
            <a:pPr indent="-228600" algn="l">
              <a:spcBef>
                <a:spcPts val="1000"/>
              </a:spcBef>
              <a:buClr>
                <a:schemeClr val="accent2"/>
              </a:buClr>
              <a:buFont typeface="Arial" panose="020B0604020202020204" pitchFamily="34" charset="0"/>
              <a:buChar char="•"/>
            </a:pPr>
            <a:endParaRPr lang="en-US" sz="700" dirty="0">
              <a:solidFill>
                <a:schemeClr val="bg1"/>
              </a:solidFill>
              <a:latin typeface="+mn-lt"/>
              <a:ea typeface="+mn-ea"/>
              <a:cs typeface="+mn-cs"/>
            </a:endParaRPr>
          </a:p>
          <a:p>
            <a:pPr indent="-228600" algn="l">
              <a:spcBef>
                <a:spcPts val="1000"/>
              </a:spcBef>
              <a:buClr>
                <a:schemeClr val="accent2"/>
              </a:buClr>
              <a:buFont typeface="Arial" panose="020B0604020202020204" pitchFamily="34" charset="0"/>
              <a:buChar char="•"/>
            </a:pPr>
            <a:endParaRPr lang="en-US" sz="700" dirty="0">
              <a:solidFill>
                <a:schemeClr val="bg1"/>
              </a:solidFill>
              <a:latin typeface="+mn-lt"/>
              <a:ea typeface="+mn-ea"/>
              <a:cs typeface="+mn-cs"/>
            </a:endParaRPr>
          </a:p>
        </p:txBody>
      </p:sp>
      <p:pic>
        <p:nvPicPr>
          <p:cNvPr id="2050" name="Picture 2" descr="Generador de onda cuadrada simétrica LM3900 (CIR3795S)">
            <a:extLst>
              <a:ext uri="{FF2B5EF4-FFF2-40B4-BE49-F238E27FC236}">
                <a16:creationId xmlns:a16="http://schemas.microsoft.com/office/drawing/2014/main" id="{7CFC9BEA-6541-2DEA-27C4-AF69AB3F99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379574"/>
            <a:ext cx="6250769" cy="3937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7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29D4AAD-D2C0-8035-FCC9-C174F98F337A}"/>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Rectangle 3080">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F2235AC-D39D-8FCE-B8B8-BA1348AD5DDB}"/>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a:bodyPr>
          <a:lstStyle/>
          <a:p>
            <a:r>
              <a:rPr lang="en-US" dirty="0">
                <a:solidFill>
                  <a:schemeClr val="bg1"/>
                </a:solidFill>
              </a:rPr>
              <a:t>Oscilador de onda senoidal </a:t>
            </a:r>
          </a:p>
        </p:txBody>
      </p:sp>
      <p:sp>
        <p:nvSpPr>
          <p:cNvPr id="5" name="Título 1">
            <a:extLst>
              <a:ext uri="{FF2B5EF4-FFF2-40B4-BE49-F238E27FC236}">
                <a16:creationId xmlns:a16="http://schemas.microsoft.com/office/drawing/2014/main" id="{B5631016-83F8-9E48-5557-05764C3BA3C7}"/>
              </a:ext>
            </a:extLst>
          </p:cNvPr>
          <p:cNvSpPr txBox="1">
            <a:spLocks/>
          </p:cNvSpPr>
          <p:nvPr/>
        </p:nvSpPr>
        <p:spPr bwMode="black">
          <a:xfrm>
            <a:off x="643468" y="2638044"/>
            <a:ext cx="3363974" cy="3415622"/>
          </a:xfrm>
          <a:prstGeom prst="rect">
            <a:avLst/>
          </a:prstGeom>
        </p:spPr>
        <p:txBody>
          <a:bodyPr vert="horz" lIns="91440" tIns="45720" rIns="91440" bIns="45720" rtlCol="0">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algn="just">
              <a:spcBef>
                <a:spcPts val="1000"/>
              </a:spcBef>
              <a:buClr>
                <a:schemeClr val="accent2"/>
              </a:buClr>
            </a:pPr>
            <a:r>
              <a:rPr lang="en-US" sz="1200" dirty="0">
                <a:solidFill>
                  <a:schemeClr val="bg1"/>
                </a:solidFill>
                <a:latin typeface="+mn-lt"/>
                <a:ea typeface="+mn-ea"/>
                <a:cs typeface="+mn-cs"/>
              </a:rPr>
              <a:t>Un oscilador de onda senoidal es un circuito que produce una señal de salida con forma de seno, la cual varía de manera continua y suave entre valores máximos y mínimos, imitando una onda senoidal pura. Este tipo de osciladores se utilizan comúnmente en aplicaciones como generadores de señal, fuentes de audio, osciloscopios y equipos de prueba, debido a que la onda senoidal es ideal para representar señales de frecuencia fija sin armónicos indeseables.</a:t>
            </a:r>
          </a:p>
          <a:p>
            <a:pPr algn="just">
              <a:spcBef>
                <a:spcPts val="1000"/>
              </a:spcBef>
              <a:buClr>
                <a:schemeClr val="accent2"/>
              </a:buClr>
            </a:pPr>
            <a:r>
              <a:rPr lang="en-US" sz="1200" dirty="0">
                <a:solidFill>
                  <a:schemeClr val="bg1"/>
                </a:solidFill>
                <a:latin typeface="+mn-lt"/>
                <a:ea typeface="+mn-ea"/>
                <a:cs typeface="+mn-cs"/>
              </a:rPr>
              <a:t>Un oscilador de onda senoidal se basa en la realimentación positiva de una señal dentro de un circuito amplificador. La señal de salida es alimentada de vuelta a la entrada a través de una red de retroalimentación selectiva de frecuencia que determina la frecuencia deoscilación. </a:t>
            </a:r>
          </a:p>
          <a:p>
            <a:pPr indent="-228600" algn="l">
              <a:spcBef>
                <a:spcPts val="1000"/>
              </a:spcBef>
              <a:buClr>
                <a:schemeClr val="accent2"/>
              </a:buClr>
              <a:buFont typeface="Arial" panose="020B0604020202020204" pitchFamily="34" charset="0"/>
              <a:buChar char="•"/>
            </a:pPr>
            <a:endParaRPr lang="en-US" sz="700" dirty="0">
              <a:solidFill>
                <a:schemeClr val="bg1"/>
              </a:solidFill>
              <a:latin typeface="+mn-lt"/>
              <a:ea typeface="+mn-ea"/>
              <a:cs typeface="+mn-cs"/>
            </a:endParaRPr>
          </a:p>
        </p:txBody>
      </p:sp>
      <p:pic>
        <p:nvPicPr>
          <p:cNvPr id="3074" name="Picture 2" descr="Oscilador de Puente de Wien || + Simulación en Multisim">
            <a:extLst>
              <a:ext uri="{FF2B5EF4-FFF2-40B4-BE49-F238E27FC236}">
                <a16:creationId xmlns:a16="http://schemas.microsoft.com/office/drawing/2014/main" id="{651E740E-E830-4A48-BA64-08DE648BAEB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97763" y="1590538"/>
            <a:ext cx="6250769" cy="351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546027"/>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E3D1206C48D47893B9997181D1090" ma:contentTypeVersion="13" ma:contentTypeDescription="Crear nuevo documento." ma:contentTypeScope="" ma:versionID="5eebc3135e2dbd53afeaf8c54ad78278">
  <xsd:schema xmlns:xsd="http://www.w3.org/2001/XMLSchema" xmlns:xs="http://www.w3.org/2001/XMLSchema" xmlns:p="http://schemas.microsoft.com/office/2006/metadata/properties" xmlns:ns3="2be2d11a-9220-4bd5-a3e4-533ebf24d14a" xmlns:ns4="5f18a26d-1f8a-49ee-b90e-5841c8c8b13d" targetNamespace="http://schemas.microsoft.com/office/2006/metadata/properties" ma:root="true" ma:fieldsID="d3a807e6fd954c58088714d3f7281454" ns3:_="" ns4:_="">
    <xsd:import namespace="2be2d11a-9220-4bd5-a3e4-533ebf24d14a"/>
    <xsd:import namespace="5f18a26d-1f8a-49ee-b90e-5841c8c8b13d"/>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_activity"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e2d11a-9220-4bd5-a3e4-533ebf24d1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18a26d-1f8a-49ee-b90e-5841c8c8b13d"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2be2d11a-9220-4bd5-a3e4-533ebf24d14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BAFA8-2700-456B-A683-62E7FFA6D9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e2d11a-9220-4bd5-a3e4-533ebf24d14a"/>
    <ds:schemaRef ds:uri="5f18a26d-1f8a-49ee-b90e-5841c8c8b13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20ED59B-F67D-4B99-A0A7-E5237FF58100}">
  <ds:schemaRefs>
    <ds:schemaRef ds:uri="5f18a26d-1f8a-49ee-b90e-5841c8c8b13d"/>
    <ds:schemaRef ds:uri="http://purl.org/dc/elements/1.1/"/>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http://schemas.openxmlformats.org/package/2006/metadata/core-properties"/>
    <ds:schemaRef ds:uri="2be2d11a-9220-4bd5-a3e4-533ebf24d14a"/>
    <ds:schemaRef ds:uri="http://www.w3.org/XML/1998/namespace"/>
  </ds:schemaRefs>
</ds:datastoreItem>
</file>

<file path=customXml/itemProps3.xml><?xml version="1.0" encoding="utf-8"?>
<ds:datastoreItem xmlns:ds="http://schemas.openxmlformats.org/officeDocument/2006/customXml" ds:itemID="{3E17AD15-0DEB-4851-82A2-261C041346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financiero</Template>
  <TotalTime>805</TotalTime>
  <Words>1500</Words>
  <Application>Microsoft Office PowerPoint</Application>
  <PresentationFormat>Panorámica</PresentationFormat>
  <Paragraphs>59</Paragraphs>
  <Slides>13</Slides>
  <Notes>13</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Calibri</vt:lpstr>
      <vt:lpstr>Cambria Math</vt:lpstr>
      <vt:lpstr>Gill Sans MT</vt:lpstr>
      <vt:lpstr>Wingdings</vt:lpstr>
      <vt:lpstr>Paquete</vt:lpstr>
      <vt:lpstr>Investigación de amplificadores operacionales</vt:lpstr>
      <vt:lpstr>Amplificador Inversor</vt:lpstr>
      <vt:lpstr>Amplificador no inversor</vt:lpstr>
      <vt:lpstr>Amplificador sumador</vt:lpstr>
      <vt:lpstr>Amplificador restador o diferenciador</vt:lpstr>
      <vt:lpstr>Amplificador seguidor</vt:lpstr>
      <vt:lpstr>Amplificador logaritmico</vt:lpstr>
      <vt:lpstr>Oscilador de onda cuadrada</vt:lpstr>
      <vt:lpstr>Oscilador de onda senoidal </vt:lpstr>
      <vt:lpstr>Filtros activos con opamp</vt:lpstr>
      <vt:lpstr>Amplificador Integrado</vt:lpstr>
      <vt:lpstr>Circuito derivado</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Alberto Beato Pimentel</dc:creator>
  <cp:lastModifiedBy>jesus Alberto Beato Pimentel</cp:lastModifiedBy>
  <cp:revision>1</cp:revision>
  <dcterms:created xsi:type="dcterms:W3CDTF">2024-11-05T01:28:25Z</dcterms:created>
  <dcterms:modified xsi:type="dcterms:W3CDTF">2024-11-11T22:44:57Z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0x010100839E3D1206C48D47893B9997181D1090</vt:lpwstr>
  </property>
</Properties>
</file>