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75" r:id="rId7"/>
    <p:sldId id="282" r:id="rId8"/>
    <p:sldId id="276" r:id="rId9"/>
    <p:sldId id="277" r:id="rId10"/>
    <p:sldId id="278" r:id="rId11"/>
    <p:sldId id="279" r:id="rId12"/>
    <p:sldId id="280" r:id="rId13"/>
    <p:sldId id="281" r:id="rId14"/>
    <p:sldId id="283" r:id="rId15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886" autoAdjust="0"/>
  </p:normalViewPr>
  <p:slideViewPr>
    <p:cSldViewPr>
      <p:cViewPr varScale="1">
        <p:scale>
          <a:sx n="69" d="100"/>
          <a:sy n="69" d="100"/>
        </p:scale>
        <p:origin x="780" y="4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6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3325495-9159-409F-83C4-2621E31A6CAD}" type="datetime1">
              <a:rPr lang="es-ES" smtClean="0"/>
              <a:t>24/10/2023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446DCAE-1661-43FF-8A44-43DAFDC1FD90}" type="slidenum">
              <a:rPr lang="es-ES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CB402-FC0B-4C9B-A1DF-B3BD134C3F43}" type="datetime1">
              <a:rPr lang="es-ES" smtClean="0"/>
              <a:pPr/>
              <a:t>24/10/2023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9C971FF-EF28-4195-A575-329446EFAA55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270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9C971FF-EF28-4195-A575-329446EFAA5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4669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bre 6" descr="Mapa del mundo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rtl="0"/>
            <a:endParaRPr lang="es-ES" noProof="0">
              <a:solidFill>
                <a:schemeClr val="lt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217614" y="5029200"/>
            <a:ext cx="7848600" cy="1143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2ABD6C-5392-458D-BF1B-5C30D224A8B9}" type="datetime1">
              <a:rPr lang="es-ES" noProof="0" smtClean="0"/>
              <a:t>24/10/2023</a:t>
            </a:fld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25497A-0E8D-4E85-8845-45D6F80A4C6D}" type="datetime1">
              <a:rPr lang="es-ES" noProof="0" smtClean="0"/>
              <a:t>24/10/2023</a:t>
            </a:fld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86D802-A219-4C4F-9A5C-A3CDAEF27391}" type="datetime1">
              <a:rPr lang="es-ES" noProof="0" smtClean="0"/>
              <a:t>24/10/2023</a:t>
            </a:fld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rtlCol="0" anchor="b">
            <a:normAutofit/>
          </a:bodyPr>
          <a:lstStyle>
            <a:lvl1pPr algn="l">
              <a:defRPr sz="44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rtlCol="0"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3B7919-01B1-4B13-A11E-669D6C4C19E2}" type="datetime1">
              <a:rPr lang="es-ES" noProof="0" smtClean="0"/>
              <a:t>24/10/2023</a:t>
            </a:fld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B11773-9E64-4A6B-A8F8-5C34E06715C8}" type="datetime1">
              <a:rPr lang="es-ES" noProof="0" smtClean="0"/>
              <a:t>24/10/2023</a:t>
            </a:fld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BDD4315-8D1C-4766-B15B-1FEE06338AE5}" type="datetime1">
              <a:rPr lang="es-ES" noProof="0" smtClean="0"/>
              <a:t>24/10/2023</a:t>
            </a:fld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BFC305-AAEC-434A-A1B2-4D69CE589E0B}" type="datetime1">
              <a:rPr lang="es-ES" noProof="0" smtClean="0"/>
              <a:t>24/10/2023</a:t>
            </a:fld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4C0D1A-DE8E-45CF-B38D-C0CD919C10C0}" type="datetime1">
              <a:rPr lang="es-ES" noProof="0" smtClean="0"/>
              <a:t>24/10/2023</a:t>
            </a:fld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77D1B-0F43-40E6-9937-F988169C8801}" type="datetime1">
              <a:rPr lang="es-ES" noProof="0" smtClean="0"/>
              <a:t>24/10/2023</a:t>
            </a:fld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rtl="0"/>
            <a:endParaRPr lang="es-ES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rtlCol="0" anchor="b">
            <a:noAutofit/>
          </a:bodyPr>
          <a:lstStyle>
            <a:lvl1pPr algn="l">
              <a:defRPr sz="40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 descr="Marcador de posición vacío para agregar una imagen. Haga clic en el marcador de posición y seleccione la imagen que desee agregar.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100FED-401F-4D5B-A01F-E6D16F3BB8F4}" type="datetime1">
              <a:rPr lang="es-ES" noProof="0" smtClean="0"/>
              <a:t>24/10/2023</a:t>
            </a:fld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F36C87F6-986D-49E6-AF40-1B3A1EE8064D}" type="slidenum">
              <a:rPr lang="es-ES" noProof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Agregar un pie de página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65B24F1-12CC-4F0E-AFD9-E0AF036B1FD5}" type="datetime1">
              <a:rPr lang="es-ES" noProof="0" smtClean="0"/>
              <a:t>24/10/2023</a:t>
            </a:fld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F36C87F6-986D-49E6-AF40-1B3A1EE8064D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966A0F1D-5BF3-BC6D-F915-2C418031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85" y="34086"/>
            <a:ext cx="12188825" cy="6858000"/>
          </a:xfrm>
          <a:prstGeom prst="rect">
            <a:avLst/>
          </a:prstGeom>
        </p:spPr>
      </p:pic>
      <p:pic>
        <p:nvPicPr>
          <p:cNvPr id="10" name="Imagen 9" descr="Foto en blanco y negro de un grupo de personas caminando en la calle">
            <a:extLst>
              <a:ext uri="{FF2B5EF4-FFF2-40B4-BE49-F238E27FC236}">
                <a16:creationId xmlns:a16="http://schemas.microsoft.com/office/drawing/2014/main" id="{054258B8-1658-EC91-3301-8BF404B46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6" y="34086"/>
            <a:ext cx="7550853" cy="684031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876F0FB-C742-97DA-83D7-36FF9128D892}"/>
              </a:ext>
            </a:extLst>
          </p:cNvPr>
          <p:cNvSpPr txBox="1"/>
          <p:nvPr/>
        </p:nvSpPr>
        <p:spPr>
          <a:xfrm>
            <a:off x="8019783" y="1556792"/>
            <a:ext cx="34608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DO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Primera Intervención Norteamericana 1916-1924.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FFB3851-B1BE-A549-1590-7274C8FAC3C7}"/>
              </a:ext>
            </a:extLst>
          </p:cNvPr>
          <p:cNvSpPr txBox="1"/>
          <p:nvPr/>
        </p:nvSpPr>
        <p:spPr>
          <a:xfrm>
            <a:off x="8019783" y="4149080"/>
            <a:ext cx="3460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s-DO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Keren Soriano Valdera 2023-0624.</a:t>
            </a:r>
          </a:p>
          <a:p>
            <a:pPr>
              <a:lnSpc>
                <a:spcPct val="90000"/>
              </a:lnSpc>
            </a:pPr>
            <a:endParaRPr lang="es-DO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s-DO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Jesus Beato Pimentel  2023-1283.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1689D84-1809-D1A5-2309-379F16DC2D9E}"/>
              </a:ext>
            </a:extLst>
          </p:cNvPr>
          <p:cNvSpPr/>
          <p:nvPr/>
        </p:nvSpPr>
        <p:spPr>
          <a:xfrm>
            <a:off x="7877979" y="764704"/>
            <a:ext cx="3744415" cy="5904656"/>
          </a:xfrm>
          <a:prstGeom prst="rect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DO" sz="2400"/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96928-1CD1-118E-D5C8-6A6F342F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548680"/>
            <a:ext cx="9753600" cy="914400"/>
          </a:xfrm>
        </p:spPr>
        <p:txBody>
          <a:bodyPr anchor="b">
            <a:normAutofit/>
          </a:bodyPr>
          <a:lstStyle/>
          <a:p>
            <a:pPr algn="ctr"/>
            <a:r>
              <a:rPr lang="es-DO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 CAIDA DE HORACIO VASQUEZ.</a:t>
            </a:r>
          </a:p>
        </p:txBody>
      </p:sp>
      <p:pic>
        <p:nvPicPr>
          <p:cNvPr id="6" name="Imagen 5" descr="Foto en blanco y negro de un grupo de personas&#10;&#10;Descripción generada automáticamente">
            <a:extLst>
              <a:ext uri="{FF2B5EF4-FFF2-40B4-BE49-F238E27FC236}">
                <a16:creationId xmlns:a16="http://schemas.microsoft.com/office/drawing/2014/main" id="{B511CA6C-4AE1-2470-9257-19BEC65898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7" b="12758"/>
          <a:stretch/>
        </p:blipFill>
        <p:spPr>
          <a:xfrm>
            <a:off x="5274871" y="1730152"/>
            <a:ext cx="5668888" cy="4343400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Imagen 6" descr="Foto en blanco y negro de un hombre con traje y lentes&#10;&#10;Descripción generada automáticamente">
            <a:extLst>
              <a:ext uri="{FF2B5EF4-FFF2-40B4-BE49-F238E27FC236}">
                <a16:creationId xmlns:a16="http://schemas.microsoft.com/office/drawing/2014/main" id="{E5F7D723-0C3A-54BD-DBA5-CDFDBA345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20" y="2059611"/>
            <a:ext cx="4120800" cy="368448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618556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en blanco y negro de un edificio">
            <a:extLst>
              <a:ext uri="{FF2B5EF4-FFF2-40B4-BE49-F238E27FC236}">
                <a16:creationId xmlns:a16="http://schemas.microsoft.com/office/drawing/2014/main" id="{8D5D9B77-C870-A88A-9F92-1E1ECC06F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24" y="-642"/>
            <a:ext cx="12203349" cy="685864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B8AF3F27-D113-9A3C-0A52-EFC2B6AD3682}"/>
              </a:ext>
            </a:extLst>
          </p:cNvPr>
          <p:cNvSpPr txBox="1"/>
          <p:nvPr/>
        </p:nvSpPr>
        <p:spPr>
          <a:xfrm>
            <a:off x="1701924" y="2852936"/>
            <a:ext cx="9001000" cy="1532727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s-DO" sz="2400" dirty="0"/>
          </a:p>
          <a:p>
            <a:pPr algn="ctr">
              <a:lnSpc>
                <a:spcPct val="90000"/>
              </a:lnSpc>
            </a:pPr>
            <a:r>
              <a:rPr lang="es-DO" sz="4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¡Muchas gracias por su atención!</a:t>
            </a:r>
          </a:p>
          <a:p>
            <a:pPr algn="ctr">
              <a:lnSpc>
                <a:spcPct val="90000"/>
              </a:lnSpc>
            </a:pPr>
            <a:endParaRPr lang="es-DO" sz="4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43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 rtlCol="0"/>
          <a:lstStyle/>
          <a:p>
            <a:pPr algn="ctr" rtl="0"/>
            <a:r>
              <a:rPr lang="es-DO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Causas DE LA </a:t>
            </a:r>
            <a:r>
              <a:rPr lang="en-US" b="0" i="0" dirty="0">
                <a:solidFill>
                  <a:schemeClr val="tx2"/>
                </a:solidFill>
                <a:effectLst/>
                <a:latin typeface="Google Sans"/>
              </a:rPr>
              <a:t>ocupación</a:t>
            </a:r>
            <a:r>
              <a:rPr lang="es-DO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E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Juan Isidro Jimenes - Wikipedia, la enciclopedia libre">
            <a:extLst>
              <a:ext uri="{FF2B5EF4-FFF2-40B4-BE49-F238E27FC236}">
                <a16:creationId xmlns:a16="http://schemas.microsoft.com/office/drawing/2014/main" id="{C74A473C-8008-C013-008D-908F7FDFE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8357" y="2014796"/>
            <a:ext cx="2066925" cy="22098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ancisco Henríquez y Carvajal, educador | Acento">
            <a:extLst>
              <a:ext uri="{FF2B5EF4-FFF2-40B4-BE49-F238E27FC236}">
                <a16:creationId xmlns:a16="http://schemas.microsoft.com/office/drawing/2014/main" id="{238A7260-1ABC-9D01-D37A-5746A409C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08" y="2963795"/>
            <a:ext cx="1728192" cy="246359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lideshow: La primera Guerra mundial (primera guerra mundial)">
            <a:extLst>
              <a:ext uri="{FF2B5EF4-FFF2-40B4-BE49-F238E27FC236}">
                <a16:creationId xmlns:a16="http://schemas.microsoft.com/office/drawing/2014/main" id="{12FEBDCA-0F8B-FDA4-353D-F4E0D16CA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6380" y="2014796"/>
            <a:ext cx="3949920" cy="338437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6978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03113-64D7-D195-AEA4-47545A940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25" y="424160"/>
            <a:ext cx="10937173" cy="1325562"/>
          </a:xfrm>
        </p:spPr>
        <p:txBody>
          <a:bodyPr/>
          <a:lstStyle/>
          <a:p>
            <a:pPr algn="ctr"/>
            <a:r>
              <a:rPr lang="es-DO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EXPORTACIONES E IMPORTACIONES EN US$.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6708EC7B-8278-8288-A513-6EFA34785D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82044" y="3276599"/>
            <a:ext cx="3464769" cy="346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ECFA4190-EFE0-0C50-7ACA-5A9D8D45DE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2013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DBBB0996-92C7-7345-7F20-239838D4DE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4413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40B271C2-830E-78BC-FD4A-753DB2ABCB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6813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019B3B6C-1B3A-0093-4BF3-DEA1639C9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22004" y="-243409"/>
            <a:ext cx="4282009" cy="428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12">
            <a:extLst>
              <a:ext uri="{FF2B5EF4-FFF2-40B4-BE49-F238E27FC236}">
                <a16:creationId xmlns:a16="http://schemas.microsoft.com/office/drawing/2014/main" id="{36628C29-0C2E-FB8D-8701-878746B427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0196" y="1484783"/>
            <a:ext cx="2553817" cy="255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F2F67A40-FC8F-D246-8A61-823D6D1915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61964" y="3733800"/>
            <a:ext cx="4642049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16">
            <a:extLst>
              <a:ext uri="{FF2B5EF4-FFF2-40B4-BE49-F238E27FC236}">
                <a16:creationId xmlns:a16="http://schemas.microsoft.com/office/drawing/2014/main" id="{A0D11A3D-6389-6F9E-EDF0-16C569F1BE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99213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8">
            <a:extLst>
              <a:ext uri="{FF2B5EF4-FFF2-40B4-BE49-F238E27FC236}">
                <a16:creationId xmlns:a16="http://schemas.microsoft.com/office/drawing/2014/main" id="{DAA3552B-BF28-27DD-69E9-E98953F4F7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1613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22">
            <a:extLst>
              <a:ext uri="{FF2B5EF4-FFF2-40B4-BE49-F238E27FC236}">
                <a16:creationId xmlns:a16="http://schemas.microsoft.com/office/drawing/2014/main" id="{CFB302D2-BECF-7C5A-EB45-B286A60450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85900" y="4038600"/>
            <a:ext cx="5522913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918E7C8-EBE8-797E-5E6A-76A67F7308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99" b="30830"/>
          <a:stretch/>
        </p:blipFill>
        <p:spPr>
          <a:xfrm>
            <a:off x="839316" y="3001144"/>
            <a:ext cx="10205394" cy="1770112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186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">
            <a:extLst>
              <a:ext uri="{FF2B5EF4-FFF2-40B4-BE49-F238E27FC236}">
                <a16:creationId xmlns:a16="http://schemas.microsoft.com/office/drawing/2014/main" id="{FF1A4B29-E580-95CC-9BB8-18575AAA4F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81"/>
          <a:stretch/>
        </p:blipFill>
        <p:spPr bwMode="auto">
          <a:xfrm>
            <a:off x="1014216" y="980728"/>
            <a:ext cx="10160391" cy="5184576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979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BE244-3691-8156-A711-A64D09CD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DO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MEDIDAS POLITICAS DEL GOBIERNO INVASOR.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09D674-BF59-3E26-1328-C1401201F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28" y="1804789"/>
            <a:ext cx="8712968" cy="4778573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3984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0C57C-A523-30F1-7417-4964ADE3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6252" y="404664"/>
            <a:ext cx="9753600" cy="864096"/>
          </a:xfrm>
        </p:spPr>
        <p:txBody>
          <a:bodyPr/>
          <a:lstStyle/>
          <a:p>
            <a:r>
              <a:rPr lang="es-DO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RESISTENCIA A LA OCUPACION. </a:t>
            </a:r>
          </a:p>
        </p:txBody>
      </p:sp>
      <p:pic>
        <p:nvPicPr>
          <p:cNvPr id="4" name="Imagen 3" descr="Un hombre con un traje de color naranja&#10;&#10;Descripción generada automáticamente">
            <a:extLst>
              <a:ext uri="{FF2B5EF4-FFF2-40B4-BE49-F238E27FC236}">
                <a16:creationId xmlns:a16="http://schemas.microsoft.com/office/drawing/2014/main" id="{D520E21A-F920-A362-A65E-3BCE0C6B44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52" y="1733063"/>
            <a:ext cx="4455856" cy="4718816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7" name="Imagen 6" descr="Foto en blanco y negro de un grupo de personas junto a un caballo&#10;&#10;Descripción generada automáticamente">
            <a:extLst>
              <a:ext uri="{FF2B5EF4-FFF2-40B4-BE49-F238E27FC236}">
                <a16:creationId xmlns:a16="http://schemas.microsoft.com/office/drawing/2014/main" id="{D9C368A6-24B9-0D00-6BFC-AA309C07E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9045" y="1556792"/>
            <a:ext cx="4602707" cy="471881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97021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EC407-2A67-0878-FEA0-640A8D27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99492"/>
            <a:ext cx="9753600" cy="732730"/>
          </a:xfrm>
        </p:spPr>
        <p:txBody>
          <a:bodyPr/>
          <a:lstStyle/>
          <a:p>
            <a:pPr algn="ctr"/>
            <a:r>
              <a:rPr lang="es-DO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 DE LA OCUPACION.</a:t>
            </a:r>
          </a:p>
        </p:txBody>
      </p:sp>
      <p:pic>
        <p:nvPicPr>
          <p:cNvPr id="6" name="Imagen 5" descr="Foto en blanco y negro de una multitud de gente en un campo&#10;&#10;Descripción generada automáticamente">
            <a:extLst>
              <a:ext uri="{FF2B5EF4-FFF2-40B4-BE49-F238E27FC236}">
                <a16:creationId xmlns:a16="http://schemas.microsoft.com/office/drawing/2014/main" id="{EB36F62E-3D69-C591-ECC8-119F589C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44" y="2288557"/>
            <a:ext cx="5256583" cy="3371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7" descr="Foto en blanco y negro de una multitud de gente&#10;&#10;Descripción generada automáticamente">
            <a:extLst>
              <a:ext uri="{FF2B5EF4-FFF2-40B4-BE49-F238E27FC236}">
                <a16:creationId xmlns:a16="http://schemas.microsoft.com/office/drawing/2014/main" id="{E210B9E9-09BE-AA90-B75C-06D360F41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99" y="1231886"/>
            <a:ext cx="4700263" cy="263695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10" name="Imagen 9" descr="Imagen en blanco y negro de unas personas&#10;&#10;Descripción generada automáticamente con confianza media">
            <a:extLst>
              <a:ext uri="{FF2B5EF4-FFF2-40B4-BE49-F238E27FC236}">
                <a16:creationId xmlns:a16="http://schemas.microsoft.com/office/drawing/2014/main" id="{33583804-FA5B-3EC1-BD2C-FAA0931E7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7703" y="3974296"/>
            <a:ext cx="4685259" cy="25842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11477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6878E-5682-84EF-A718-2D982D518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4" y="615008"/>
            <a:ext cx="9753600" cy="691480"/>
          </a:xfrm>
        </p:spPr>
        <p:txBody>
          <a:bodyPr/>
          <a:lstStyle/>
          <a:p>
            <a:pPr algn="ctr"/>
            <a:r>
              <a:rPr lang="es-DO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CONSECUENCIA DE LA OCUPACION.</a:t>
            </a:r>
          </a:p>
        </p:txBody>
      </p:sp>
      <p:pic>
        <p:nvPicPr>
          <p:cNvPr id="5" name="Imagen 4" descr="Foto en blanco y negro de un grupo de personas en la calle&#10;&#10;Descripción generada automáticamente">
            <a:extLst>
              <a:ext uri="{FF2B5EF4-FFF2-40B4-BE49-F238E27FC236}">
                <a16:creationId xmlns:a16="http://schemas.microsoft.com/office/drawing/2014/main" id="{B617524F-89F4-A715-2A25-E1801FB39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852" y="1926882"/>
            <a:ext cx="4608512" cy="432048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7" name="Imagen 6" descr="Foto en blanco y negro de un grupo de personas junto a un caballo&#10;&#10;Descripción generada automáticamente">
            <a:extLst>
              <a:ext uri="{FF2B5EF4-FFF2-40B4-BE49-F238E27FC236}">
                <a16:creationId xmlns:a16="http://schemas.microsoft.com/office/drawing/2014/main" id="{B71167EB-8BE4-CFA8-7DCB-3DF5DC3BA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419" y="1961697"/>
            <a:ext cx="4804795" cy="432048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0988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2A32E-C228-3DB0-213D-EE4697796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1916832"/>
            <a:ext cx="3886200" cy="2591544"/>
          </a:xfrm>
        </p:spPr>
        <p:txBody>
          <a:bodyPr anchor="b">
            <a:normAutofit/>
          </a:bodyPr>
          <a:lstStyle/>
          <a:p>
            <a:r>
              <a:rPr lang="es-DO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HORACIO VAZQUEZ Y LA CRISIS DEL 1929.</a:t>
            </a:r>
          </a:p>
        </p:txBody>
      </p:sp>
      <p:pic>
        <p:nvPicPr>
          <p:cNvPr id="4" name="Imagen 3" descr="Foto en blanco y negro de un hombre con traje y lentes&#10;&#10;Descripción generada automáticamente">
            <a:extLst>
              <a:ext uri="{FF2B5EF4-FFF2-40B4-BE49-F238E27FC236}">
                <a16:creationId xmlns:a16="http://schemas.microsoft.com/office/drawing/2014/main" id="{E6E8EAFE-332A-696A-3C9F-8A31B82D8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655" y="836712"/>
            <a:ext cx="6096000" cy="525658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1438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ción del mundo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61050975_TF02804891_Win32" id="{311273F4-AA67-489F-93AB-4D0B196A0631}" vid="{E994AD21-ECE0-46A5-90BD-0158A61AEEB7}"/>
    </a:ext>
  </a:extLst>
</a:theme>
</file>

<file path=ppt/theme/theme2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39E3D1206C48D47893B9997181D1090" ma:contentTypeVersion="7" ma:contentTypeDescription="Crear nuevo documento." ma:contentTypeScope="" ma:versionID="9638575f1fbbf2dfff3a5779bcc633e5">
  <xsd:schema xmlns:xsd="http://www.w3.org/2001/XMLSchema" xmlns:xs="http://www.w3.org/2001/XMLSchema" xmlns:p="http://schemas.microsoft.com/office/2006/metadata/properties" xmlns:ns3="2be2d11a-9220-4bd5-a3e4-533ebf24d14a" xmlns:ns4="5f18a26d-1f8a-49ee-b90e-5841c8c8b13d" targetNamespace="http://schemas.microsoft.com/office/2006/metadata/properties" ma:root="true" ma:fieldsID="6009da69b6f6e78b5c86f50a2d8a3b1c" ns3:_="" ns4:_="">
    <xsd:import namespace="2be2d11a-9220-4bd5-a3e4-533ebf24d14a"/>
    <xsd:import namespace="5f18a26d-1f8a-49ee-b90e-5841c8c8b13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e2d11a-9220-4bd5-a3e4-533ebf24d1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18a26d-1f8a-49ee-b90e-5841c8c8b13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be2d11a-9220-4bd5-a3e4-533ebf24d14a" xsi:nil="true"/>
  </documentManagement>
</p:properties>
</file>

<file path=customXml/itemProps1.xml><?xml version="1.0" encoding="utf-8"?>
<ds:datastoreItem xmlns:ds="http://schemas.openxmlformats.org/officeDocument/2006/customXml" ds:itemID="{B2B87975-9628-4629-B1CE-09F55C3AE5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e2d11a-9220-4bd5-a3e4-533ebf24d14a"/>
    <ds:schemaRef ds:uri="5f18a26d-1f8a-49ee-b90e-5841c8c8b1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C58E62-646B-4234-BB41-E32E645F7B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B41980-496F-422A-90FA-57BE4E8F373B}">
  <ds:schemaRefs>
    <ds:schemaRef ds:uri="http://purl.org/dc/terms/"/>
    <ds:schemaRef ds:uri="http://purl.org/dc/dcmitype/"/>
    <ds:schemaRef ds:uri="2be2d11a-9220-4bd5-a3e4-533ebf24d14a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5f18a26d-1f8a-49ee-b90e-5841c8c8b13d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Serie de mapamundis, presentación del mundo (pantalla panorámica)</Template>
  <TotalTime>166</TotalTime>
  <Words>70</Words>
  <Application>Microsoft Office PowerPoint</Application>
  <PresentationFormat>Personalizado</PresentationFormat>
  <Paragraphs>16</Paragraphs>
  <Slides>11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Google Sans</vt:lpstr>
      <vt:lpstr>Times New Roman</vt:lpstr>
      <vt:lpstr>Presentación del mundo 16x9</vt:lpstr>
      <vt:lpstr>Presentación de PowerPoint</vt:lpstr>
      <vt:lpstr>Causas DE LA ocupación.</vt:lpstr>
      <vt:lpstr>EXPORTACIONES E IMPORTACIONES EN US$.</vt:lpstr>
      <vt:lpstr>Presentación de PowerPoint</vt:lpstr>
      <vt:lpstr>MEDIDAS POLITICAS DEL GOBIERNO INVASOR.</vt:lpstr>
      <vt:lpstr>RESISTENCIA A LA OCUPACION. </vt:lpstr>
      <vt:lpstr>FIN DE LA OCUPACION.</vt:lpstr>
      <vt:lpstr>CONSECUENCIA DE LA OCUPACION.</vt:lpstr>
      <vt:lpstr>HORACIO VAZQUEZ Y LA CRISIS DEL 1929.</vt:lpstr>
      <vt:lpstr>LA CAIDA DE HORACIO VASQUEZ.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jesus Alberto Beato Pimentel</dc:creator>
  <cp:lastModifiedBy>Jesus Alberto Beato Pimentel</cp:lastModifiedBy>
  <cp:revision>4</cp:revision>
  <dcterms:created xsi:type="dcterms:W3CDTF">2023-10-19T15:16:27Z</dcterms:created>
  <dcterms:modified xsi:type="dcterms:W3CDTF">2023-10-24T23:47:22Z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0x010100839E3D1206C48D47893B9997181D1090</vt:lpwstr>
  </property>
</Properties>
</file>