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60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41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50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91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4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73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5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57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673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07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54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3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95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63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0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2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8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F4B5-D7FB-400A-BC54-D6271AD4591B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15D9C5-2994-400B-8073-ECE56E8DBA3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774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Rails </a:t>
            </a:r>
            <a:r>
              <a:rPr lang="en-US" sz="8000" dirty="0" smtClean="0"/>
              <a:t>framework</a:t>
            </a:r>
            <a:endParaRPr lang="en-US" sz="800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Go to </a:t>
            </a:r>
            <a:r>
              <a:rPr lang="en-US" sz="2400" dirty="0" smtClean="0"/>
              <a:t>desktop</a:t>
            </a:r>
          </a:p>
          <a:p>
            <a:pPr marL="0" indent="0">
              <a:buNone/>
            </a:pPr>
            <a:r>
              <a:rPr lang="en-US" sz="2400" dirty="0" smtClean="0"/>
              <a:t>	cd C://Users/Admin/Desktop</a:t>
            </a:r>
            <a:endParaRPr lang="en-US" sz="2400" dirty="0"/>
          </a:p>
          <a:p>
            <a:r>
              <a:rPr lang="en-US" sz="2400" dirty="0"/>
              <a:t>2. rails new </a:t>
            </a:r>
            <a:r>
              <a:rPr lang="en-US" sz="2400" dirty="0" err="1" smtClean="0"/>
              <a:t>kingsong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4672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6512" y="546100"/>
            <a:ext cx="8915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3. change </a:t>
            </a:r>
            <a:r>
              <a:rPr lang="en-US" sz="2400" dirty="0" err="1" smtClean="0"/>
              <a:t>Gemfile</a:t>
            </a:r>
            <a:endParaRPr lang="en-US" sz="2400" dirty="0" smtClean="0"/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1222375"/>
            <a:ext cx="49149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00312" y="571500"/>
            <a:ext cx="8915400" cy="6286500"/>
          </a:xfrm>
        </p:spPr>
        <p:txBody>
          <a:bodyPr>
            <a:normAutofit/>
          </a:bodyPr>
          <a:lstStyle/>
          <a:p>
            <a:r>
              <a:rPr lang="en-US" sz="2400" dirty="0"/>
              <a:t>4. cd </a:t>
            </a:r>
            <a:r>
              <a:rPr lang="en-US" sz="2400" dirty="0" err="1"/>
              <a:t>kingsong</a:t>
            </a:r>
            <a:endParaRPr lang="en-US" sz="2400" dirty="0"/>
          </a:p>
          <a:p>
            <a:r>
              <a:rPr lang="en-US" sz="2400" dirty="0"/>
              <a:t>5. gem sources –a http://rubygems.org</a:t>
            </a:r>
          </a:p>
          <a:p>
            <a:r>
              <a:rPr lang="en-US" sz="2400" dirty="0"/>
              <a:t>6. answer y</a:t>
            </a:r>
          </a:p>
          <a:p>
            <a:r>
              <a:rPr lang="en-US" sz="2400" dirty="0"/>
              <a:t>7. gem install </a:t>
            </a:r>
            <a:r>
              <a:rPr lang="en-US" sz="2400" dirty="0" smtClean="0"/>
              <a:t>bundler</a:t>
            </a:r>
          </a:p>
          <a:p>
            <a:r>
              <a:rPr lang="en-US" sz="2400" dirty="0"/>
              <a:t>8. bundle install --without production </a:t>
            </a:r>
            <a:endParaRPr lang="en-US" sz="2400" dirty="0" smtClean="0"/>
          </a:p>
          <a:p>
            <a:r>
              <a:rPr lang="en-US" sz="2400" dirty="0"/>
              <a:t>9. bundle </a:t>
            </a:r>
            <a:r>
              <a:rPr lang="en-US" sz="2400" dirty="0" smtClean="0"/>
              <a:t>show</a:t>
            </a:r>
          </a:p>
          <a:p>
            <a:r>
              <a:rPr lang="en-US" sz="2400" dirty="0"/>
              <a:t>10. bundle </a:t>
            </a:r>
            <a:r>
              <a:rPr lang="en-US" sz="2400" dirty="0" smtClean="0"/>
              <a:t>update</a:t>
            </a:r>
          </a:p>
          <a:p>
            <a:r>
              <a:rPr lang="en-US" sz="2400" dirty="0"/>
              <a:t>11.open </a:t>
            </a:r>
            <a:r>
              <a:rPr lang="en-US" sz="2400" dirty="0" err="1"/>
              <a:t>cmd</a:t>
            </a:r>
            <a:r>
              <a:rPr lang="en-US" sz="2400" dirty="0"/>
              <a:t> run rails </a:t>
            </a:r>
            <a:r>
              <a:rPr lang="en-US" sz="2400" dirty="0" smtClean="0"/>
              <a:t>server</a:t>
            </a:r>
          </a:p>
          <a:p>
            <a:r>
              <a:rPr lang="en-US" sz="2400" dirty="0"/>
              <a:t>12.open localhost:3000 will see welcome </a:t>
            </a:r>
            <a:r>
              <a:rPr lang="en-US" sz="2400" dirty="0" smtClean="0"/>
              <a:t>rails</a:t>
            </a:r>
          </a:p>
        </p:txBody>
      </p:sp>
    </p:spTree>
    <p:extLst>
      <p:ext uri="{BB962C8B-B14F-4D97-AF65-F5344CB8AC3E}">
        <p14:creationId xmlns:p14="http://schemas.microsoft.com/office/powerpoint/2010/main" val="67573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38412" y="546100"/>
            <a:ext cx="8915400" cy="5956300"/>
          </a:xfrm>
        </p:spPr>
        <p:txBody>
          <a:bodyPr>
            <a:normAutofit/>
          </a:bodyPr>
          <a:lstStyle/>
          <a:p>
            <a:r>
              <a:rPr lang="en-US" sz="2400" dirty="0"/>
              <a:t>13.create repo at </a:t>
            </a:r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/>
              <a:t>14.git </a:t>
            </a:r>
            <a:r>
              <a:rPr lang="en-US" sz="2400" dirty="0" err="1"/>
              <a:t>config</a:t>
            </a:r>
            <a:r>
              <a:rPr lang="en-US" sz="2400" dirty="0"/>
              <a:t> --global user.name "your username"</a:t>
            </a:r>
          </a:p>
          <a:p>
            <a:r>
              <a:rPr lang="en-US" sz="2400" dirty="0"/>
              <a:t>15.git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"your email"</a:t>
            </a:r>
          </a:p>
          <a:p>
            <a:r>
              <a:rPr lang="en-US" sz="2400" dirty="0"/>
              <a:t>16.git </a:t>
            </a:r>
            <a:r>
              <a:rPr lang="en-US" sz="2400" dirty="0" err="1"/>
              <a:t>init</a:t>
            </a:r>
            <a:endParaRPr lang="en-US" sz="2400" dirty="0"/>
          </a:p>
          <a:p>
            <a:r>
              <a:rPr lang="en-US" sz="2400" dirty="0"/>
              <a:t>17.git add –A </a:t>
            </a:r>
            <a:endParaRPr lang="en-US" sz="2400" dirty="0" smtClean="0"/>
          </a:p>
          <a:p>
            <a:r>
              <a:rPr lang="en-US" sz="2400" dirty="0" smtClean="0"/>
              <a:t>18.git status</a:t>
            </a:r>
          </a:p>
          <a:p>
            <a:r>
              <a:rPr lang="en-US" sz="2400" dirty="0"/>
              <a:t>19.git commit –m “create project </a:t>
            </a:r>
            <a:r>
              <a:rPr lang="en-US" sz="2400" dirty="0" err="1"/>
              <a:t>kingsong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20. </a:t>
            </a:r>
            <a:r>
              <a:rPr lang="en-US" sz="2400" dirty="0" err="1"/>
              <a:t>git</a:t>
            </a:r>
            <a:r>
              <a:rPr lang="en-US" sz="2400" dirty="0"/>
              <a:t> remote add origin “</a:t>
            </a:r>
            <a:r>
              <a:rPr lang="en-US" sz="2400" dirty="0" err="1"/>
              <a:t>git</a:t>
            </a:r>
            <a:r>
              <a:rPr lang="en-US" sz="2400" dirty="0"/>
              <a:t> repo</a:t>
            </a:r>
            <a:r>
              <a:rPr lang="en-US" sz="2400" dirty="0" smtClean="0"/>
              <a:t>”</a:t>
            </a:r>
          </a:p>
          <a:p>
            <a:r>
              <a:rPr lang="en-US" sz="2400" dirty="0"/>
              <a:t>21. </a:t>
            </a:r>
            <a:r>
              <a:rPr lang="en-US" sz="2400" dirty="0" err="1"/>
              <a:t>git</a:t>
            </a:r>
            <a:r>
              <a:rPr lang="en-US" sz="2400" dirty="0"/>
              <a:t> push -u origin </a:t>
            </a:r>
            <a:r>
              <a:rPr lang="en-US" sz="2400" dirty="0" smtClean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87218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723900"/>
            <a:ext cx="8915400" cy="5765800"/>
          </a:xfrm>
        </p:spPr>
        <p:txBody>
          <a:bodyPr>
            <a:normAutofit/>
          </a:bodyPr>
          <a:lstStyle/>
          <a:p>
            <a:r>
              <a:rPr lang="pl-PL" sz="2400" dirty="0"/>
              <a:t>22.heroku login</a:t>
            </a:r>
          </a:p>
          <a:p>
            <a:r>
              <a:rPr lang="pl-PL" sz="2400" dirty="0"/>
              <a:t>23. heroku create</a:t>
            </a:r>
          </a:p>
          <a:p>
            <a:r>
              <a:rPr lang="en-US" sz="2400" dirty="0"/>
              <a:t>24.git push </a:t>
            </a:r>
            <a:r>
              <a:rPr lang="en-US" sz="2400" dirty="0" err="1"/>
              <a:t>heroku</a:t>
            </a:r>
            <a:r>
              <a:rPr lang="en-US" sz="2400" dirty="0"/>
              <a:t> </a:t>
            </a:r>
            <a:r>
              <a:rPr lang="en-US" sz="2400" dirty="0" smtClean="0"/>
              <a:t>master</a:t>
            </a:r>
          </a:p>
          <a:p>
            <a:r>
              <a:rPr lang="en-US" sz="2400" dirty="0"/>
              <a:t>25. </a:t>
            </a:r>
            <a:r>
              <a:rPr lang="en-US" sz="2400" dirty="0" err="1"/>
              <a:t>git</a:t>
            </a:r>
            <a:r>
              <a:rPr lang="en-US" sz="2400" dirty="0"/>
              <a:t> checkout -b static-pages </a:t>
            </a:r>
            <a:endParaRPr lang="en-US" sz="2400" dirty="0" smtClean="0"/>
          </a:p>
          <a:p>
            <a:r>
              <a:rPr lang="en-US" sz="2400" dirty="0"/>
              <a:t>26. rails generate controller </a:t>
            </a:r>
            <a:r>
              <a:rPr lang="en-US" sz="2400" dirty="0" err="1"/>
              <a:t>StaticPages</a:t>
            </a:r>
            <a:r>
              <a:rPr lang="en-US" sz="2400" dirty="0"/>
              <a:t> home kingsong1 kingsong2 </a:t>
            </a:r>
            <a:r>
              <a:rPr lang="en-US" sz="2400" dirty="0" smtClean="0"/>
              <a:t>kingsong3</a:t>
            </a:r>
          </a:p>
        </p:txBody>
      </p:sp>
    </p:spTree>
    <p:extLst>
      <p:ext uri="{BB962C8B-B14F-4D97-AF65-F5344CB8AC3E}">
        <p14:creationId xmlns:p14="http://schemas.microsoft.com/office/powerpoint/2010/main" val="123614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84200"/>
            <a:ext cx="8915400" cy="5435600"/>
          </a:xfrm>
        </p:spPr>
        <p:txBody>
          <a:bodyPr>
            <a:normAutofit/>
          </a:bodyPr>
          <a:lstStyle/>
          <a:p>
            <a:r>
              <a:rPr lang="en-US" sz="2400" dirty="0"/>
              <a:t>27. edit </a:t>
            </a:r>
            <a:r>
              <a:rPr lang="en-US" sz="2400" dirty="0" err="1" smtClean="0"/>
              <a:t>config</a:t>
            </a:r>
            <a:r>
              <a:rPr lang="en-US" sz="2400" dirty="0" smtClean="0"/>
              <a:t>/routes</a:t>
            </a:r>
          </a:p>
          <a:p>
            <a:endParaRPr lang="en-US" sz="2400" dirty="0"/>
          </a:p>
          <a:p>
            <a:endParaRPr lang="th-TH" sz="24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7" y="1355725"/>
            <a:ext cx="5815013" cy="50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09600"/>
            <a:ext cx="8915400" cy="5410200"/>
          </a:xfrm>
        </p:spPr>
        <p:txBody>
          <a:bodyPr/>
          <a:lstStyle/>
          <a:p>
            <a:r>
              <a:rPr lang="en-US" sz="2400" dirty="0"/>
              <a:t>28.Look localhost:3000 </a:t>
            </a:r>
          </a:p>
          <a:p>
            <a:r>
              <a:rPr lang="en-US" sz="2400" dirty="0"/>
              <a:t>29.Edit app/views/</a:t>
            </a:r>
            <a:r>
              <a:rPr lang="en-US" sz="2400" dirty="0" err="1"/>
              <a:t>static_pages</a:t>
            </a:r>
            <a:r>
              <a:rPr lang="en-US" sz="2400" dirty="0"/>
              <a:t>/</a:t>
            </a:r>
            <a:r>
              <a:rPr lang="en-US" sz="2400" dirty="0" err="1"/>
              <a:t>home.html.erb</a:t>
            </a:r>
            <a:endParaRPr lang="en-US" sz="2400" dirty="0"/>
          </a:p>
          <a:p>
            <a:r>
              <a:rPr lang="en-US" sz="2400" dirty="0"/>
              <a:t>30.Edit app/views/</a:t>
            </a:r>
            <a:r>
              <a:rPr lang="en-US" sz="2400" dirty="0" err="1"/>
              <a:t>static_pages</a:t>
            </a:r>
            <a:r>
              <a:rPr lang="en-US" sz="2400" dirty="0"/>
              <a:t>/kingsong1.html.erb</a:t>
            </a:r>
          </a:p>
          <a:p>
            <a:r>
              <a:rPr lang="en-US" sz="2400" dirty="0"/>
              <a:t>31.Edit app/views/</a:t>
            </a:r>
            <a:r>
              <a:rPr lang="en-US" sz="2400" dirty="0" err="1"/>
              <a:t>static_pages</a:t>
            </a:r>
            <a:r>
              <a:rPr lang="en-US" sz="2400" dirty="0"/>
              <a:t>/ kingsong2.html.erb</a:t>
            </a:r>
          </a:p>
          <a:p>
            <a:r>
              <a:rPr lang="en-US" sz="2400" dirty="0"/>
              <a:t>32.Edit app/views/</a:t>
            </a:r>
            <a:r>
              <a:rPr lang="en-US" sz="2400" dirty="0" err="1"/>
              <a:t>static_pages</a:t>
            </a:r>
            <a:r>
              <a:rPr lang="en-US" sz="2400" dirty="0"/>
              <a:t>/ kingsong3.html.erb</a:t>
            </a:r>
          </a:p>
          <a:p>
            <a:r>
              <a:rPr lang="en-US" sz="2400" dirty="0"/>
              <a:t>33.Edit Readme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56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546100"/>
            <a:ext cx="8915400" cy="5473700"/>
          </a:xfrm>
        </p:spPr>
        <p:txBody>
          <a:bodyPr>
            <a:normAutofit/>
          </a:bodyPr>
          <a:lstStyle/>
          <a:p>
            <a:r>
              <a:rPr lang="en-US" sz="2400" dirty="0"/>
              <a:t>34.git add –A</a:t>
            </a:r>
          </a:p>
          <a:p>
            <a:r>
              <a:rPr lang="en-US" sz="2400" dirty="0"/>
              <a:t>35.git commit -m "Finish static pages"</a:t>
            </a:r>
          </a:p>
          <a:p>
            <a:r>
              <a:rPr lang="en-US" sz="2400" dirty="0"/>
              <a:t>36.git checkout </a:t>
            </a:r>
            <a:r>
              <a:rPr lang="en-US" sz="2400" dirty="0" smtClean="0"/>
              <a:t>master</a:t>
            </a:r>
          </a:p>
          <a:p>
            <a:r>
              <a:rPr lang="en-US" sz="2400" dirty="0"/>
              <a:t>37.git merge </a:t>
            </a:r>
            <a:r>
              <a:rPr lang="en-US" sz="2400" dirty="0" smtClean="0"/>
              <a:t>static-pages</a:t>
            </a:r>
          </a:p>
          <a:p>
            <a:r>
              <a:rPr lang="en-US" sz="2400" dirty="0"/>
              <a:t>38. </a:t>
            </a:r>
            <a:r>
              <a:rPr lang="en-US" sz="2400" dirty="0" err="1"/>
              <a:t>git</a:t>
            </a:r>
            <a:r>
              <a:rPr lang="en-US" sz="2400" dirty="0"/>
              <a:t> push</a:t>
            </a:r>
          </a:p>
          <a:p>
            <a:r>
              <a:rPr lang="en-US" sz="2400" dirty="0"/>
              <a:t>39.git push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r>
              <a:rPr lang="en-US" sz="2400" dirty="0"/>
              <a:t>40.git checkout –b presentation</a:t>
            </a:r>
          </a:p>
          <a:p>
            <a:r>
              <a:rPr lang="en-US" sz="2400" dirty="0"/>
              <a:t>41.create </a:t>
            </a:r>
            <a:r>
              <a:rPr lang="en-US" sz="2400" dirty="0" err="1" smtClean="0"/>
              <a:t>powerpoint</a:t>
            </a:r>
            <a:endParaRPr lang="en-US" sz="2400" dirty="0" smtClean="0"/>
          </a:p>
          <a:p>
            <a:r>
              <a:rPr lang="en-US" sz="2400" dirty="0"/>
              <a:t>42.edit </a:t>
            </a:r>
            <a:r>
              <a:rPr lang="en-US" sz="2400" dirty="0" err="1"/>
              <a:t>powerpoint</a:t>
            </a:r>
            <a:r>
              <a:rPr lang="en-US" sz="2400" dirty="0"/>
              <a:t> and save as presentation.ppt</a:t>
            </a:r>
          </a:p>
          <a:p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81511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89212" y="622300"/>
            <a:ext cx="8915400" cy="5397500"/>
          </a:xfrm>
        </p:spPr>
        <p:txBody>
          <a:bodyPr>
            <a:normAutofit/>
          </a:bodyPr>
          <a:lstStyle/>
          <a:p>
            <a:r>
              <a:rPr lang="en-US" sz="2400" dirty="0"/>
              <a:t>43.git add –A</a:t>
            </a:r>
          </a:p>
          <a:p>
            <a:r>
              <a:rPr lang="en-US" sz="2400" dirty="0"/>
              <a:t>44.git commit -m "Finish presentation"</a:t>
            </a:r>
          </a:p>
          <a:p>
            <a:r>
              <a:rPr lang="en-US" sz="2400" dirty="0"/>
              <a:t>45.git checkout master</a:t>
            </a:r>
          </a:p>
          <a:p>
            <a:r>
              <a:rPr lang="en-US" sz="2400" dirty="0"/>
              <a:t>46.git merge presentation</a:t>
            </a:r>
          </a:p>
          <a:p>
            <a:r>
              <a:rPr lang="en-US" sz="2400" dirty="0"/>
              <a:t>47.git push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737797054"/>
      </p:ext>
    </p:extLst>
  </p:cSld>
  <p:clrMapOvr>
    <a:masterClrMapping/>
  </p:clrMapOvr>
</p:sld>
</file>

<file path=ppt/theme/theme1.xml><?xml version="1.0" encoding="utf-8"?>
<a:theme xmlns:a="http://schemas.openxmlformats.org/drawingml/2006/main" name="ช่อ">
  <a:themeElements>
    <a:clrScheme name="ช่อ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ช่อ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ช่อ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222</Words>
  <Application>Microsoft Office PowerPoint</Application>
  <PresentationFormat>แบบจอกว้าง</PresentationFormat>
  <Paragraphs>49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DilleniaUPC</vt:lpstr>
      <vt:lpstr>Wingdings 3</vt:lpstr>
      <vt:lpstr>ช่อ</vt:lpstr>
      <vt:lpstr>Rails framework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KINGSONG</dc:title>
  <dc:creator>Admin</dc:creator>
  <cp:lastModifiedBy>Admin</cp:lastModifiedBy>
  <cp:revision>5</cp:revision>
  <dcterms:created xsi:type="dcterms:W3CDTF">2017-05-17T17:57:23Z</dcterms:created>
  <dcterms:modified xsi:type="dcterms:W3CDTF">2017-05-18T04:48:42Z</dcterms:modified>
</cp:coreProperties>
</file>