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65" r:id="rId3"/>
    <p:sldId id="257" r:id="rId4"/>
    <p:sldId id="258" r:id="rId5"/>
    <p:sldId id="267" r:id="rId6"/>
    <p:sldId id="266" r:id="rId7"/>
    <p:sldId id="259" r:id="rId8"/>
    <p:sldId id="260" r:id="rId9"/>
    <p:sldId id="264" r:id="rId10"/>
    <p:sldId id="263" r:id="rId11"/>
    <p:sldId id="268" r:id="rId12"/>
    <p:sldId id="269" r:id="rId13"/>
    <p:sldId id="270" r:id="rId14"/>
    <p:sldId id="271" r:id="rId15"/>
    <p:sldId id="272" r:id="rId16"/>
    <p:sldId id="261" r:id="rId17"/>
    <p:sldId id="262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60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41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50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91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4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773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355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57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67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07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546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4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950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63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40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72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389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774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75555" y="1221010"/>
            <a:ext cx="10399711" cy="128089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Rails </a:t>
            </a:r>
            <a:r>
              <a:rPr lang="en-US" sz="8000" dirty="0" smtClean="0"/>
              <a:t>Framework </a:t>
            </a:r>
            <a:endParaRPr lang="en-US" sz="800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017710" y="2679700"/>
            <a:ext cx="89154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พิมพกานต์ การบรรจง  </a:t>
            </a:r>
            <a:r>
              <a:rPr lang="en-US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57160195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386" y="3979076"/>
            <a:ext cx="2024047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609600"/>
            <a:ext cx="8915400" cy="5410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28.Look localhost:3000 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29.Edit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home.html.erb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30.Edit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/kingsong1.html.erb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31.Edit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kingsong2.html.erb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32.Edit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kingsong3.html.erb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33.Edit Readme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56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1" y="1303450"/>
            <a:ext cx="9066379" cy="5097350"/>
          </a:xfrm>
          <a:prstGeom prst="rect">
            <a:avLst/>
          </a:prstGeom>
        </p:spPr>
      </p:pic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560511" y="531074"/>
            <a:ext cx="8915400" cy="3886200"/>
          </a:xfrm>
        </p:spPr>
        <p:txBody>
          <a:bodyPr/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Edit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home.html.erb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453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441077" y="508000"/>
            <a:ext cx="8915400" cy="3886200"/>
          </a:xfrm>
        </p:spPr>
        <p:txBody>
          <a:bodyPr/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Edit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/kingsong1.html.erb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77" y="1206499"/>
            <a:ext cx="9332070" cy="52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928812" y="698500"/>
            <a:ext cx="8915400" cy="3886200"/>
          </a:xfrm>
        </p:spPr>
        <p:txBody>
          <a:bodyPr/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Edit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kingsong2.html.erb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8" y="1374035"/>
            <a:ext cx="9234488" cy="51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763712" y="800100"/>
            <a:ext cx="8915400" cy="3886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kingsong3.html.erb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4" y="1460500"/>
            <a:ext cx="8829675" cy="49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62" y="1230208"/>
            <a:ext cx="8293100" cy="4662592"/>
          </a:xfrm>
          <a:prstGeom prst="rect">
            <a:avLst/>
          </a:prstGeom>
        </p:spPr>
      </p:pic>
      <p:sp>
        <p:nvSpPr>
          <p:cNvPr id="5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878012" y="546100"/>
            <a:ext cx="8915400" cy="3886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Edit Readme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620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546100"/>
            <a:ext cx="8915400" cy="54737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34.git add –A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35.git commit -m "Finish static pages"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36.git checkout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37.git merge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static-pages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38. git push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39.git push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heroku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40.git checkout –b presentation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41.create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powerpoint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42.edit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powerpoint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and save as presentation.ppt</a:t>
            </a:r>
          </a:p>
          <a:p>
            <a:endParaRPr lang="th-TH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51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622300"/>
            <a:ext cx="8915400" cy="53975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43.git add –A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44.git commit -m "Finish presentation"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45.git checkout 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46.git merge presentation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47.git push</a:t>
            </a:r>
            <a:endParaRPr lang="th-TH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77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00724" y="243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th-TH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ขั้นตอนการลง</a:t>
            </a:r>
            <a:r>
              <a:rPr lang="en-US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5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RAILS</a:t>
            </a:r>
            <a:endParaRPr lang="th-TH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4294967295"/>
          </p:nvPr>
        </p:nvSpPr>
        <p:spPr>
          <a:xfrm>
            <a:off x="3276600" y="1054100"/>
            <a:ext cx="8915400" cy="3886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1.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เข้าที่หน้า 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desktop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cd </a:t>
            </a:r>
            <a:r>
              <a:rPr lang="en-US" sz="2400" dirty="0"/>
              <a:t>C://Users/Admin/Desktop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ทำการสร้าง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rails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ชื่อว่า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kingsong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04" y="2882900"/>
            <a:ext cx="5064125" cy="38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76512" y="546100"/>
            <a:ext cx="8915400" cy="3886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แก้ไขไฟล์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Gemfile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1222375"/>
            <a:ext cx="49149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00312" y="571500"/>
            <a:ext cx="8915400" cy="62865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เข้าไปยัง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kingsong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cd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kingsong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5. gem sources –a http://rubygems.org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6. answer y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7. gem install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bundler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8.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ทำการติดตั้ง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bundle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โดยใช้คำสั่ง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bundle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install --without production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9. bundle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show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10. bundle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update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11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ทำการรัน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rails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คำสั่ง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open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cmd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run rails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757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462212" y="825500"/>
            <a:ext cx="8915400" cy="3886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12. open localhost:3000 will see welcome rails</a:t>
            </a:r>
          </a:p>
          <a:p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8" t="24428" r="20734" b="10783"/>
          <a:stretch/>
        </p:blipFill>
        <p:spPr>
          <a:xfrm>
            <a:off x="3352000" y="1828647"/>
            <a:ext cx="6667406" cy="38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2" y="2197100"/>
            <a:ext cx="7951258" cy="44704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64224" y="16691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th-TH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ขั้นตอนการลง </a:t>
            </a:r>
            <a:r>
              <a:rPr lang="en-US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</a:t>
            </a:r>
            <a:br>
              <a:rPr lang="en-US" sz="54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th-TH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4294967295"/>
          </p:nvPr>
        </p:nvSpPr>
        <p:spPr>
          <a:xfrm>
            <a:off x="1993900" y="965200"/>
            <a:ext cx="8915400" cy="3886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13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create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 at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github</a:t>
            </a:r>
            <a:endParaRPr lang="th-TH" sz="28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สร้าง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ชื่อ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ว่า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interview_rails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363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38412" y="546100"/>
            <a:ext cx="8915400" cy="59563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14.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--global user.name "your username"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15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--global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user.email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"your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email“</a:t>
            </a:r>
          </a:p>
          <a:p>
            <a:pPr marL="0" indent="0">
              <a:buNone/>
            </a:pP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16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init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17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add –A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18.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status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19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commit –m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“project”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20. git remote add origin “git repo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”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21. git push -u origin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37" y="1611312"/>
            <a:ext cx="6786563" cy="11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หน้า </a:t>
            </a:r>
            <a:r>
              <a:rPr lang="en-US" sz="5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WEB</a:t>
            </a:r>
            <a:endParaRPr lang="th-TH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4294967295"/>
          </p:nvPr>
        </p:nvSpPr>
        <p:spPr>
          <a:xfrm>
            <a:off x="2592924" y="1689100"/>
            <a:ext cx="8915400" cy="5765800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22</a:t>
            </a:r>
            <a:r>
              <a:rPr lang="pl-PL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pl-PL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heroku </a:t>
            </a:r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login</a:t>
            </a:r>
          </a:p>
          <a:p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23. heroku create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24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push heroku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25. git checkout -b static-pages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26. rails generate controller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home kingsong1 kingsong2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kingsong3</a:t>
            </a:r>
          </a:p>
        </p:txBody>
      </p:sp>
    </p:spTree>
    <p:extLst>
      <p:ext uri="{BB962C8B-B14F-4D97-AF65-F5344CB8AC3E}">
        <p14:creationId xmlns:p14="http://schemas.microsoft.com/office/powerpoint/2010/main" val="12361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584200"/>
            <a:ext cx="8915400" cy="5435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27. edit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/routes</a:t>
            </a:r>
          </a:p>
          <a:p>
            <a:endParaRPr lang="en-US" sz="2400" dirty="0"/>
          </a:p>
          <a:p>
            <a:endParaRPr lang="th-TH" sz="2400" dirty="0"/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5" y="1334876"/>
            <a:ext cx="8626475" cy="48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่อ">
  <a:themeElements>
    <a:clrScheme name="ช่อ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ช่อ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ช่อ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289</Words>
  <Application>Microsoft Office PowerPoint</Application>
  <PresentationFormat>แบบจอกว้าง</PresentationFormat>
  <Paragraphs>61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3" baseType="lpstr">
      <vt:lpstr>Arial</vt:lpstr>
      <vt:lpstr>BrowalliaUPC</vt:lpstr>
      <vt:lpstr>Century Gothic</vt:lpstr>
      <vt:lpstr>DilleniaUPC</vt:lpstr>
      <vt:lpstr>Wingdings 3</vt:lpstr>
      <vt:lpstr>ช่อ</vt:lpstr>
      <vt:lpstr>Rails Framework </vt:lpstr>
      <vt:lpstr>ขั้นตอนการลง RAILS</vt:lpstr>
      <vt:lpstr>งานนำเสนอ PowerPoint</vt:lpstr>
      <vt:lpstr>งานนำเสนอ PowerPoint</vt:lpstr>
      <vt:lpstr>งานนำเสนอ PowerPoint</vt:lpstr>
      <vt:lpstr>ขั้นตอนการลง Repo </vt:lpstr>
      <vt:lpstr>งานนำเสนอ PowerPoint</vt:lpstr>
      <vt:lpstr>หน้า WEB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KINGSONG</dc:title>
  <dc:creator>Admin</dc:creator>
  <cp:lastModifiedBy>Admin</cp:lastModifiedBy>
  <cp:revision>16</cp:revision>
  <dcterms:created xsi:type="dcterms:W3CDTF">2017-05-17T17:57:23Z</dcterms:created>
  <dcterms:modified xsi:type="dcterms:W3CDTF">2017-05-18T07:26:04Z</dcterms:modified>
</cp:coreProperties>
</file>