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0" r:id="rId9"/>
    <p:sldId id="264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0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4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0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91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73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5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7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07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54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5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3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2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8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77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75555" y="1221010"/>
            <a:ext cx="10399711" cy="1280890"/>
          </a:xfrm>
        </p:spPr>
        <p:txBody>
          <a:bodyPr>
            <a:noAutofit/>
          </a:bodyPr>
          <a:lstStyle/>
          <a:p>
            <a:pPr algn="ctr"/>
            <a:r>
              <a:rPr lang="th-TH" sz="8000" dirty="0"/>
              <a:t>วิธีติดตั้ง </a:t>
            </a:r>
            <a:r>
              <a:rPr lang="en-US" sz="8000" dirty="0"/>
              <a:t>git heroku rails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017710" y="2679700"/>
            <a:ext cx="8915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พิมพกานต์ การบรรจง  </a:t>
            </a:r>
            <a: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57160195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86" y="3979076"/>
            <a:ext cx="2024047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09600"/>
            <a:ext cx="8915400" cy="5410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28.Look localhost:3000 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29.Edit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30.Edit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/kingsong1.html.erb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31.Edit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kingsong2.html.erb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32.Edit app/views/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/ kingsong3.html.erb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33.Edit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5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46100"/>
            <a:ext cx="8915400" cy="5473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34.git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35.git commit -m "Finish static pages"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36.git checkout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37.git merge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static-pages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38. git push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39.git push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40.git checkout –b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41.create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42.edit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powerpoint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and save as presentation.ppt</a:t>
            </a:r>
          </a:p>
          <a:p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51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22300"/>
            <a:ext cx="8915400" cy="53975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43.git add –A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44.git commit -m "Finish presentation"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45.git checkout 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46.git merge presentation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47.git push</a:t>
            </a:r>
            <a:endParaRPr lang="th-TH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77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13012" y="800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1.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เข้าที่หน้า 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desktop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cd </a:t>
            </a:r>
            <a:r>
              <a:rPr lang="en-US" sz="2400" dirty="0"/>
              <a:t>C://Users/Admin/Desktop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ทำการสร้าง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ชื่อว่า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9" y="2603500"/>
            <a:ext cx="5064125" cy="3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6512" y="546100"/>
            <a:ext cx="8915400" cy="3886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แก้ไขไฟล์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Gemfile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222375"/>
            <a:ext cx="4914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00312" y="571500"/>
            <a:ext cx="8915400" cy="62865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 cd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kingsong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5. gem sources –a http://rubygems.org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6. answer y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7. gem install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8.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ทำการติดตั้ง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bundle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โดยใช้คำสั่ง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bundle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install --without production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9.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show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10. bundle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update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11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ทำการรัน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rails 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คำสั่ง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open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cmd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run rails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57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462212" y="825500"/>
            <a:ext cx="8915400" cy="3886200"/>
          </a:xfrm>
        </p:spPr>
        <p:txBody>
          <a:bodyPr/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12. open localhost:3000 will see welcome rails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8" t="24428" r="20734" b="10783"/>
          <a:stretch/>
        </p:blipFill>
        <p:spPr>
          <a:xfrm>
            <a:off x="3352000" y="1828647"/>
            <a:ext cx="6667406" cy="38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2" y="1828800"/>
            <a:ext cx="7951258" cy="4470400"/>
          </a:xfrm>
          <a:prstGeom prst="rect">
            <a:avLst/>
          </a:prstGeom>
        </p:spPr>
      </p:pic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865311" y="685800"/>
            <a:ext cx="8915400" cy="3886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13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create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at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github</a:t>
            </a:r>
            <a:endParaRPr lang="th-TH" sz="2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ว่า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interview_rails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363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38412" y="546100"/>
            <a:ext cx="8915400" cy="59563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14.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user.name "your username"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15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--global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user.email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"your email"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16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init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17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add –A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18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status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19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commit –m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“project”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20. git remote add origin “git repo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”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21. git push -u origin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8721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723900"/>
            <a:ext cx="8915400" cy="5765800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22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pl-PL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heroku </a:t>
            </a:r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login</a:t>
            </a:r>
          </a:p>
          <a:p>
            <a:r>
              <a:rPr lang="pl-PL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23. heroku create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24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push heroku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master</a:t>
            </a: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25. git checkout -b static-pages </a:t>
            </a: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26. rails generate controller </a:t>
            </a:r>
            <a:r>
              <a:rPr lang="en-US" sz="32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StaticPages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home kingsong1 kingsong2 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kingsong3</a:t>
            </a:r>
          </a:p>
        </p:txBody>
      </p:sp>
    </p:spTree>
    <p:extLst>
      <p:ext uri="{BB962C8B-B14F-4D97-AF65-F5344CB8AC3E}">
        <p14:creationId xmlns:p14="http://schemas.microsoft.com/office/powerpoint/2010/main" val="1236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84200"/>
            <a:ext cx="8915400" cy="5435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27. edit </a:t>
            </a:r>
            <a:r>
              <a:rPr lang="en-US" sz="32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/routes</a:t>
            </a:r>
          </a:p>
          <a:p>
            <a:endParaRPr lang="en-US" sz="2400" dirty="0"/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7" y="1355725"/>
            <a:ext cx="5815013" cy="5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ช่อ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264</Words>
  <Application>Microsoft Office PowerPoint</Application>
  <PresentationFormat>แบบจอกว้าง</PresentationFormat>
  <Paragraphs>51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8" baseType="lpstr">
      <vt:lpstr>Arial</vt:lpstr>
      <vt:lpstr>BrowalliaUPC</vt:lpstr>
      <vt:lpstr>Century Gothic</vt:lpstr>
      <vt:lpstr>DilleniaUPC</vt:lpstr>
      <vt:lpstr>Wingdings 3</vt:lpstr>
      <vt:lpstr>ช่อ</vt:lpstr>
      <vt:lpstr>วิธีติดตั้ง git heroku rails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KINGSONG</dc:title>
  <dc:creator>Admin</dc:creator>
  <cp:lastModifiedBy>Admin</cp:lastModifiedBy>
  <cp:revision>10</cp:revision>
  <dcterms:created xsi:type="dcterms:W3CDTF">2017-05-17T17:57:23Z</dcterms:created>
  <dcterms:modified xsi:type="dcterms:W3CDTF">2017-05-18T05:46:08Z</dcterms:modified>
</cp:coreProperties>
</file>