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1B70FA4-48E7-46D2-AF17-5EF15F07566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B5DEF45-899C-4872-BAE9-009114A7C60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Title Slide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Triangle Club’s Presentation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This is an introduction to the Triangle Club website. This will cover many things about the website in granular detail for many reasons.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Goals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goal of this site is complex. The purpose of this site is also complex. It’s about showing information about the triangle club.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Target Audience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intended audience of the website are people who are interested in triangles that weren’t sourced elsewhere.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Website Development Process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development process would be a top down approach starting from the navigation bar and going down from there.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Style/Layout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style of the website will be simple.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Testing/Maintenance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website will be tested in many ways. The website will be update and maintained on a weekly basis.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Technology used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HTML, CSS, and JavaScript were used to develop this website.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In conclusion, the goal of this site is complex. The purpose of this site is also complex. It’s about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showing information about the triangle club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2022-05-01T14:27:50Z</dcterms:created>
  <dc:creator/>
  <dc:description/>
  <dc:language>en-US</dc:language>
  <cp:lastModifiedBy/>
  <dcterms:modified xsi:type="dcterms:W3CDTF">2022-05-01T14:49:55Z</dcterms:modified>
  <cp:revision>2</cp:revision>
  <dc:subject/>
  <dc:title>Blueprint Plans</dc:title>
</cp:coreProperties>
</file>