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02" r:id="rId2"/>
    <p:sldId id="419" r:id="rId3"/>
    <p:sldId id="420" r:id="rId4"/>
    <p:sldId id="437" r:id="rId5"/>
    <p:sldId id="445" r:id="rId6"/>
    <p:sldId id="438" r:id="rId7"/>
    <p:sldId id="446" r:id="rId8"/>
    <p:sldId id="44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 autoAdjust="0"/>
    <p:restoredTop sz="93936" autoAdjust="0"/>
  </p:normalViewPr>
  <p:slideViewPr>
    <p:cSldViewPr snapToGrid="0">
      <p:cViewPr varScale="1">
        <p:scale>
          <a:sx n="105" d="100"/>
          <a:sy n="105" d="100"/>
        </p:scale>
        <p:origin x="12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F84AA-269A-42FD-BEAC-2075DFD7A8C9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BC95-4D3D-4AC8-992D-37D3767B1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6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12192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21920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724400"/>
            <a:ext cx="8534400" cy="16764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454400" y="2209800"/>
            <a:ext cx="8534400" cy="19812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540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Angsana New" pitchFamily="18" charset="-34"/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43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76267" y="1"/>
            <a:ext cx="2912533" cy="65960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34434" y="1"/>
            <a:ext cx="8538633" cy="65960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41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3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34434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4167" y="1482725"/>
            <a:ext cx="5706533" cy="5113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1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68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8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28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482725"/>
            <a:ext cx="11615737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0033CC"/>
                </a:solidFill>
                <a:latin typeface="+mn-lt"/>
                <a:cs typeface="Angsana New" pitchFamily="18" charset="-34"/>
              </a:defRPr>
            </a:lvl1pPr>
          </a:lstStyle>
          <a:p>
            <a:fld id="{DBF69ADF-44AA-49B4-A3C1-315607DE7250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597650"/>
            <a:ext cx="38608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0033CC"/>
                </a:solidFill>
                <a:latin typeface="+mn-lt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50400" y="6597650"/>
            <a:ext cx="2540000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33CC"/>
                </a:solidFill>
                <a:latin typeface="Calibri" panose="020F0502020204030204" pitchFamily="34" charset="0"/>
                <a:cs typeface="Angsana New" panose="02020603050405020304" pitchFamily="18" charset="-34"/>
              </a:defRPr>
            </a:lvl1pPr>
          </a:lstStyle>
          <a:p>
            <a:fld id="{F9F9ED32-46C6-469E-9D81-E8934DBD09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3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Calibri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DDDDDD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730829" y="5108122"/>
            <a:ext cx="8534400" cy="582386"/>
          </a:xfrm>
        </p:spPr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  <a:cs typeface="Times New Roman" panose="02020603050405020304" pitchFamily="18" charset="0"/>
              </a:rPr>
              <a:t>NCKU CSIE DICLAB</a:t>
            </a:r>
          </a:p>
          <a:p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Homework 3 explanation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86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6D5BE56-3574-46DA-A334-335D427DC7E5}"/>
              </a:ext>
            </a:extLst>
          </p:cNvPr>
          <p:cNvGrpSpPr/>
          <p:nvPr/>
        </p:nvGrpSpPr>
        <p:grpSpPr>
          <a:xfrm>
            <a:off x="5127093" y="4690872"/>
            <a:ext cx="6454590" cy="960372"/>
            <a:chOff x="2098458" y="3516056"/>
            <a:chExt cx="6454590" cy="960372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43839E7-2B32-449F-8EA0-702D5AE47DE1}"/>
                </a:ext>
              </a:extLst>
            </p:cNvPr>
            <p:cNvSpPr/>
            <p:nvPr/>
          </p:nvSpPr>
          <p:spPr>
            <a:xfrm>
              <a:off x="2098458" y="3517204"/>
              <a:ext cx="986118" cy="959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IDLE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A704CFF-3586-401B-BDBC-965127872383}"/>
                </a:ext>
              </a:extLst>
            </p:cNvPr>
            <p:cNvSpPr/>
            <p:nvPr/>
          </p:nvSpPr>
          <p:spPr>
            <a:xfrm>
              <a:off x="3604529" y="3517204"/>
              <a:ext cx="986118" cy="959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READ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6A409C21-1144-48B1-A90C-C93595C6C905}"/>
                </a:ext>
              </a:extLst>
            </p:cNvPr>
            <p:cNvSpPr/>
            <p:nvPr/>
          </p:nvSpPr>
          <p:spPr>
            <a:xfrm>
              <a:off x="5370577" y="3517204"/>
              <a:ext cx="1075765" cy="959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CAL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03D6809E-3AAF-4FBB-B308-2D70EADF0CAE}"/>
                </a:ext>
              </a:extLst>
            </p:cNvPr>
            <p:cNvSpPr/>
            <p:nvPr/>
          </p:nvSpPr>
          <p:spPr>
            <a:xfrm>
              <a:off x="7387636" y="3516056"/>
              <a:ext cx="1165412" cy="9592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DONE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B99046F-A086-4D66-B0E0-7308402B395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084576" y="3996816"/>
              <a:ext cx="5199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1F80055-5532-475F-BEFC-DFA8E911948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590647" y="3996816"/>
              <a:ext cx="7799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弧形 18">
              <a:extLst>
                <a:ext uri="{FF2B5EF4-FFF2-40B4-BE49-F238E27FC236}">
                  <a16:creationId xmlns:a16="http://schemas.microsoft.com/office/drawing/2014/main" id="{8B28CA3E-C23C-414C-9ED5-FCD9C9EF40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02109" y="3263314"/>
              <a:ext cx="12700" cy="697290"/>
            </a:xfrm>
            <a:prstGeom prst="curvedConnector3">
              <a:avLst>
                <a:gd name="adj1" fmla="val 49561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C1A7A91E-0F78-4203-A776-C2940A61199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6454931" y="3995668"/>
              <a:ext cx="932705" cy="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418D50-D670-00B4-8A0C-015ABEF37FE1}"/>
              </a:ext>
            </a:extLst>
          </p:cNvPr>
          <p:cNvSpPr txBox="1"/>
          <p:nvPr/>
        </p:nvSpPr>
        <p:spPr>
          <a:xfrm>
            <a:off x="7526783" y="5272939"/>
            <a:ext cx="1030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Counter==15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4F15E9-A105-1E73-428D-3118474CB118}"/>
              </a:ext>
            </a:extLst>
          </p:cNvPr>
          <p:cNvSpPr txBox="1"/>
          <p:nvPr/>
        </p:nvSpPr>
        <p:spPr>
          <a:xfrm>
            <a:off x="9052379" y="5549938"/>
            <a:ext cx="1720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counter==4 &amp;&amp; !</a:t>
            </a:r>
            <a:r>
              <a:rPr lang="en-US" altLang="zh-TW" sz="1200" dirty="0" err="1"/>
              <a:t>fir_valid</a:t>
            </a:r>
            <a:endParaRPr lang="zh-TW" altLang="en-US" sz="1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D09C178-3DF2-6919-9DF2-55E1AF849BE3}"/>
              </a:ext>
            </a:extLst>
          </p:cNvPr>
          <p:cNvSpPr txBox="1"/>
          <p:nvPr/>
        </p:nvSpPr>
        <p:spPr>
          <a:xfrm>
            <a:off x="640079" y="1929384"/>
            <a:ext cx="7948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IDLE : Reset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READ : Store the first 16 </a:t>
            </a:r>
            <a:r>
              <a:rPr lang="en-US" altLang="zh-TW" dirty="0" err="1"/>
              <a:t>fir_d</a:t>
            </a:r>
            <a:r>
              <a:rPr lang="en-US" altLang="zh-TW" dirty="0"/>
              <a:t> values to perform the FFT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CAL : Perform one FFT stage per cycle and continuously storing </a:t>
            </a:r>
            <a:r>
              <a:rPr lang="en-US" altLang="zh-TW" dirty="0" err="1"/>
              <a:t>fir_d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DONE : Finished state</a:t>
            </a: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925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READ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4963" y="1482725"/>
            <a:ext cx="11776355" cy="5113338"/>
          </a:xfrm>
        </p:spPr>
        <p:txBody>
          <a:bodyPr/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fir_data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[0:15]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fir_d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buffer when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fir_valid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sign extension and zero padding simultaneously.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7DD360-288E-404A-4699-4D01BAF3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93" y="2793640"/>
            <a:ext cx="644932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Butterfly unit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47F6A5-79E2-D95C-6EFB-8F722260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88" y="1747891"/>
            <a:ext cx="6382512" cy="1191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CF997D-B792-9D52-BCDF-88F61C62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458" y="3332881"/>
            <a:ext cx="6500123" cy="23004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0686506-5BC3-15F0-5ABF-EFB9DD05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388" y="1876208"/>
            <a:ext cx="2943020" cy="18170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64D18BF-65EF-7EAD-2435-E7BDA785A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388" y="4029889"/>
            <a:ext cx="2938754" cy="1817092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7CD9129C-D47F-D814-2A00-0947F60E4678}"/>
              </a:ext>
            </a:extLst>
          </p:cNvPr>
          <p:cNvSpPr/>
          <p:nvPr/>
        </p:nvSpPr>
        <p:spPr>
          <a:xfrm>
            <a:off x="8567928" y="3323190"/>
            <a:ext cx="3108960" cy="1191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92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E7FE3-3B7A-F7B9-B8BD-C6B71614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0FF85-DD2D-64D5-EFDC-0EBE0BA1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Butterfly unit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646EB8-1D9C-17FA-C698-4CA91BFB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88" y="1747891"/>
            <a:ext cx="6382512" cy="119128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3AA0D2F-02FE-C8C0-C05D-BAAABAC1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88" y="3291840"/>
            <a:ext cx="6500123" cy="230047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A83605E-F4A6-0C14-7D6F-B891A91C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95" y="1527048"/>
            <a:ext cx="3858969" cy="24734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46CE75D-AC70-508B-D992-68A692B29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65" y="4107155"/>
            <a:ext cx="3859999" cy="2473480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4D9E9221-B3A8-414D-3C3C-B69AFD56FB88}"/>
              </a:ext>
            </a:extLst>
          </p:cNvPr>
          <p:cNvSpPr/>
          <p:nvPr/>
        </p:nvSpPr>
        <p:spPr>
          <a:xfrm>
            <a:off x="8313157" y="4280032"/>
            <a:ext cx="3675643" cy="16159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40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85DFEA-792D-A409-31D9-A514DC1A2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" t="120" r="-1"/>
          <a:stretch/>
        </p:blipFill>
        <p:spPr>
          <a:xfrm>
            <a:off x="3128264" y="1636258"/>
            <a:ext cx="8860536" cy="46731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093C559-E930-7DCA-7124-98D502204D4D}"/>
              </a:ext>
            </a:extLst>
          </p:cNvPr>
          <p:cNvSpPr txBox="1"/>
          <p:nvPr/>
        </p:nvSpPr>
        <p:spPr>
          <a:xfrm>
            <a:off x="92456" y="1983730"/>
            <a:ext cx="327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Calculate the result of stage 1 by using previously defined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166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C3962-ECE4-0E03-9C61-92CA7D14A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858FA-46E8-545B-850E-A9D5564D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Stage 1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353E6D-00E3-DF64-F456-52D305DD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0717"/>
            <a:ext cx="4625450" cy="312723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E05F999-E01E-068C-84B0-2F5DFA9EFA27}"/>
              </a:ext>
            </a:extLst>
          </p:cNvPr>
          <p:cNvSpPr txBox="1"/>
          <p:nvPr/>
        </p:nvSpPr>
        <p:spPr>
          <a:xfrm>
            <a:off x="585216" y="1680717"/>
            <a:ext cx="384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Store the result in the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 the output of this stage as the input to the next 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349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F0EBC-F981-7E42-9A40-8EEFB2710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B2610-4B1E-AE72-57DE-DA1DF07D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D583D9C-510A-0EDC-151F-C19C3070875E}"/>
              </a:ext>
            </a:extLst>
          </p:cNvPr>
          <p:cNvSpPr txBox="1"/>
          <p:nvPr/>
        </p:nvSpPr>
        <p:spPr>
          <a:xfrm>
            <a:off x="585216" y="1680717"/>
            <a:ext cx="433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Store the imaginary part in the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First output the real part, then output the imaginary part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570DDF-5998-F91A-5DDA-73E70872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44" y="3854381"/>
            <a:ext cx="5611008" cy="29436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79F5BB-17C5-7361-D55D-E504F68A2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44" y="1616539"/>
            <a:ext cx="433448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5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NCKU">
  <a:themeElements>
    <a:clrScheme name="NCKU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CKU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KU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KU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CKU" id="{1E584FE3-EC3C-4BC7-B6FE-D3F2C8DC7160}" vid="{911B48B0-2E8C-4C50-97C8-C7CE263FDF5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NCKU</Template>
  <TotalTime>27067</TotalTime>
  <Words>145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標楷體</vt:lpstr>
      <vt:lpstr>Angsana New</vt:lpstr>
      <vt:lpstr>Arial</vt:lpstr>
      <vt:lpstr>Calibri</vt:lpstr>
      <vt:lpstr>Times New Roman</vt:lpstr>
      <vt:lpstr>Wingdings</vt:lpstr>
      <vt:lpstr>NCKU</vt:lpstr>
      <vt:lpstr>Homework 3 explanation</vt:lpstr>
      <vt:lpstr>Finite State Machine</vt:lpstr>
      <vt:lpstr>READ</vt:lpstr>
      <vt:lpstr>Butterfly unit</vt:lpstr>
      <vt:lpstr>Butterfly unit</vt:lpstr>
      <vt:lpstr>Stage 1</vt:lpstr>
      <vt:lpstr>Stage 1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超高解析度影像之壓縮演算法 開發及硬體架構設計</dc:title>
  <dc:creator>Lin</dc:creator>
  <cp:lastModifiedBy>林彥輝 YEN-HUI-LIN</cp:lastModifiedBy>
  <cp:revision>1094</cp:revision>
  <dcterms:created xsi:type="dcterms:W3CDTF">2016-04-08T13:58:24Z</dcterms:created>
  <dcterms:modified xsi:type="dcterms:W3CDTF">2025-05-21T05:50:29Z</dcterms:modified>
</cp:coreProperties>
</file>