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2" r:id="rId3"/>
    <p:sldId id="265" r:id="rId4"/>
    <p:sldId id="266" r:id="rId5"/>
    <p:sldId id="272" r:id="rId6"/>
    <p:sldId id="261" r:id="rId7"/>
    <p:sldId id="27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80" d="100"/>
          <a:sy n="80" d="100"/>
        </p:scale>
        <p:origin x="468" y="4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30T18:21:03.30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336 754 13247 0 0,'0'0'6'0'0,"-13"2"130"0"0,1 2 0 0 0,-17 5 0 0 0,24-7-153 0 0,1 1-1 0 0,-1-1 1 0 0,1 1 0 0 0,-1 0-1 0 0,1 0 1 0 0,0 1-1 0 0,0-1 1 0 0,1 1 0 0 0,-4 4-1 0 0,-11 13 18 0 0,12-10 0 0 0,0 22 0 0 0,-7 187 0 0 0,-16 739-58 0 0,15-735-69 0 0,14-219 107 0 0,-1 0 0 0 0,0 0 0 0 0,1 0 0 0 0,-2 0 0 0 0,1 0-1 0 0,0-1 1 0 0,-1 1 0 0 0,-4 8 0 0 0,6-13 20 0 0,-84 167-1548 0 0,62-117 992 0 0,22-50 553 0 0,0 0 1 0 0,0 0 0 0 0,0 0 0 0 0,0 0 0 0 0,0 0-1 0 0,0 1 1 0 0,0-1 0 0 0,0 0 0 0 0,0 0 0 0 0,0 0-1 0 0,0 0 1 0 0,-1 0 0 0 0,1 0 0 0 0,0 0 0 0 0,0 1-1 0 0,0-1 1 0 0,0 0 0 0 0,0 0 0 0 0,0 0 0 0 0,0 0-1 0 0,0 0 1 0 0,0 0 0 0 0,0 0 0 0 0,0 0 0 0 0,-1 0-1 0 0,1 1 1 0 0,0-1 0 0 0,0 0 0 0 0,0 0 0 0 0,0 0-1 0 0,0 0 1 0 0,0 0 0 0 0,0 0 0 0 0,0 0 0 0 0,-1 0-1 0 0,1 0 1 0 0,0 0 0 0 0,0 0 0 0 0,0 0 0 0 0,0 0-1 0 0,0 0 1 0 0,-1 0 0 0 0,-2-19-92 0 0,-2-171-95 0 0,-3-714-173 0 0,6 708 203 0 0,-1 169 11 0 0,3 27 147 0 0,0 0-11 0 0,0 0 0 0 0,0 1 0 0 0,0-1 1 0 0,0 0-1 0 0,-1 0 0 0 0,1 0 0 0 0,0 0 1 0 0,0 0-1 0 0,0 0 0 0 0,0 0 0 0 0,0 0 1 0 0,0 0-1 0 0,-1 0 0 0 0,1 0 1 0 0,0 0-1 0 0,0 0 0 0 0,0 0 0 0 0,0 0 1 0 0,-1 0-1 0 0,1 0 0 0 0,0 0 0 0 0,0 0 1 0 0,0 0-1 0 0,0 0 0 0 0,0 0 0 0 0,-1 0 1 0 0,1 0-1 0 0,0 0 0 0 0,0 0 0 0 0,0 0 1 0 0,0 0-1 0 0,0 0 0 0 0,0-1 0 0 0,-1 1 1 0 0,1 0-1 0 0,0 0 0 0 0,0 0 0 0 0,0 0 1 0 0,0 0-1 0 0,0 0 0 0 0,0 0 0 0 0,0-1 1 0 0,0 1-1 0 0,0 0 0 0 0,0 0 0 0 0,0 0 1 0 0,-1 0-1 0 0,1 0 0 0 0,0-1 0 0 0,0 1 1 0 0,0 0-1 0 0,0 0 0 0 0,0 0 1 0 0,0 0-1 0 0,0-1 0 0 0,0 1 0 0 0,0 0 1 0 0,0 0-1 0 0,0 0 0 0 0,1 0 0 0 0,-1 0 1 0 0,0-1-1 0 0,0 1 0 0 0,0-12-152 0 0,17-100 189 0 0,4 1 0 0 0,66-196 1 0 0,-11 47 312 0 0,-5 13 189 0 0,-70 245-517 0 0,26-70 416 0 0,-23 63-311 0 0,0 1 1 0 0,1-1 0 0 0,0 1-1 0 0,0 1 1 0 0,1-1 0 0 0,6-6-1 0 0,-21 29 267 0 0,1 0 0 0 0,0 1 0 0 0,-8 25 0 0 0,-18 59 267 0 0,-26 136-1 0 0,-8 27-249 0 0,66-257-396 0 0,-64 218 295 0 0,57-182-237 0 0,1 0 0 0 0,2 0 0 0 0,-1 61-1 0 0,7-99-61 0 0,2 25-37 0 0,-2-28 35 0 0,0 0 0 0 0,0-1 0 0 0,0 1 0 0 0,1 0 0 0 0,-1 0 0 0 0,0 0 0 0 0,1 0 0 0 0,-1-1 0 0 0,0 1 0 0 0,1 0 0 0 0,-1 0 0 0 0,1-1 0 0 0,-1 1 0 0 0,1 0 0 0 0,0-1 0 0 0,-1 1 0 0 0,1 0 0 0 0,0-1 0 0 0,-1 1 0 0 0,1-1 0 0 0,0 1 0 0 0,0-1 0 0 0,-1 0 1 0 0,1 1-1 0 0,0-1 0 0 0,0 0 0 0 0,1 1 0 0 0,-2-1-6 0 0,1 0 1 0 0,0-1-1 0 0,0 1 1 0 0,0 0-1 0 0,0 0 1 0 0,0-1-1 0 0,-1 1 1 0 0,1 0-1 0 0,0-1 1 0 0,0 1-1 0 0,0-1 1 0 0,-1 1-1 0 0,1-1 1 0 0,0 1-1 0 0,-1-1 1 0 0,1 1-1 0 0,0-1 1 0 0,-1 0-1 0 0,1 1 1 0 0,0-2-1 0 0,11-16-143 0 0,-11 16 112 0 0,8-15-442 0 0,-1 0 1 0 0,-1 0-1 0 0,8-27 0 0 0,10-57-684 0 0,-21 80 1072 0 0,113-570-90 0 0,-79 364 837 0 0,-12 78-4095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30T18:21:05.25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137 1882 1839 0 0,'-22'23'2050'0'0,"-30"48"2098"0"0,61-73-3747 0 0,9-4-376 0 0,-11 0-28 0 0,0 1-1 0 0,0-1 1 0 0,0 0 0 0 0,-1 0-1 0 0,0 0 1 0 0,0-1-1 0 0,0 0 1 0 0,-1 0-1 0 0,0-1 1 0 0,-1 0-1 0 0,1 1 1 0 0,-2-2-1 0 0,1 1 1 0 0,2-9-1 0 0,3-14 178 0 0,-1-1-1 0 0,5-48 1 0 0,-12 78-171 0 0,13-121 635 0 0,0-163-1 0 0,-14 283-627 0 0,0-1-5 0 0,0-1-1 0 0,0 0 1 0 0,-1 0 0 0 0,1 1 0 0 0,-3-8 0 0 0,3 12-1 0 0,0 0 0 0 0,0 0 0 0 0,0 0 0 0 0,0-1 1 0 0,0 1-1 0 0,0 0 0 0 0,0 0 0 0 0,0 0 0 0 0,0 0 1 0 0,0 0-1 0 0,0 0 0 0 0,-1-1 0 0 0,1 1 0 0 0,0 0 1 0 0,0 0-1 0 0,0 0 0 0 0,0 0 0 0 0,0 0 0 0 0,0 0 1 0 0,0 0-1 0 0,-1 0 0 0 0,1 0 0 0 0,0 0 0 0 0,0-1 1 0 0,0 1-1 0 0,0 0 0 0 0,0 0 0 0 0,0 0 0 0 0,-1 0 1 0 0,1 0-1 0 0,0 0 0 0 0,0 0 0 0 0,0 0 0 0 0,0 0 1 0 0,0 0-1 0 0,-1 0 0 0 0,1 0 0 0 0,0 0 0 0 0,-6 5 60 0 0,-1 8 71 0 0,0 7 375 0 0,1 1-1 0 0,1 0 1 0 0,-4 30-1 0 0,6-30-315 0 0,-29 276 21 0 0,17-133-232 0 0,-1-16-88 0 0,-38 403-624 0 0,53-539 729 0 0,0-8 0 0 0,1-1 0 0 0,-1 1 0 0 0,1 0 0 0 0,0-1 0 0 0,1 6 0 0 0,6-54 111 0 0,-7-197 962 0 0,-3 151-778 0 0,-11-294 366 0 0,0-62-723 0 0,17 336 395 0 0,18-116 0 0 0,-21 225-331 0 0,4-10 43 0 0,-1 19 15 0 0,3 23 85 0 0,-6-28-126 0 0,26 275 1822 0 0,-21 3-1395 0 0,0-10-778 0 0,18-2-211 0 0,-20-246 527 0 0,-2-11 36 0 0,0 0 0 0 0,1 1-1 0 0,0-1 1 0 0,1 0 0 0 0,0 0 0 0 0,6 12 0 0 0,-9-23-23 0 0,0 0 1 0 0,0 0-1 0 0,0 1 1 0 0,0-1-1 0 0,0 0 1 0 0,0 0-1 0 0,0 0 1 0 0,0 0-1 0 0,0 1 1 0 0,0-1-1 0 0,0 0 1 0 0,0 0-1 0 0,1 0 1 0 0,-1 0-1 0 0,0 0 1 0 0,0 1-1 0 0,0-1 1 0 0,0 0-1 0 0,0 0 1 0 0,0 0-1 0 0,0 0 1 0 0,1 0 0 0 0,-1 0-1 0 0,0 1 1 0 0,0-1-1 0 0,0 0 1 0 0,0 0-1 0 0,0 0 1 0 0,1 0-1 0 0,-1 0 1 0 0,0 0-1 0 0,0 0 1 0 0,0 0-1 0 0,0 0 1 0 0,1 0-1 0 0,-1 0 1 0 0,0 0-1 0 0,0 0 1 0 0,0 0-1 0 0,0 0 1 0 0,1 0-1 0 0,-1 0 1 0 0,0 0-1 0 0,0 0 1 0 0,0 0-1 0 0,0 0 1 0 0,1 0 0 0 0,-1 0-1 0 0,0 0 1 0 0,0 0-1 0 0,0-1 1 0 0,4-11-32 0 0,-3-21 35 0 0,-1 31-9 0 0,-10-247-446 0 0,0 53 440 0 0,-6-236 81 0 0,-4-340 90 0 0,30 575-157 0 0,-1 26 0 0 0,-8 154-45 0 0,-1 9-35 0 0,1 0 1 0 0,-1 0 0 0 0,0-1-1 0 0,-1 1 1 0 0,0 0 0 0 0,0 0 0 0 0,-5-13-1 0 0,6 21 82 0 0,0 0-1 0 0,0-1 1 0 0,0 1-1 0 0,0 0 0 0 0,0 0 1 0 0,0 0-1 0 0,0 0 1 0 0,0 0-1 0 0,0-1 0 0 0,0 1 1 0 0,0 0-1 0 0,0 0 1 0 0,-1 0-1 0 0,1 0 1 0 0,0 0-1 0 0,0-1 0 0 0,0 1 1 0 0,0 0-1 0 0,0 0 1 0 0,0 0-1 0 0,-1 0 1 0 0,1 0-1 0 0,0 0 0 0 0,0 0 1 0 0,0 0-1 0 0,0 0 1 0 0,0 0-1 0 0,-1 0 1 0 0,1 0-1 0 0,0 0 0 0 0,0 0 1 0 0,0-1-1 0 0,0 1 1 0 0,-1 0-1 0 0,1 0 1 0 0,0 1-1 0 0,0-1 0 0 0,0 0 1 0 0,0 0-1 0 0,-1 0 1 0 0,-4 6 418 0 0,-3 15 567 0 0,3 9-545 0 0,0 0 1 0 0,2 1-1 0 0,2-1 0 0 0,1 33 1 0 0,1-9-338 0 0,4 386-225 0 0,0-224-79 0 0,-13 615-773 0 0,7-806 1058 0 0,-1-1-117 0 0,1-1 1 0 0,2 1 0 0 0,3 28-1 0 0,-4-52 31 0 0,0 0 1 0 0,0 0-1 0 0,0 1 0 0 0,0-1 0 0 0,0 0 1 0 0,0 0-1 0 0,0 0 0 0 0,0 1 0 0 0,0-1 1 0 0,0 0-1 0 0,0 0 0 0 0,0 0 0 0 0,0 0 1 0 0,0 1-1 0 0,0-1 0 0 0,0 0 0 0 0,0 0 0 0 0,1 0 1 0 0,-1 0-1 0 0,0 1 0 0 0,0-1 0 0 0,0 0 1 0 0,0 0-1 0 0,0 0 0 0 0,0 0 0 0 0,0 0 1 0 0,1 1-1 0 0,-1-1 0 0 0,0 0 0 0 0,0 0 1 0 0,0 0-1 0 0,0 0 0 0 0,1 0 0 0 0,-1 0 1 0 0,0 0-1 0 0,0 0 0 0 0,0 0 0 0 0,0 0 0 0 0,1 0 1 0 0,-1 0-1 0 0,0 0 0 0 0,0 0 0 0 0,0 0 1 0 0,1 0-1 0 0,-1 0 0 0 0,0 0 0 0 0,0 0 1 0 0,8-9 196 0 0,4-17-308 0 0,-3-12-267 0 0,-2-1 1 0 0,-2 0-1 0 0,2-63 1 0 0,-6 66 279 0 0,9-549-110 0 0,-30-2 337 0 0,2 148 624 0 0,17 416-801 0 0,1 4-78 0 0,-1 1 1 0 0,0-1 0 0 0,-9-36 0 0 0,10 55 133 0 0,0-1-1 0 0,0 1 1 0 0,0 0-1 0 0,0 0 1 0 0,0-1-1 0 0,0 1 1 0 0,-1 0 0 0 0,1-1-1 0 0,0 1 1 0 0,0 0-1 0 0,0 0 1 0 0,0-1 0 0 0,0 1-1 0 0,0 0 1 0 0,0 0-1 0 0,0 0 1 0 0,-1-1 0 0 0,1 1-1 0 0,0 0 1 0 0,0 0-1 0 0,0 0 1 0 0,0-1 0 0 0,-1 1-1 0 0,1 0 1 0 0,0 0-1 0 0,0 0 1 0 0,-1 0-1 0 0,1 0 1 0 0,0-1 0 0 0,0 1-1 0 0,-1 0 1 0 0,1 0-1 0 0,-4 8 604 0 0,0 18 521 0 0,2 114 660 0 0,2-70-1368 0 0,0-11-328 0 0,-24 904-1640 0 0,7-795 1432 0 0,17-164 105 0 0,0-5-12 0 0,2-16-43 0 0,4-27-70 0 0,-6 41 126 0 0,19-299-795 0 0,-24 2 427 0 0,-12 10 912 0 0,-1-155-548 0 0,20 417 251 0 0,0 86-113 0 0,-25 438 188 0 0,4-169-6580 0 0,16-212 692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30T18:13:59.01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2337 531 5983 0 0,'-14'19'6584'0'0,"13"-6"-6506"0"0,1 1-1 0 0,3 18 0 0 0,3 83-77 0 0,-5-74 0 0 0,-2 18-43 0 0,0 15-62 0 0,2-64 93 0 0,0 1 0 0 0,1-1 0 0 0,-1 0 0 0 0,7 18 0 0 0,-8-27 11 0 0,0 0-1 0 0,1-1 1 0 0,-1 1-1 0 0,0 0 1 0 0,1 0-1 0 0,-1 0 1 0 0,1-1-1 0 0,-1 1 0 0 0,1 0 1 0 0,-1 0-1 0 0,1-1 1 0 0,-1 1-1 0 0,1-1 1 0 0,0 1-1 0 0,-1 0 1 0 0,2 0-1 0 0,-1-1 0 0 0,-1 0-1 0 0,0 0 1 0 0,1 0 0 0 0,-1 0-1 0 0,1 0 1 0 0,-1 0 0 0 0,0 0-1 0 0,1 0 1 0 0,-1 0-1 0 0,1 0 1 0 0,-1 0 0 0 0,0 0-1 0 0,1 0 1 0 0,-1 0 0 0 0,0-1-1 0 0,1 1 1 0 0,-1 0 0 0 0,1 0-1 0 0,-1 0 1 0 0,0-1-1 0 0,0 1 1 0 0,1 0 0 0 0,-1 0-1 0 0,1-1 1 0 0,1-1-9 0 0,-1-1-1 0 0,1 1 1 0 0,-1 0 0 0 0,1-1 0 0 0,-1 1-1 0 0,0-1 1 0 0,0 0 0 0 0,1-3 0 0 0,4-22-11 0 0,-2-1 1 0 0,0 1 0 0 0,-2-1 0 0 0,-2-33 0 0 0,0 14 9 0 0,3-401-580 0 0,-2 292 464 0 0,-1 157 129 0 0,0 0 1 0 0,0 0-1 0 0,0 0 0 0 0,0 0 0 0 0,0 0 0 0 0,0 0 0 0 0,0 0 0 0 0,0-1 1 0 0,0 1-1 0 0,0 0 0 0 0,0 0 0 0 0,0 0 0 0 0,0 0 0 0 0,0 0 0 0 0,0 0 1 0 0,0 0-1 0 0,0-1 0 0 0,0 1 0 0 0,0 0 0 0 0,0 0 0 0 0,0 0 0 0 0,0 0 1 0 0,0 0-1 0 0,0 0 0 0 0,0 0 0 0 0,0 0 0 0 0,0-1 0 0 0,0 1 0 0 0,0 0 1 0 0,0 0-1 0 0,0 0 0 0 0,-1 0 0 0 0,1 0 0 0 0,0 0 0 0 0,0 0 0 0 0,0 0 1 0 0,0 0-1 0 0,0 0 0 0 0,0 0 0 0 0,0 0 0 0 0,0 0 0 0 0,0-1 0 0 0,-1 1 1 0 0,1 0-1 0 0,0 0 0 0 0,0 0 0 0 0,0 0 0 0 0,0 0 0 0 0,0 0 0 0 0,0 0 0 0 0,-5 6 143 0 0,-4 11 209 0 0,-9 31 498 0 0,2 1 1 0 0,-15 84-1 0 0,16-62-709 0 0,-5 20-112 0 0,-28 112 79 0 0,37-164 25 0 0,14-42-147 0 0,-2 0-1 0 0,1 0 0 0 0,0 0 1 0 0,2-6-1 0 0,17-105 342 0 0,8-163 0 0 0,-16 131-176 0 0,-11 133-152 0 0,-1 0 0 0 0,-1-1 0 0 0,0 1 0 0 0,-2-19 0 0 0,2 31 0 0 0,0 1 1 0 0,0 0-1 0 0,0 0 0 0 0,0 0 0 0 0,0 0 1 0 0,-1 0-1 0 0,1 0 0 0 0,0-1 0 0 0,0 1 0 0 0,0 0 1 0 0,0 0-1 0 0,0 0 0 0 0,0 0 0 0 0,0 0 0 0 0,0 0 1 0 0,0-1-1 0 0,0 1 0 0 0,0 0 0 0 0,0 0 0 0 0,0 0 1 0 0,0 0-1 0 0,-1 0 0 0 0,1 0 0 0 0,0 0 1 0 0,0 0-1 0 0,0 0 0 0 0,0 0 0 0 0,0-1 0 0 0,0 1 1 0 0,0 0-1 0 0,-1 0 0 0 0,1 0 0 0 0,0 0 0 0 0,0 0 1 0 0,0 0-1 0 0,0 0 0 0 0,0 0 0 0 0,-1 0 1 0 0,1 0-1 0 0,0 0 0 0 0,-6 4 21 0 0,-3 10 24 0 0,2 6-5 0 0,0 1 1 0 0,-7 37-1 0 0,-1 46 59 0 0,10-61-82 0 0,-65 360 263 0 0,45-301-216 0 0,32-133-52 0 0,3-54 0 0 0,-4-44 33 0 0,-4 70-28 0 0,1 2 1 0 0,2-30 42 0 0,-9-112 0 0 0,3 196-52 0 0,1-1-1 0 0,-1 0 1 0 0,1 1 0 0 0,-1-1-1 0 0,0 1 1 0 0,-3-7-1 0 0,4 10-5 0 0,0-1 0 0 0,0 1 0 0 0,-1 0 0 0 0,1-1 0 0 0,0 1 0 0 0,-1-1-1 0 0,1 1 1 0 0,0 0 0 0 0,-1-1 0 0 0,1 1 0 0 0,0 0 0 0 0,-1 0 0 0 0,1-1 0 0 0,-1 1 0 0 0,1 0-1 0 0,-1 0 1 0 0,1-1 0 0 0,-1 1 0 0 0,1 0 0 0 0,-1 0 0 0 0,0 0 0 0 0,0 0 0 0 0,0 0-1 0 0,0 0 1 0 0,0 0 0 0 0,0 1 0 0 0,0-1 0 0 0,0 0 0 0 0,1 1-1 0 0,-1-1 1 0 0,0 1 0 0 0,0-1 0 0 0,0 1 0 0 0,0-1 0 0 0,1 1 0 0 0,-1-1-1 0 0,-1 2 1 0 0,-3 3 8 0 0,1 0-1 0 0,-1 0 1 0 0,1 1 0 0 0,0-1-1 0 0,1 1 1 0 0,-1 0-1 0 0,-4 11 1 0 0,0 4 24 0 0,-6 23-1 0 0,-41 229 57 0 0,21-85-160 0 0,33-184 70 0 0,0 0 0 0 0,0 0 0 0 0,0 0 0 0 0,1 1 0 0 0,0-1 0 0 0,0 0 0 0 0,0 1 0 0 0,0-1 0 0 0,1 0 0 0 0,-1 0 0 0 0,3 7 0 0 0,-3-11-2 0 0,0 1-1 0 0,1-1 1 0 0,-1 0-1 0 0,0 0 1 0 0,0 0-1 0 0,1 0 1 0 0,-1 1-1 0 0,0-1 1 0 0,1 0-1 0 0,-1 0 1 0 0,0 0-1 0 0,1 0 1 0 0,-1 0-1 0 0,0 0 0 0 0,1 0 1 0 0,-1 0-1 0 0,0 0 1 0 0,1 0-1 0 0,-1 0 1 0 0,0 0-1 0 0,1 0 1 0 0,-1 0-1 0 0,0 0 1 0 0,1 0-1 0 0,-1-1 1 0 0,0 1-1 0 0,1 0 1 0 0,-1 0-1 0 0,0 0 1 0 0,0 0-1 0 0,1-1 1 0 0,-1 1-1 0 0,0 0 1 0 0,0 0-1 0 0,1 0 1 0 0,-1-1-1 0 0,0 1 1 0 0,0-1-1 0 0,11-9-35 0 0,-7 3 26 0 0,0 0-1 0 0,-1 1 1 0 0,0-1 0 0 0,-1 0-1 0 0,0 0 1 0 0,0-1 0 0 0,0 1-1 0 0,0-10 1 0 0,2-64-109 0 0,-3 60 81 0 0,-16-307-88 0 0,12 297 128 0 0,-11-48 0 0 0,12 70 0 0 0,0 1 0 0 0,-1-1 0 0 0,0 1 0 0 0,-1-1 0 0 0,0 1 0 0 0,0 0 0 0 0,0 0 0 0 0,-1 1 0 0 0,-1-1 0 0 0,-6-6 0 0 0,12 13 1 0 0,-1 1-1 0 0,1-1 1 0 0,-1 1-1 0 0,1-1 1 0 0,-1 1-1 0 0,1 0 1 0 0,-1 0-1 0 0,0-1 0 0 0,1 1 1 0 0,-1 0-1 0 0,1 0 1 0 0,-1-1-1 0 0,0 1 1 0 0,1 0-1 0 0,-1 0 1 0 0,0 0-1 0 0,1 0 1 0 0,-1 0-1 0 0,1 0 1 0 0,-1 0-1 0 0,0 0 1 0 0,1 0-1 0 0,-2 1 1 0 0,0-1 1 0 0,1 1 1 0 0,-1 0 0 0 0,0-1-1 0 0,1 1 1 0 0,-1 0 0 0 0,1 0 0 0 0,-1 0-1 0 0,-1 2 1 0 0,-3 2 9 0 0,1 1 0 0 0,-9 11 0 0 0,4-3-34 0 0,1 1 0 0 0,1 0-1 0 0,0 0 1 0 0,-9 28 0 0 0,-16 68-355 0 0,6 25 70 0 0,9-38 142 0 0,-32 92-85 0 0,17-98 172 0 0,33-92 78 0 0,0 0 0 0 0,0 0 0 0 0,0 0 0 0 0,0 0 0 0 0,0 0 0 0 0,0 0 0 0 0,0 0 0 0 0,0 0 0 0 0,0 0 0 0 0,0 0 0 0 0,0 0 0 0 0,0 0 1 0 0,0 0-1 0 0,0 0 0 0 0,0 0 0 0 0,0 0 0 0 0,0 0 0 0 0,0 0 0 0 0,0 0 0 0 0,0 0 0 0 0,0 0 0 0 0,0 0 0 0 0,0 0 0 0 0,-1 1 0 0 0,1-1 0 0 0,0 0 0 0 0,0 0 0 0 0,0 0 0 0 0,0 0 0 0 0,0 0 0 0 0,0 0 0 0 0,0 0 0 0 0,0 0 0 0 0,0 0 0 0 0,0 0 0 0 0,0 0 0 0 0,0 0 0 0 0,0 0 0 0 0,0 0 0 0 0,0 0 0 0 0,0 0 0 0 0,0 0 0 0 0,0 0 0 0 0,0 0 0 0 0,0 0 0 0 0,0 0 0 0 0,-1 0 0 0 0,1 0 0 0 0,0 0 0 0 0,0-1 0 0 0,0 1 0 0 0,0 0 0 0 0,0 0 0 0 0,0 0 0 0 0,0 0 0 0 0,0 0 0 0 0,0 0 0 0 0,0 0 0 0 0,0 0 0 0 0,0 0 0 0 0,0 0 0 0 0,0 0 0 0 0,0 0 0 0 0,0 0 0 0 0,0 0 0 0 0,0 0 1 0 0,0 0-1 0 0,0 0 0 0 0,0 0 0 0 0,-3-6 1 0 0,0-8-14 0 0,-23-339-879 0 0,16 142 866 0 0,-2 96 26 0 0,9 109 53 0 0,0 9-39 0 0,-3 10 37 0 0,0 40-13 0 0,0 52 0 0 0,2-17-54 0 0,-3 14-124 0 0,-13 151-303 0 0,20-250 445 0 0,-4 33-40 0 0,-10 40-1 0 0,12-76 65 0 0,-2-7 4 0 0,-2-8 27 0 0,5 14-52 0 0,-16-44 108 0 0,2 0 0 0 0,1-2 1 0 0,-13-88-1 0 0,1-146 415 0 0,23 240-515 0 0,-4-147-13 0 0,6 184 1 0 0,0 4 2 0 0,-3 10 9 0 0,-2 18 36 0 0,-13 331-42 0 0,17-279-133 0 0,12 315-520 0 0,-9-384 647 0 0,0-8 0 0 0,-1-9 0 0 0,-1-16-18 0 0,-2 0-1 0 0,-9-42 1 0 0,2 16 1 0 0,-4-36 36 0 0,-28-138 131 0 0,31 175-116 0 0,-2 0 1 0 0,-31-70-1 0 0,35 100-18 0 0,1 0 0 0 0,-2 0 0 0 0,-13-17 0 0 0,18 27-10 0 0,0 1 0 0 0,0 0 0 0 0,-1 1 0 0 0,1-1-1 0 0,-1 1 1 0 0,-1 0 0 0 0,1 1 0 0 0,-1 0 0 0 0,1 0-1 0 0,-12-5 1 0 0,17 8-1 0 0,-1 1 0 0 0,0-1-1 0 0,0 1 1 0 0,1 0 0 0 0,-1-1 0 0 0,0 1-1 0 0,0 0 1 0 0,0 0 0 0 0,0 0 0 0 0,1 0-1 0 0,-1 0 1 0 0,0 1 0 0 0,0-1-1 0 0,0 1 1 0 0,1-1 0 0 0,-1 1 0 0 0,0-1-1 0 0,1 1 1 0 0,-1 0 0 0 0,0 0-1 0 0,1 0 1 0 0,-1 0 0 0 0,1 0 0 0 0,-1 0-1 0 0,1 0 1 0 0,0 0 0 0 0,-1 1 0 0 0,1-1-1 0 0,0 1 1 0 0,0-1 0 0 0,0 1-1 0 0,0-1 1 0 0,0 1 0 0 0,-1 2 0 0 0,-2 5 50 0 0,0 1 0 0 0,0-1 0 0 0,1 1 0 0 0,1 0 0 0 0,-2 10 0 0 0,-8 66-326 0 0,4 0 0 0 0,4 87 0 0 0,1-46-468 0 0,-3-26-33 0 0,2-42 164 0 0,3 71-1 0 0,3-114 586 0 0,0-16 25 0 0,0-9 0 0 0,2-29-36 0 0,-1-1 0 0 0,-2 1 0 0 0,-5-48 0 0 0,2 26 58 0 0,-1-57 202 0 0,0-24-56 0 0,-23-149 0 0 0,25 282-165 0 0,-10-46 0 0 0,10 49-4 0 0,-1 0 0 0 0,1 0 1 0 0,-1 0-1 0 0,-1 1 0 0 0,1-1 0 0 0,0 1 1 0 0,-1-1-1 0 0,-4-4 0 0 0,7 8 11 0 0,-1 1 0 0 0,0-1 0 0 0,1 0 0 0 0,-1 1 0 0 0,0-1-1 0 0,1 1 1 0 0,-1-1 0 0 0,0 0 0 0 0,0 1 0 0 0,0 0 0 0 0,0-1 0 0 0,1 1 0 0 0,-1 0 0 0 0,0-1 0 0 0,0 1 0 0 0,0 0-1 0 0,0 0 1 0 0,0 0 0 0 0,0-1 0 0 0,0 1 0 0 0,0 0 0 0 0,0 1 0 0 0,0-1 0 0 0,0 0 0 0 0,0 0 0 0 0,0 0 0 0 0,1 0 0 0 0,-1 1-1 0 0,0-1 1 0 0,0 0 0 0 0,0 1 0 0 0,0-1 0 0 0,0 1 0 0 0,1-1 0 0 0,-1 1 0 0 0,0-1 0 0 0,0 1 0 0 0,1 0 0 0 0,-1-1-1 0 0,0 1 1 0 0,1 0 0 0 0,-2 1 0 0 0,-1 2 116 0 0,0 0 0 0 0,0 0 0 0 0,0 1 0 0 0,0-1 0 0 0,1 1 0 0 0,-3 6 0 0 0,-10 33 358 0 0,2 0 0 0 0,-11 60 0 0 0,-3 95-1673 0 0,9-60 353 0 0,-6-10-44 0 0,-8 65 236 0 0,32-181 688 0 0,1-20-31 0 0,3-20-102 0 0,8-91-31 0 0,29-502 622 0 0,-41 615-480 0 0,-1-21 40 0 0,1 26-59 0 0,0-1-1 0 0,0 0 1 0 0,0 1 0 0 0,0-1 0 0 0,0 0-1 0 0,0 1 1 0 0,0-1 0 0 0,0 0 0 0 0,-1 1-1 0 0,1-1 1 0 0,0 1 0 0 0,0-1-1 0 0,-1 1 1 0 0,1-1 0 0 0,0 0 0 0 0,-1 1-1 0 0,1-1 1 0 0,0 1 0 0 0,-1-1-1 0 0,1 1 1 0 0,-1 0 0 0 0,1-1 0 0 0,-1 1-1 0 0,1-1 1 0 0,-1 1 0 0 0,1 0-1 0 0,-1-1 1 0 0,1 1 0 0 0,-2 0 0 0 0,1 0 71 0 0,0 0 0 0 0,0 0 0 0 0,0 1 0 0 0,0-1 0 0 0,0 1 0 0 0,1-1 0 0 0,-1 1 0 0 0,0-1 0 0 0,0 1 0 0 0,0-1 0 0 0,0 1 0 0 0,0 0 0 0 0,1-1 0 0 0,-1 1 0 0 0,0 0 0 0 0,1 0 0 0 0,-1 0 0 0 0,0 0 0 0 0,1 0 0 0 0,-1-1 0 0 0,0 3 0 0 0,-9 21 879 0 0,10-24-944 0 0,-16 54 456 0 0,3 0-1 0 0,-8 72 0 0 0,-1 2-779 0 0,11-74-275 0 0,-21 54 0 0 0,25-87 466 0 0,-2 0 0 0 0,0 0 0 0 0,-2-1 0 0 0,0-1 0 0 0,-18 25 0 0 0,28-43 121 0 0,1-1 1 0 0,0 0-1 0 0,0 1 1 0 0,0-1-1 0 0,-1 0 1 0 0,1 1-1 0 0,0-1 1 0 0,0 0-1 0 0,-1 1 1 0 0,1-1-1 0 0,0 0 1 0 0,0 1-1 0 0,-1-1 1 0 0,1 0-1 0 0,0 0 1 0 0,-1 1-1 0 0,1-1 1 0 0,-1 0-1 0 0,1 0 1 0 0,0 0-1 0 0,-1 0 1 0 0,1 1-1 0 0,-1-1 1 0 0,1 0-1 0 0,0 0 1 0 0,-1 0-1 0 0,1 0 1 0 0,-1 0-1 0 0,1 0 1 0 0,0 0-1 0 0,-1 0 1 0 0,1 0-1 0 0,-1 0 1 0 0,1 0-1 0 0,0-1 1 0 0,-1 1-1 0 0,1 0 1 0 0,-1 0-1 0 0,1 0 1 0 0,0 0-1 0 0,-1-1 1 0 0,1 1-1 0 0,0 0 1 0 0,-1 0-1 0 0,1-1 1 0 0,0 1-1 0 0,-1 0 1 0 0,1-1-1 0 0,0 1 1 0 0,0 0-1 0 0,-1-1 1 0 0,1 1-1 0 0,0 0 1 0 0,0-1-1 0 0,0 1 1 0 0,-1 0-1 0 0,1-1 1 0 0,0 1-1 0 0,0-1 1 0 0,-9-31-22 0 0,8 25 20 0 0,-22-114-125 0 0,-10-155 0 0 0,14 90 45 0 0,-9 18 82 0 0,27 164 0 0 0,0 1 0 0 0,0-1 0 0 0,0 0 0 0 0,-1 0 0 0 0,1 1 0 0 0,-1-1 0 0 0,0 1 0 0 0,0-1 0 0 0,-1 1 0 0 0,1 0 0 0 0,-1 0 0 0 0,1 0 0 0 0,-1 0 0 0 0,0 0 0 0 0,0 1 0 0 0,-5-4 0 0 0,7 5 8 0 0,0 1-1 0 0,0 0 1 0 0,0-1-1 0 0,0 1 1 0 0,-1 0-1 0 0,1 0 1 0 0,0 0-1 0 0,0 0 1 0 0,0 0-1 0 0,0 0 1 0 0,0 0-1 0 0,0 0 1 0 0,-1 0-1 0 0,1 0 1 0 0,0 1-1 0 0,0-1 1 0 0,0 0-1 0 0,0 1 1 0 0,0-1-1 0 0,0 1 1 0 0,0-1-1 0 0,0 1 1 0 0,0 0-1 0 0,0-1 1 0 0,0 1-1 0 0,1 0 1 0 0,-1 0-1 0 0,0 0 1 0 0,0-1-1 0 0,0 2 1 0 0,-3 3 86 0 0,1-1-1 0 0,-1 1 1 0 0,1 0 0 0 0,-3 7 0 0 0,-6 13 143 0 0,3 0 0 0 0,0 0 0 0 0,1 1 1 0 0,2 1-1 0 0,-4 27 0 0 0,-8 138-1140 0 0,16-164 909 0 0,-4 63-411 0 0,-8 228-1406 0 0,15-272 1508 0 0,12 78 0 0 0,-13-119 289 0 0,1-1 1 0 0,1 0 0 0 0,-1 0-1 0 0,4 8 1 0 0,-5-13 12 0 0,0 1 0 0 0,0-1 0 0 0,1 1 0 0 0,-1-1 0 0 0,0 1 0 0 0,0-1 1 0 0,1 1-1 0 0,-1-1 0 0 0,0 1 0 0 0,1-1 0 0 0,-1 0 0 0 0,0 1 0 0 0,1-1 0 0 0,-1 0 0 0 0,1 1 0 0 0,-1-1 0 0 0,1 0 0 0 0,-1 1 0 0 0,1-1 1 0 0,-1 0-1 0 0,1 0 0 0 0,-1 1 0 0 0,1-1 0 0 0,-1 0 0 0 0,1 0 0 0 0,-1 0 0 0 0,1 0 0 0 0,0 0 0 0 0,-1 0 0 0 0,1 0 0 0 0,-1 0 1 0 0,1 0-1 0 0,-1 0 0 0 0,1 0 0 0 0,-1 0 0 0 0,1 0 0 0 0,0-1 0 0 0,-1 1 0 0 0,1 0 0 0 0,-1 0 0 0 0,1-1 0 0 0,-1 1 0 0 0,0 0 0 0 0,1 0 1 0 0,-1-1-1 0 0,1 1 0 0 0,-1-1 0 0 0,1 1 0 0 0,-1 0 0 0 0,0-1 0 0 0,1 1 0 0 0,-1-1 0 0 0,0 1 0 0 0,1-2 0 0 0,2-2-43 0 0,1-1 0 0 0,-1 1 0 0 0,0-1-1 0 0,-1 0 1 0 0,1 0 0 0 0,-1 0 0 0 0,3-8 0 0 0,8-41-485 0 0,-10 38 453 0 0,14-79 227 0 0,-4-1 1 0 0,-5-1 0 0 0,-8-189-1 0 0,0 280-144 0 0,-2-41 122 0 0,-11-57 0 0 0,11 91-102 0 0,-1 0 0 0 0,0 0 0 0 0,-1 1 1 0 0,-1-1-1 0 0,0 1 0 0 0,0 0 0 0 0,-2 1 0 0 0,1-1 0 0 0,-12-13 0 0 0,14 19 47 0 0,-1 0 0 0 0,0 1-1 0 0,-1 0 1 0 0,1 0-1 0 0,-1 1 1 0 0,0-1-1 0 0,-9-4 1 0 0,13 8-24 0 0,0 0 0 0 0,-1 0 1 0 0,1 0-1 0 0,0 0 0 0 0,0 1 0 0 0,-1-1 0 0 0,1 1 1 0 0,0-1-1 0 0,-1 1 0 0 0,1 0 0 0 0,-1 0 0 0 0,1 0 1 0 0,0 0-1 0 0,-1 0 0 0 0,1 1 0 0 0,0-1 0 0 0,-1 1 1 0 0,1-1-1 0 0,0 1 0 0 0,0 0 0 0 0,-1 0 0 0 0,1 0 1 0 0,0 0-1 0 0,0 1 0 0 0,0-1 0 0 0,-2 2 0 0 0,-4 5 73 0 0,0 0 0 0 0,1 0 1 0 0,0 1-1 0 0,0 0 0 0 0,1 0 0 0 0,0 1 0 0 0,0-1 0 0 0,1 1 0 0 0,-4 13 0 0 0,-5 17 118 0 0,-10 43 0 0 0,20-69-288 0 0,-27 126-1130 0 0,-18 215 0 0 0,43-294 816 0 0,3 1 0 0 0,3 0-1 0 0,3 0 1 0 0,17 107 0 0 0,-18-161 349 0 0,0 0 1 0 0,0 0-1 0 0,1 0 1 0 0,0-1-1 0 0,0 1 1 0 0,1-1-1 0 0,9 14 1 0 0,-12-19 10 0 0,0-1 0 0 0,0 1 1 0 0,0-1-1 0 0,1 1 0 0 0,-1-1 0 0 0,0 0 1 0 0,1 0-1 0 0,-1 1 0 0 0,1-1 0 0 0,-1 0 1 0 0,1 0-1 0 0,0 0 0 0 0,0 0 0 0 0,-1-1 1 0 0,1 1-1 0 0,0 0 0 0 0,0-1 0 0 0,0 0 1 0 0,0 1-1 0 0,-1-1 0 0 0,1 0 0 0 0,0 0 1 0 0,0 0-1 0 0,0 0 0 0 0,0 0 0 0 0,0 0 0 0 0,0 0 1 0 0,0-1-1 0 0,0 1 0 0 0,-1-1 0 0 0,1 0 1 0 0,0 1-1 0 0,0-1 0 0 0,-1 0 0 0 0,1 0 1 0 0,0 0-1 0 0,-1 0 0 0 0,3-2 0 0 0,3-3-12 0 0,0 0-1 0 0,0-1 1 0 0,-1 0-1 0 0,0 0 1 0 0,0 0-1 0 0,-1-1 1 0 0,0 0-1 0 0,0 0 1 0 0,5-14-1 0 0,3-11-72 0 0,11-41-1 0 0,-13 38 82 0 0,79-262 1130 0 0,-68 221-972 0 0,-4 0 0 0 0,-4-2-1 0 0,-3 1 1 0 0,-3-1 0 0 0,-3-81-1 0 0,-6 138-67 0 0,0-1 0 0 0,-5-22-1 0 0,4 37-42 0 0,1 1 0 0 0,-2-1 0 0 0,1 0 0 0 0,-1 1-1 0 0,0 0 1 0 0,0-1 0 0 0,-1 1 0 0 0,0 1-1 0 0,-6-10 1 0 0,9 15-29 0 0,0 0 0 0 0,0 0-1 0 0,0 0 1 0 0,0 0 0 0 0,0 0 0 0 0,0 0-1 0 0,0 0 1 0 0,-1 1 0 0 0,1-1-1 0 0,0 0 1 0 0,-1 0 0 0 0,1 1 0 0 0,0-1-1 0 0,-1 1 1 0 0,1 0 0 0 0,-1-1 0 0 0,1 1-1 0 0,-1 0 1 0 0,-2 0 0 0 0,2 0 23 0 0,0 0 0 0 0,-1 1-1 0 0,1-1 1 0 0,0 1 0 0 0,0 0 0 0 0,0 0 0 0 0,0 0 0 0 0,0 0 0 0 0,0 0 0 0 0,0 0 0 0 0,-3 3 0 0 0,-2 1 147 0 0,1 1 0 0 0,0 1 0 0 0,0-1 0 0 0,1 1 0 0 0,-8 13 0 0 0,1 1-34 0 0,1 1 0 0 0,1 0 1 0 0,1 1-1 0 0,1 0 0 0 0,-5 28 0 0 0,-17 121-226 0 0,24-129-53 0 0,-40 302-1529 0 0,22-2 298 0 0,23-308 1283 0 0,5 181-546 0 0,-3-209 599 0 0,0 1 1 0 0,0-1 0 0 0,0 0-1 0 0,1 0 1 0 0,6 14 0 0 0,-8-20 22 0 0,1 1 0 0 0,-1-1 0 0 0,1 0 1 0 0,0 0-1 0 0,-1 0 0 0 0,1 0 0 0 0,0 0 0 0 0,0 0 1 0 0,0 0-1 0 0,0 0 0 0 0,0 0 0 0 0,0 0 0 0 0,0 0 1 0 0,0-1-1 0 0,0 1 0 0 0,0 0 0 0 0,0-1 0 0 0,0 1 0 0 0,1-1 1 0 0,-1 1-1 0 0,0-1 0 0 0,0 0 0 0 0,1 1 0 0 0,-1-1 1 0 0,0 0-1 0 0,0 0 0 0 0,1 0 0 0 0,-1 0 0 0 0,0 0 1 0 0,1 0-1 0 0,-1 0 0 0 0,0-1 0 0 0,1 1 0 0 0,-1 0 1 0 0,0-1-1 0 0,0 1 0 0 0,0-1 0 0 0,1 1 0 0 0,-1-1 0 0 0,2-1 1 0 0,2-1-51 0 0,0-1 1 0 0,0 0 0 0 0,-1 0 0 0 0,1 0 0 0 0,-1-1-1 0 0,0 0 1 0 0,0 0 0 0 0,0 0 0 0 0,-1 0 0 0 0,1 0-1 0 0,2-9 1 0 0,6-11-155 0 0,9-31-1 0 0,-20 53 193 0 0,22-75-59 0 0,17-114-1 0 0,-23 103 255 0 0,47-189 362 0 0,-6 29-285 0 0,-18 0-42 0 0,-39 240-201 0 0,0 6-11 0 0,-1 1-1 0 0,1-1 1 0 0,-1 1-1 0 0,0-1 0 0 0,0 0 1 0 0,0 1-1 0 0,0-1 1 0 0,-1 1-1 0 0,1-1 1 0 0,-2-3-1 0 0,2 5-2 0 0,0 1-1 0 0,0 0 1 0 0,0 0 0 0 0,0 0-1 0 0,0 0 1 0 0,0 0-1 0 0,-1-1 1 0 0,1 1-1 0 0,0 0 1 0 0,0 0-1 0 0,0 0 1 0 0,0 0-1 0 0,0 0 1 0 0,0 0 0 0 0,-1 0-1 0 0,1 0 1 0 0,0-1-1 0 0,0 1 1 0 0,0 0-1 0 0,0 0 1 0 0,-1 0-1 0 0,1 0 1 0 0,0 0 0 0 0,0 0-1 0 0,0 0 1 0 0,0 0-1 0 0,-1 0 1 0 0,1 0-1 0 0,0 0 1 0 0,0 0-1 0 0,0 0 1 0 0,-1 0-1 0 0,1 0 1 0 0,0 0 0 0 0,0 0-1 0 0,0 0 1 0 0,0 1-1 0 0,0-1 1 0 0,-1 0-1 0 0,1 0 1 0 0,0 0-1 0 0,0 0 1 0 0,0 0 0 0 0,0 0-1 0 0,0 0 1 0 0,-1 1-1 0 0,1-1 1 0 0,0 0-1 0 0,-7 8 35 0 0,6-7-33 0 0,-7 11 417 0 0,1 0 0 0 0,0 1 0 0 0,0-1-1 0 0,-8 28 1 0 0,-13 56 407 0 0,25-81-832 0 0,-67 354-404 0 0,66-336 369 0 0,0-1 0 0 0,3 1 0 0 0,1-1 0 0 0,1 1 0 0 0,2 0 0 0 0,1-1 0 0 0,1 0 0 0 0,2 0-1 0 0,2 0 1 0 0,16 43 0 0 0,-22-69 42 0 0,0 1 0 0 0,0-1 1 0 0,1 0-1 0 0,0 0 0 0 0,0 0 0 0 0,0 0 0 0 0,1-1 0 0 0,-1 0 0 0 0,8 6 0 0 0,-10-9-3 0 0,0-1 0 0 0,1 1 0 0 0,-1-1 0 0 0,1 1 0 0 0,-1-1 0 0 0,1 0 0 0 0,-1 0-1 0 0,1-1 1 0 0,0 1 0 0 0,-1 0 0 0 0,1-1 0 0 0,0 1 0 0 0,-1-1 0 0 0,1 0 0 0 0,0 0 0 0 0,0 0 0 0 0,-1-1 0 0 0,1 1 0 0 0,0 0 0 0 0,-1-1-1 0 0,1 0 1 0 0,0 0 0 0 0,-1 0 0 0 0,1 0 0 0 0,-1 0 0 0 0,5-3 0 0 0,0 0-33 0 0,-1-1 0 0 0,0 0-1 0 0,0 0 1 0 0,0 0 0 0 0,-1-1 0 0 0,0 0 0 0 0,0 0-1 0 0,0 0 1 0 0,5-10 0 0 0,4-10-104 0 0,12-30-1 0 0,-20 43 110 0 0,17-45 73 0 0,-2 0 0 0 0,-3-2 1 0 0,-3 0-1 0 0,10-76 1 0 0,9-247 272 0 0,-32 352-323 0 0,1-95 87 0 0,4-47 16 0 0,-7 173-95 0 0,0 0 0 0 0,0 0-1 0 0,0 0 1 0 0,0 0 0 0 0,0 0-1 0 0,0 0 1 0 0,0 0 0 0 0,-1 0-1 0 0,1 0 1 0 0,0 0 0 0 0,0 0-1 0 0,0 0 1 0 0,0 0 0 0 0,0 0-1 0 0,0 0 1 0 0,0 0 0 0 0,0 0-1 0 0,0 0 1 0 0,0 0 0 0 0,0 0-1 0 0,0 0 1 0 0,0 0 0 0 0,-1 0-1 0 0,1 0 1 0 0,0 0 0 0 0,0 0-1 0 0,0 0 1 0 0,0 0 0 0 0,0 0-1 0 0,0 0 1 0 0,0 0 0 0 0,0 0-1 0 0,0 0 1 0 0,0 0 0 0 0,0 0-1 0 0,0-1 1 0 0,0 1 0 0 0,0 0-1 0 0,0 0 1 0 0,0 0 0 0 0,0 0-1 0 0,0 0 1 0 0,0 0 0 0 0,0 0-1 0 0,0 0 1 0 0,0 0 0 0 0,0 0-1 0 0,0 0 1 0 0,0 0 0 0 0,0 0-1 0 0,0-1 1 0 0,0 1 0 0 0,0 0-1 0 0,0 0 1 0 0,0 0 0 0 0,0 0-1 0 0,0 0 1 0 0,0 0 0 0 0,0 0-1 0 0,0 0 1 0 0,0 0 0 0 0,0 0-1 0 0,0 0 1 0 0,0 0 0 0 0,0 0-1 0 0,0 0 1 0 0,0-1 0 0 0,-5 8 118 0 0,-4 10 242 0 0,2-1-170 0 0,1 1 0 0 0,1 0 0 0 0,1 0 1 0 0,0 0-1 0 0,1 1 0 0 0,-1 19 0 0 0,4 110-748 0 0,0-115 597 0 0,4 191-857 0 0,2 92-361 0 0,-4-277 992 0 0,2 0 0 0 0,2 0 0 0 0,18 65 0 0 0,-23-100 186 0 0,0 0 0 0 0,0 0 0 0 0,0 0 0 0 0,1 0 0 0 0,-1-1 0 0 0,1 1-1 0 0,0 0 1 0 0,-1-1 0 0 0,4 3 0 0 0,-4-4-5 0 0,-1-1-1 0 0,0 0 1 0 0,1 1 0 0 0,-1-1-1 0 0,0 0 1 0 0,1 0-1 0 0,-1 1 1 0 0,0-1 0 0 0,1 0-1 0 0,-1 0 1 0 0,1 0 0 0 0,-1 0-1 0 0,0 0 1 0 0,1 0 0 0 0,-1 1-1 0 0,1-1 1 0 0,-1 0-1 0 0,1 0 1 0 0,-1 0 0 0 0,0 0-1 0 0,1 0 1 0 0,-1-1 0 0 0,1 1-1 0 0,-1 0 1 0 0,0 0 0 0 0,1 0-1 0 0,0-1-25 0 0,0 0 0 0 0,0 1 0 0 0,0-1 0 0 0,0 0 0 0 0,-1 0 0 0 0,1 0 1 0 0,0 0-1 0 0,-1 0 0 0 0,1 0 0 0 0,-1 0 0 0 0,1 0 0 0 0,-1 0 0 0 0,0 0 0 0 0,1 0 0 0 0,-1-2 0 0 0,3-8-309 0 0,-1 0 1 0 0,-1 0-1 0 0,0 0 0 0 0,0-17 0 0 0,-6-48-48 0 0,2 51 268 0 0,-33-287 495 0 0,11 107-91 0 0,-2-12 7 0 0,26 215-147 0 0,2 7 5 0 0,2 11 128 0 0,57 285 1216 0 0,-46-216-1723 0 0,14 82-384 0 0,49 273-1011 0 0,-71-407 1561 0 0,2 0-1 0 0,1-1 0 0 0,21 51 1 0 0,-29-79 58 0 0,2 0 0 0 0,-1 0 1 0 0,0 0-1 0 0,1 0 0 0 0,0 0 0 0 0,0-1 1 0 0,6 7-1 0 0,-9-10 3 0 0,1 1 0 0 0,0 0 0 0 0,0-1 0 0 0,0 1 0 0 0,0 0 0 0 0,0-1 0 0 0,0 0 0 0 0,0 1 0 0 0,0-1 0 0 0,0 1 0 0 0,0-1 0 0 0,0 0 0 0 0,0 0 0 0 0,0 0 0 0 0,0 0 0 0 0,0 0 0 0 0,0 0 0 0 0,0 0 0 0 0,0 0 0 0 0,0 0 1 0 0,0 0-1 0 0,1 0 0 0 0,-1-1 0 0 0,0 1 0 0 0,0 0 0 0 0,0-1 0 0 0,0 1 0 0 0,0-1 0 0 0,-1 1 0 0 0,1-1 0 0 0,0 1 0 0 0,0-1 0 0 0,0 0 0 0 0,0 1 0 0 0,-1-1 0 0 0,1 0 0 0 0,1-2 0 0 0,2-2-49 0 0,0 0 0 0 0,-1 0 0 0 0,1 0 0 0 0,-1-1 0 0 0,-1 0 0 0 0,1 0 0 0 0,2-8 0 0 0,10-47-399 0 0,-13 52 399 0 0,26-145-172 0 0,7-28 510 0 0,-24 136-165 0 0,33-85 0 0 0,64-90 11 0 0,-67 137-119 0 0,-28 53-13 0 0,2 1 0 0 0,35-53-1 0 0,-48 81 1 0 0,-1 0 0 0 0,1 0 0 0 0,0 0 0 0 0,-1 1 0 0 0,1-1 0 0 0,4-2 0 0 0,-6 3 0 0 0,0 1 0 0 0,1 0 0 0 0,-1 0 0 0 0,0 0 0 0 0,0 0 0 0 0,0 0 0 0 0,1 0 0 0 0,-1 0 0 0 0,0 0 0 0 0,0 0 0 0 0,1 0 0 0 0,-1 0 0 0 0,0-1 0 0 0,0 2 0 0 0,1-1 0 0 0,-1 0 0 0 0,0 0 0 0 0,0 0 0 0 0,1 0 0 0 0,-1 0 0 0 0,0 0 0 0 0,0 0 0 0 0,1 0 0 0 0,-1 0 0 0 0,0 0 0 0 0,0 0 0 0 0,0 1 0 0 0,1-1 0 0 0,-1 1 0 0 0,1-1 0 0 0,-1 1 0 0 0,1 0 0 0 0,-1-1 0 0 0,0 1 0 0 0,1 0 0 0 0,-1 0 0 0 0,0 0 0 0 0,0-1 0 0 0,0 1 0 0 0,1 0 0 0 0,-1 0 0 0 0,0 1 0 0 0,2 59 425 0 0,-7 77-1 0 0,2-96-262 0 0,-19 202 570 0 0,-1 26-996 0 0,21-223 219 0 0,-2 42-124 0 0,9 115 0 0 0,-5-195 161 0 0,2 0 0 0 0,-1 0-1 0 0,6 17 1 0 0,-7-25 6 0 0,1 1 0 0 0,0 0 1 0 0,-1 0-1 0 0,1-1 0 0 0,0 1 0 0 0,0-1 1 0 0,0 1-1 0 0,0-1 0 0 0,0 1 0 0 0,0-1 1 0 0,0 1-1 0 0,0-1 0 0 0,0 0 0 0 0,1 0 1 0 0,-1 1-1 0 0,1-1 0 0 0,-1 0 0 0 0,1 0 1 0 0,-1-1-1 0 0,1 1 0 0 0,0 0 0 0 0,-1 0 0 0 0,1-1 1 0 0,0 1-1 0 0,-1-1 0 0 0,1 0 0 0 0,2 1 1 0 0,-3-1-16 0 0,0-1 0 0 0,1 1 0 0 0,-1 0 0 0 0,0-1 0 0 0,0 1-1 0 0,0-1 1 0 0,1 0 0 0 0,-1 1 0 0 0,0-1 0 0 0,0 0 0 0 0,0 0 0 0 0,0 0 0 0 0,0 1 0 0 0,-1-1 0 0 0,1 0 0 0 0,0 0 0 0 0,0 0 0 0 0,-1 0 0 0 0,1-1 0 0 0,0 1 0 0 0,-1 0 0 0 0,2-2 0 0 0,10-31-702 0 0,-11 28 583 0 0,10-37-166 0 0,-3-1 0 0 0,-2 0 0 0 0,2-63 0 0 0,-4 45 261 0 0,12-194 340 0 0,31-305 404 0 0,-45 541-643 0 0,-1 9 15 0 0,1 0 0 0 0,0 1 0 0 0,3-13 0 0 0,-5 28-7 0 0,-1 0-1 0 0,1-1 1 0 0,0 1-1 0 0,1 7 1 0 0,-1 10 122 0 0,-3 82 1978 0 0,-13 268 199 0 0,8-188-2435 0 0,9-142 32 0 0,1 0 1 0 0,10 54-1 0 0,-11-91 36 0 0,6 25 0 0 0,-6-28 0 0 0,-1 0 0 0 0,1 0 0 0 0,0-1 0 0 0,-1 1 0 0 0,1-1 0 0 0,0 1 0 0 0,0 0 0 0 0,0-1 0 0 0,1 0 0 0 0,-1 1 0 0 0,0-1 0 0 0,0 0 0 0 0,4 3 0 0 0,-5-4-1 0 0,1 0-1 0 0,-1 0 0 0 0,1 0 0 0 0,0 0 0 0 0,-1 0 1 0 0,1 0-1 0 0,0 0 0 0 0,-1 0 0 0 0,1 0 1 0 0,-1 0-1 0 0,1 0 0 0 0,0 0 0 0 0,-1 0 0 0 0,1 0 1 0 0,-1-1-1 0 0,1 1 0 0 0,0 0 0 0 0,-1 0 1 0 0,1-1-1 0 0,-1 1 0 0 0,1 0 0 0 0,-1-1 1 0 0,1 1-1 0 0,-1-1 0 0 0,1 1 0 0 0,-1 0 0 0 0,0-1 1 0 0,1 1-1 0 0,-1-1 0 0 0,0 1 0 0 0,1-1 1 0 0,-1 0-1 0 0,14-22-107 0 0,-12 18 84 0 0,8-19-79 0 0,0 0 0 0 0,-2-1 0 0 0,10-50-1 0 0,-8 32 10 0 0,103-514-145 0 0,-102 483 240 0 0,30-107 0 0 0,-39 174 3 0 0,1 0 0 0 0,0 0-1 0 0,6-12 1 0 0,-9 18-2 0 0,1 1-1 0 0,-1 0 1 0 0,0 0-1 0 0,0 0 1 0 0,0 0 0 0 0,0 0-1 0 0,0 0 1 0 0,0 0-1 0 0,0 0 1 0 0,1 0 0 0 0,-1 0-1 0 0,0 0 1 0 0,0 0-1 0 0,0 0 1 0 0,0 0 0 0 0,0 0-1 0 0,0 0 1 0 0,1 0-1 0 0,-1 0 1 0 0,0 0 0 0 0,0 0-1 0 0,0 0 1 0 0,0 0-1 0 0,0 0 1 0 0,0 0 0 0 0,1 0-1 0 0,-1 0 1 0 0,0 0-1 0 0,0 0 1 0 0,0 0-1 0 0,0 0 1 0 0,0 0 0 0 0,0 0-1 0 0,0 0 1 0 0,1 0-1 0 0,-1 0 1 0 0,0 1 0 0 0,0-1-1 0 0,0 0 1 0 0,0 0-1 0 0,0 0 1 0 0,0 0 0 0 0,0 0-1 0 0,0 0 1 0 0,0 0-1 0 0,0 1 1 0 0,0-1 0 0 0,0 0-1 0 0,0 0 1 0 0,1 0-1 0 0,-1 0 1 0 0,0 0 0 0 0,0 0-1 0 0,0 1 1 0 0,0-1-1 0 0,0 0 1 0 0,0 0 0 0 0,3 10 17 0 0,-2 7 10 0 0,0-1-1 0 0,-1 1 0 0 0,-3 21 1 0 0,1-12 45 0 0,-64 577 551 0 0,47-493-797 0 0,6 1 0 0 0,1 137 0 0 0,12-238 173 0 0,3 36 0 0 0,-3-43 0 0 0,1 1 0 0 0,0-1 0 0 0,0 0 0 0 0,0 0 0 0 0,0 0 0 0 0,0 0 0 0 0,0 0 0 0 0,1 0 0 0 0,0 0 0 0 0,3 5 0 0 0,-4-7-1 0 0,-1-1-1 0 0,1 1 0 0 0,0 0 1 0 0,-1-1-1 0 0,1 1 0 0 0,0-1 1 0 0,0 1-1 0 0,-1-1 0 0 0,1 1 1 0 0,0-1-1 0 0,0 0 0 0 0,0 1 1 0 0,0-1-1 0 0,0 0 0 0 0,0 0 1 0 0,-1 0-1 0 0,1 1 1 0 0,0-1-1 0 0,0 0 0 0 0,0 0 1 0 0,0-1-1 0 0,0 1 0 0 0,0 0 1 0 0,0 0-1 0 0,0 0 0 0 0,-1 0 1 0 0,1-1-1 0 0,0 1 0 0 0,0 0 1 0 0,0-1-1 0 0,0 1 0 0 0,-1-1 1 0 0,1 1-1 0 0,0-1 0 0 0,0 1 1 0 0,-1-1-1 0 0,1 0 0 0 0,0 0 1 0 0,3-3-63 0 0,0 1 0 0 0,-1-1 1 0 0,0 0-1 0 0,0 0 0 0 0,4-7 1 0 0,1-4-48 0 0,0-1 0 0 0,-2 0 0 0 0,0 0 0 0 0,5-20 0 0 0,11-70-49 0 0,-17 75 105 0 0,86-501 691 0 0,-89 520-629 0 0,0 0-6 0 0,0-1 0 0 0,0 1 0 0 0,1 0 0 0 0,8-21 0 0 0,-11 33-1 0 0,1 0 0 0 0,-1 0 0 0 0,0 0 0 0 0,0 0 0 0 0,0-1 0 0 0,0 1 0 0 0,0 0 0 0 0,0 0 0 0 0,0 0 0 0 0,0 0 0 0 0,0-1 0 0 0,0 1 0 0 0,0 0 0 0 0,0 0 0 0 0,1 0 0 0 0,-1 0 0 0 0,0 0 0 0 0,0 0 0 0 0,0-1 0 0 0,0 1 0 0 0,0 0 0 0 0,1 0 0 0 0,-1 0 0 0 0,0 0 0 0 0,0 0 0 0 0,0 0 0 0 0,0 0 0 0 0,0 0 0 0 0,1 0 0 0 0,-1 0 0 0 0,0 0 0 0 0,0 0 0 0 0,0 0 0 0 0,1 0 0 0 0,-1 0 0 0 0,0 0 0 0 0,0 0 0 0 0,0 0 0 0 0,0 0 0 0 0,1 0 0 0 0,-1 0 0 0 0,0 0 0 0 0,0 0 0 0 0,0 0 0 0 0,0 0 0 0 0,0 0 0 0 0,1 0 0 0 0,5 11 0 0 0,2 17 0 0 0,1 18 59 0 0,-2 0 0 0 0,1 67 0 0 0,-11 98 134 0 0,0-78-684 0 0,11 156-769 0 0,0-211 705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30T18:14:10.01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528 344 3223 0 0,'-37'195'254'0'0,"18"-87"-220"0"0,-8 40-34 0 0,13-68 2 0 0,-51 272 22 0 0,-17 1-47 0 0,50-236 194 0 0,-20 142 1 0 0,46-214 131 0 0,-9 96 1519 0 0,7-836 2315 0 0,4 478-3978 0 0,6-293-56 0 0,0 468-99 0 0,15-173 3 0 0,-10 161-7 0 0,28-105-1 0 0,-27 130 1 0 0,2 0 0 0 0,1 1 0 0 0,1 0 0 0 0,2 1 0 0 0,1 0 0 0 0,24-33 0 0 0,-37 58 3 0 0,0-1 0 0 0,0 0 0 0 0,1 1 0 0 0,-1-1 0 0 0,1 1 0 0 0,2-2 0 0 0,-4 3 10 0 0,-1 1 1 0 0,1 0 0 0 0,-1 0-1 0 0,1-1 1 0 0,0 1 0 0 0,-1 0-1 0 0,1 0 1 0 0,-1 0 0 0 0,1 0-1 0 0,0 0 1 0 0,-1-1 0 0 0,1 1-1 0 0,-1 0 1 0 0,1 0-1 0 0,0 0 1 0 0,-1 1 0 0 0,1-1-1 0 0,-1 0 1 0 0,1 0 0 0 0,-1 0-1 0 0,1 0 1 0 0,0 1 0 0 0,-1-1-1 0 0,1 0 1 0 0,-1 0 0 0 0,1 1-1 0 0,-1-1 1 0 0,1 0 0 0 0,-1 1-1 0 0,1-1 1 0 0,-1 1-1 0 0,0-1 1 0 0,1 1 0 0 0,-1-1-1 0 0,1 1 1 0 0,-1-1 0 0 0,0 1-1 0 0,0-1 1 0 0,1 1 0 0 0,-1 0-1 0 0,4 7 135 0 0,-1-1 0 0 0,-1 0 0 0 0,1 1 0 0 0,-1 0-1 0 0,1 13 1 0 0,1-3 103 0 0,4 34 167 0 0,-3 1 1 0 0,-1 0 0 0 0,-5 58 0 0 0,1-66-350 0 0,-10 613 46 0 0,2 473-2025 0 0,8-1110 1876 0 0,3 36-127 0 0,-3-52 150 0 0,1 0 0 0 0,0 0 1 0 0,0 0-1 0 0,1 0 1 0 0,0 0-1 0 0,-1-1 1 0 0,2 1-1 0 0,3 6 0 0 0,-6-10 11 0 0,0-1 0 0 0,0 0 0 0 0,0 0 0 0 0,0 1 0 0 0,0-1 0 0 0,0 0 0 0 0,1 0 0 0 0,-1 1 0 0 0,0-1 0 0 0,0 0 0 0 0,0 0 0 0 0,0 1 0 0 0,1-1 0 0 0,-1 0 0 0 0,0 0 0 0 0,0 0 0 0 0,1 0 0 0 0,-1 1 0 0 0,0-1 0 0 0,0 0 0 0 0,1 0 0 0 0,-1 0 0 0 0,0 0 0 0 0,0 0 0 0 0,1 0 0 0 0,-1 0 0 0 0,0 0 0 0 0,1 0 0 0 0,-1 0 0 0 0,0 0 0 0 0,0 0 0 0 0,1 0 0 0 0,-1 0 0 0 0,0 0 0 0 0,0 0 0 0 0,1 0 0 0 0,-1 0 0 0 0,0 0 0 0 0,1 0 0 0 0,-1 0 0 0 0,0 0 0 0 0,1-1 0 0 0,6-13 1 0 0,0-22-104 0 0,6-175-922 0 0,-10 126 1127 0 0,9-501 571 0 0,-4 125-273 0 0,14 128-306 0 0,-9 168-60 0 0,-12 149-26 0 0,1 5 6 0 0,-2 0 0 0 0,0 0 0 0 0,-1-13 0 0 0,0 25 90 0 0,-1 0-1 0 0,1 1 0 0 0,0-1 1 0 0,-1 0-1 0 0,1 1 0 0 0,0-1 1 0 0,0 1-1 0 0,0 0 0 0 0,0-1 1 0 0,0 1-1 0 0,0 2 0 0 0,-14 38 749 0 0,2 1 0 0 0,-14 81 0 0 0,13-52-372 0 0,-87 291-1076 0 0,27-115-349 0 0,67-220 838 0 0,-81 292-1238 0 0,20-31 260 0 0,24 0 650 0 0,20-120 327 0 0,19-137 91 0 0,-3 15-48 0 0,2 0 1 0 0,0 88-1 0 0,6-135 69 0 0,0 0-1 0 0,0 1 1 0 0,-1-1-1 0 0,1 0 1 0 0,0 0-1 0 0,0 1 1 0 0,0-1-1 0 0,0 0 1 0 0,0 0-1 0 0,0 1 1 0 0,0-1-1 0 0,0 0 1 0 0,0 0-1 0 0,0 1 1 0 0,0-1-1 0 0,1 0 1 0 0,-1 0-1 0 0,0 1 1 0 0,0-1-1 0 0,0 0 1 0 0,0 0-1 0 0,0 1 1 0 0,0-1-1 0 0,0 0 1 0 0,1 0-1 0 0,-1 0 1 0 0,0 1-1 0 0,0-1 1 0 0,0 0-1 0 0,1 0 1 0 0,-1 0-1 0 0,0 0 1 0 0,0 0-1 0 0,0 1 1 0 0,1-1-1 0 0,4-10 27 0 0,2-18-162 0 0,5-44 0 0 0,-6 32 26 0 0,90-620 144 0 0,-47 331 670 0 0,-2 16-224 0 0,50-212 53 0 0,-45 277-198 0 0,-48 224-296 0 0,-3 16 31 0 0,0 0 0 0 0,1 0 0 0 0,0 0 0 0 0,4-11-1 0 0,-9 26 100 0 0,1 0-1 0 0,-1 0 1 0 0,2 0-1 0 0,-1 0 1 0 0,0 10-1 0 0,-2 6 183 0 0,-31 180 1327 0 0,2-8-1231 0 0,-38 252-404 0 0,36 9-425 0 0,40-1 77 0 0,-1-412 257 0 0,13 63 0 0 0,-14-94 37 0 0,0 1 1 0 0,1-1 0 0 0,0 0 0 0 0,1 0-1 0 0,0-1 1 0 0,1 0 0 0 0,1 0 0 0 0,-1 0-1 0 0,13 15 1 0 0,-16-23 4 0 0,0-1-1 0 0,-1 1 0 0 0,1 0 1 0 0,1-1-1 0 0,-1 1 0 0 0,0-1 1 0 0,0 0-1 0 0,1 0 0 0 0,-1-1 1 0 0,1 1-1 0 0,0-1 1 0 0,-1 1-1 0 0,1-1 0 0 0,4 0 1 0 0,-5 0-1 0 0,-1-1 0 0 0,1 0 0 0 0,0 0 0 0 0,0-1 0 0 0,-1 1 0 0 0,1 0 0 0 0,-1-1 0 0 0,1 0 0 0 0,0 0 0 0 0,-1 0 0 0 0,1 0 0 0 0,-1 0 0 0 0,0 0 0 0 0,1 0 0 0 0,-1-1 0 0 0,0 1 0 0 0,0-1 0 0 0,0 0 0 0 0,0 0 0 0 0,0 0 0 0 0,2-2 0 0 0,6-8-83 0 0,-2-1 0 0 0,1 0 0 0 0,-2 0 0 0 0,0 0 0 0 0,0-1 0 0 0,-1 0-1 0 0,4-16 1 0 0,24-107-799 0 0,-32 127 855 0 0,60-447 469 0 0,-41 266-225 0 0,68-668 261 0 0,-85 815-462 0 0,15-212 78 0 0,-20 250-40 0 0,-1 12-45 0 0,-2 13 41 0 0,-63 449 1716 0 0,25 4-2085 0 0,29-324 74 0 0,-13 601-1116 0 0,26-743 1356 0 0,5 105-29 0 0,-3-99 56 0 0,0 0 0 0 0,0 0 0 0 0,1 0 0 0 0,1 0 0 0 0,0-1 0 0 0,10 21 0 0 0,-14-31-20 0 0,1 0 1 0 0,-1 0-1 0 0,1 0 0 0 0,-1 0 0 0 0,1 0 0 0 0,-1 0 0 0 0,1 0 0 0 0,0-1 1 0 0,-1 1-1 0 0,1 0 0 0 0,0 0 0 0 0,0 0 0 0 0,0-1 0 0 0,0 1 0 0 0,0-1 1 0 0,0 1-1 0 0,0 0 0 0 0,0-1 0 0 0,0 0 0 0 0,0 1 0 0 0,0-1 0 0 0,0 0 0 0 0,1 1 1 0 0,0-1-9 0 0,-1-1 0 0 0,0 1 1 0 0,0 0-1 0 0,0-1 0 0 0,0 1 1 0 0,0-1-1 0 0,0 1 0 0 0,0-1 1 0 0,0 0-1 0 0,0 1 0 0 0,0-1 1 0 0,0 0-1 0 0,0 0 1 0 0,-1 0-1 0 0,1 0 0 0 0,0 0 1 0 0,1-1-1 0 0,2-6-48 0 0,0 1 0 0 0,0-1 0 0 0,-1 0 0 0 0,4-12 0 0 0,11-45-470 0 0,18-124 1 0 0,-10-70 1046 0 0,-22 205-464 0 0,14-149 238 0 0,15-213 110 0 0,-23-257-132 0 0,-10 655-272 0 0,1 12 0 0 0,-1 1 0 0 0,0-1 0 0 0,0 1 0 0 0,-1-1 0 0 0,0 1 0 0 0,1-1 0 0 0,-4-8 0 0 0,-3 36 116 0 0,-17 113 976 0 0,-11 217-1 0 0,28 139-1702 0 0,29 145-493 0 0,-21-624 1079 0 0,16 139-145 0 0,-14-133 156 0 0,1 0 0 0 0,1 0 0 0 0,0-1 0 0 0,2 1 0 0 0,0-1 0 0 0,11 19 0 0 0,-16-33 11 0 0,0 0 1 0 0,0 1-1 0 0,1-1 1 0 0,-1 0-1 0 0,1 0 0 0 0,0 0 1 0 0,0-1-1 0 0,0 1 1 0 0,0-1-1 0 0,5 3 0 0 0,-6-4 1 0 0,-1 0-1 0 0,1-1 1 0 0,-1 1 0 0 0,1-1-1 0 0,0 1 1 0 0,-1-1-1 0 0,1 1 1 0 0,0-1-1 0 0,0 0 1 0 0,-1 0-1 0 0,1 0 1 0 0,0 0 0 0 0,-1 0-1 0 0,1 0 1 0 0,0-1-1 0 0,0 1 1 0 0,-1-1-1 0 0,1 1 1 0 0,-1-1-1 0 0,1 1 1 0 0,0-1-1 0 0,-1 0 1 0 0,1 0 0 0 0,-1 0-1 0 0,1 0 1 0 0,1-1-1 0 0,4-5-135 0 0,0 0 0 0 0,-1 0 1 0 0,1-1-1 0 0,-1 0 0 0 0,-1 0 0 0 0,1-1 0 0 0,-2 1 0 0 0,1-1 0 0 0,-1 0 0 0 0,3-11 0 0 0,5-16 10 0 0,9-46-1 0 0,-20 78 166 0 0,57-397 643 0 0,-41 246-365 0 0,49-592 223 0 0,-45 466-474 0 0,-14 168-64 0 0,-8 106 53 0 0,0 10 24 0 0,-2 11 48 0 0,-38 508 1580 0 0,25 198-3271 0 0,38-361 1152 0 0,-21-356 413 0 0,11 96-45 0 0,-9-82 38 0 0,1-1 1 0 0,0 1 0 0 0,12 25 0 0 0,-15-39-25 0 0,0-1 0 0 0,0 1-1 0 0,1-1 1 0 0,-1 1 0 0 0,1-1-1 0 0,0 0 1 0 0,0 0 0 0 0,-1 0-1 0 0,5 3 1 0 0,-5-5 18 0 0,-1 1 0 0 0,1-1 1 0 0,-1 0-1 0 0,1 1 0 0 0,-1-1 0 0 0,1 0 1 0 0,-1 0-1 0 0,1 0 0 0 0,-1 1 0 0 0,1-1 1 0 0,0 0-1 0 0,-1 0 0 0 0,1 0 0 0 0,-1 0 1 0 0,1 0-1 0 0,-1 0 0 0 0,1 0 1 0 0,0 0-1 0 0,-1-1 0 0 0,1 1 0 0 0,0 0-2 0 0,0-1 0 0 0,0 1 1 0 0,0-1-1 0 0,-1 0 0 0 0,1 1 0 0 0,0-1 0 0 0,-1 0 0 0 0,1 1 0 0 0,0-1 0 0 0,-1 0 0 0 0,1 0 0 0 0,-1 1 0 0 0,1-1 0 0 0,-1 0 0 0 0,0 0 1 0 0,1-1-1 0 0,4-13-306 0 0,-1 1 0 0 0,-1-1 0 0 0,0 0 0 0 0,-1 0 0 0 0,0-29 1 0 0,0 17 78 0 0,7-444 613 0 0,-9 256-100 0 0,-5-121-83 0 0,1-46 0 0 0,9 291-121 0 0,-31 469 1504 0 0,26-32-2242 0 0,-2 91-412 0 0,-1-305 922 0 0,-1 145-90 0 0,4-267 252 0 0,1 0 0 0 0,-1 0 0 0 0,2 0 0 0 0,-1 0 0 0 0,1 0 0 0 0,6 15 0 0 0,-8-25-1 0 0,0 0-1 0 0,0 1 0 0 0,0-1 0 0 0,0 0 1 0 0,0 1-1 0 0,0-1 0 0 0,0 0 0 0 0,0 1 1 0 0,1-1-1 0 0,-1 0 0 0 0,0 0 1 0 0,0 1-1 0 0,0-1 0 0 0,1 0 0 0 0,-1 0 1 0 0,0 1-1 0 0,0-1 0 0 0,1 0 0 0 0,-1 0 1 0 0,0 0-1 0 0,1 1 0 0 0,-1-1 0 0 0,0 0 1 0 0,1 0-1 0 0,-1 0 0 0 0,1 0 1 0 0,4-6-109 0 0,0-13-110 0 0,-1-13-187 0 0,-2 1-1 0 0,-3-59 0 0 0,-1 49 265 0 0,2 19 165 0 0,-24-526 985 0 0,11 386-900 0 0,-19-214 145 0 0,-21-1-63 0 0,44 333-172 0 0,-28-136 41 0 0,29 146-40 0 0,-3 0 0 0 0,-1 1 0 0 0,-19-38 0 0 0,30 68-13 0 0,-1-1 1 0 0,0 1 0 0 0,-1-1-1 0 0,1 1 1 0 0,0 0 0 0 0,-5-4-1 0 0,7 7 1 0 0,0 0-1 0 0,-1-1 1 0 0,1 1-1 0 0,0 0 0 0 0,-1-1 1 0 0,1 1-1 0 0,-1 0 0 0 0,1 0 1 0 0,-1 0-1 0 0,1-1 1 0 0,0 1-1 0 0,-1 0 0 0 0,1 0 1 0 0,-1 0-1 0 0,1 0 1 0 0,-1 0-1 0 0,1 0 0 0 0,-1 0 1 0 0,1 0-1 0 0,-1 0 1 0 0,1 0-1 0 0,-2 0 0 0 0,2 1 19 0 0,-1-1-1 0 0,0 1 0 0 0,0 0 0 0 0,1-1 0 0 0,-1 1 0 0 0,0 0 0 0 0,1-1 0 0 0,-1 1 0 0 0,0 0 0 0 0,1 0 0 0 0,0-1 0 0 0,-1 1 0 0 0,1 0 0 0 0,-1 0 0 0 0,1 0 1 0 0,-1 1-1 0 0,-3 15 183 0 0,1 0 0 0 0,0 0 1 0 0,1-1-1 0 0,1 2 1 0 0,0-1-1 0 0,2 18 1 0 0,0-14-151 0 0,41 773-633 0 0,24-175-1101 0 0,-56-512 1394 0 0,16 101-64 0 0,-24-198 338 0 0,0 1 0 0 0,0-1-1 0 0,1 0 1 0 0,1 0-1 0 0,-1 0 1 0 0,2 0 0 0 0,-1 0-1 0 0,2-1 1 0 0,8 13-1 0 0,-13-21 1 0 0,-1 0-1 0 0,1 0 0 0 0,-1 0 1 0 0,1-1-1 0 0,-1 1 1 0 0,1 0-1 0 0,0-1 0 0 0,-1 1 1 0 0,1-1-1 0 0,0 1 0 0 0,0 0 1 0 0,0-1-1 0 0,-1 0 0 0 0,1 1 1 0 0,0-1-1 0 0,0 1 1 0 0,0-1-1 0 0,0 0 0 0 0,0 0 1 0 0,0 1-1 0 0,-1-1 0 0 0,1 0 1 0 0,0 0-1 0 0,0 0 1 0 0,0 0-1 0 0,0 0 0 0 0,0 0 1 0 0,0-1-1 0 0,0 1 0 0 0,0 0 1 0 0,0 0-1 0 0,0 0 1 0 0,-1-1-1 0 0,1 1 0 0 0,0-1 1 0 0,0 1-1 0 0,0-1 0 0 0,0 1 1 0 0,-1-1-1 0 0,1 1 0 0 0,0-1 1 0 0,-1 0-1 0 0,1 1 1 0 0,0-1-1 0 0,-1 0 0 0 0,1 1 1 0 0,0-3-1 0 0,2-2-224 0 0,0 0 0 0 0,0 0 0 0 0,0 0 0 0 0,-1-1 0 0 0,0 1-1 0 0,2-7 1 0 0,1-14-256 0 0,-1-1 1 0 0,-1 0-1 0 0,-1-51 0 0 0,-2 39 494 0 0,27-1606 2977 0 0,-27 1608-2943 0 0,-1 12 20 0 0,1 0-1 0 0,2 0 1 0 0,0 0 0 0 0,10-39-1 0 0,-12 64-45 0 0,0 0 0 0 0,0 0 0 0 0,0 0 0 0 0,0 0 0 0 0,0 0 0 0 0,1 1 0 0 0,-1-1 0 0 0,0 0-1 0 0,0 0 1 0 0,0 0 0 0 0,0 0 0 0 0,0 0 0 0 0,0 0 0 0 0,0 0 0 0 0,1 0 0 0 0,-1 0 0 0 0,0 0 0 0 0,0 0-1 0 0,0 0 1 0 0,0 0 0 0 0,0 0 0 0 0,1 0 0 0 0,-1 0 0 0 0,0 0 0 0 0,0 0 0 0 0,0 0 0 0 0,0 0 0 0 0,0 0 0 0 0,1 0-1 0 0,-1 0 1 0 0,0 0 0 0 0,0 0 0 0 0,0 0 0 0 0,0 0 0 0 0,0 0 0 0 0,1 0 0 0 0,-1 0 0 0 0,0 0 0 0 0,0 0-1 0 0,0 0 1 0 0,0 0 0 0 0,0 0 0 0 0,0-1 0 0 0,0 1 0 0 0,1 0 0 0 0,-1 0 0 0 0,0 0 0 0 0,0 0 0 0 0,0 0 0 0 0,0 0-1 0 0,0-1 1 0 0,0 1 0 0 0,0 0 0 0 0,0 0 0 0 0,0 0 0 0 0,0 0 0 0 0,0 0 0 0 0,0-1 0 0 0,0 1 0 0 0,0 0-1 0 0,0 0 1 0 0,5 13 563 0 0,-5-12-552 0 0,11 42 626 0 0,6 61-1 0 0,-3 47-360 0 0,-11-109-235 0 0,65 851-64 0 0,-17-392-648 0 0,-39-390 346 0 0,-9-80 216 0 0,16 106-200 0 0,-15-118 268 0 0,0-1-1 0 0,2 1 1 0 0,0-2-1 0 0,1 1 1 0 0,10 18 0 0 0,-17-35 29 0 0,15 23-48 0 0,-14-23 45 0 0,0 0 0 0 0,-1 0 0 0 0,1-1 0 0 0,0 1 0 0 0,-1 0 0 0 0,1 0 0 0 0,0 0 0 0 0,0-1 0 0 0,0 1 0 0 0,0 0 0 0 0,0-1 0 0 0,0 1 0 0 0,0-1-1 0 0,0 1 1 0 0,0-1 0 0 0,0 0 0 0 0,0 1 0 0 0,0-1 0 0 0,0 0 0 0 0,2 1 0 0 0,-2-2-5 0 0,0 1 0 0 0,0-1-1 0 0,-1 0 1 0 0,1 1 0 0 0,0-1 0 0 0,-1 1-1 0 0,1-1 1 0 0,-1 0 0 0 0,1 0 0 0 0,-1 1-1 0 0,1-1 1 0 0,-1 0 0 0 0,1 0 0 0 0,-1 0 0 0 0,0 0-1 0 0,1-1 1 0 0,5-17-296 0 0,-6 16 188 0 0,5-19-72 0 0,-1-2 0 0 0,-2 1-1 0 0,0 0 1 0 0,-3-36 0 0 0,0 10 489 0 0,3-223 835 0 0,9-364-212 0 0,-9 600-903 0 0,14-167 65 0 0,-12 175-64 0 0,1 1 1 0 0,1 1-1 0 0,1-1 0 0 0,2 1 0 0 0,15-33 0 0 0,-21 54-21 0 0,-2 0 0 0 0,2 0 0 0 0,-1 1 0 0 0,1-1 0 0 0,-1 1 0 0 0,1 0 0 0 0,0 0 0 0 0,1 0 0 0 0,6-7 0 0 0,-9 11 0 0 0,-1 0 0 0 0,0-1 0 0 0,1 1 0 0 0,-1 0 0 0 0,1 0 0 0 0,-1 0 0 0 0,0 0 0 0 0,1 0 0 0 0,-1-1 0 0 0,1 1 0 0 0,-1 0 0 0 0,1 0 0 0 0,-1 0 0 0 0,0 0 0 0 0,1 0 0 0 0,-1 0 0 0 0,1 1 0 0 0,-1-1 0 0 0,0 0 0 0 0,1 0 0 0 0,-1 0 0 0 0,1 0 0 0 0,-1 0 0 0 0,0 0 0 0 0,1 1 0 0 0,-1-1 0 0 0,0 0 0 0 0,1 0 0 0 0,-1 1 0 0 0,0-1 0 0 0,1 0 0 0 0,-1 1 0 0 0,0-1 0 0 0,1 0 0 0 0,-1 1 0 0 0,0-1-1 0 0,0 0 1 0 0,0 1 0 0 0,1 0 0 0 0,7 17 10 0 0,-7-15-3 0 0,8 25 205 0 0,-2 2 1 0 0,7 48-1 0 0,-2 62 111 0 0,-3 453-514 0 0,-10-308-226 0 0,1-202 295 0 0,4 138-115 0 0,-1-155 165 0 0,17 87-1 0 0,-12-113 73 0 0,2 0 0 0 0,30 73 0 0 0,-38-109 5 0 0,-1-1-1 0 0,1 0 1 0 0,0 1 0 0 0,0-1-1 0 0,3 3 1 0 0,-4-6-13 0 0,-1 1 0 0 0,0-1-1 0 0,1 1 1 0 0,-1-1 0 0 0,0 1 0 0 0,1-1 0 0 0,-1 0 0 0 0,0 1 0 0 0,1-1-1 0 0,-1 0 1 0 0,1 0 0 0 0,-1 1 0 0 0,1-1 0 0 0,-1 0 0 0 0,1 0 0 0 0,-1 0 0 0 0,1 1-1 0 0,-1-1 1 0 0,1 0 0 0 0,-1 0 0 0 0,1 0 0 0 0,0 0 0 0 0,-1 0 0 0 0,1 0-1 0 0,-1 0 1 0 0,1 0 0 0 0,-1 0 0 0 0,1 0 0 0 0,-1 0 0 0 0,1-1 0 0 0,-1 1-1 0 0,1 0 1 0 0,-1 0 0 0 0,1-1 0 0 0,-1 1 0 0 0,1 0 0 0 0,-1 0 0 0 0,1-1-1 0 0,-1 1 1 0 0,0 0 0 0 0,1-1 0 0 0,-1 1 0 0 0,0-1 0 0 0,1 0 0 0 0,3-4-102 0 0,-1 0 0 0 0,0 0 0 0 0,-1 0 0 0 0,1-1 0 0 0,-1 1 0 0 0,0-1 0 0 0,1-6 1 0 0,9-45-448 0 0,-12 57 553 0 0,25-266-862 0 0,-22 231 1106 0 0,12-497 1060 0 0,-9 186-901 0 0,16 4 82 0 0,1 213-197 0 0,-23 128-178 0 0,1 3-18 0 0,0 7 51 0 0,1 13 104 0 0,15 610 1588 0 0,-12-333-2312 0 0,-2-82 73 0 0,3 92-139 0 0,-6-279 522 0 0,2-1 0 0 0,2 0 0 0 0,0 0-1 0 0,2 0 1 0 0,12 38 0 0 0,-18-66 22 0 0,0-1 0 0 0,1 0 0 0 0,-1 1 0 0 0,0-1 0 0 0,0 1 0 0 0,0-1 0 0 0,0 0 0 0 0,0 1 0 0 0,0-1 0 0 0,1 0 0 0 0,-1 1 0 0 0,0-1 0 0 0,0 0 0 0 0,1 1-1 0 0,-1-1 1 0 0,0 0 0 0 0,0 0 0 0 0,1 1 0 0 0,-1-1 0 0 0,0 0 0 0 0,1 0 0 0 0,-1 0 0 0 0,1 1 0 0 0,2-9-225 0 0,-1-22-202 0 0,-2 25 417 0 0,-7-286-84 0 0,0 135 542 0 0,-23-354-38 0 0,13 263-298 0 0,10-25-37 0 0,8 296 66 0 0,6 33-1 0 0,-1-7 110 0 0,52 783-513 0 0,-55-714 87 0 0,7 108-316 0 0,-4-154 315 0 0,17 76 0 0 0,-23-145 175 0 0,1 0-1 0 0,0 0 1 0 0,-1 0 0 0 0,1-1-1 0 0,1 1 1 0 0,-1 0-1 0 0,1 0 1 0 0,-1 0 0 0 0,5 5-1 0 0,-6-9 5 0 0,0 0 0 0 0,0 0 0 0 0,0 1 0 0 0,1-1 0 0 0,-1 0 0 0 0,0 0 0 0 0,0 0 0 0 0,0 0 0 0 0,0 0-1 0 0,0 0 1 0 0,0 0 0 0 0,1 0 0 0 0,-1 0 0 0 0,0 0 0 0 0,0 1 0 0 0,0-1 0 0 0,0 0 0 0 0,1 0 0 0 0,-1 0 0 0 0,0 0-1 0 0,0 0 1 0 0,0 0 0 0 0,0 0 0 0 0,1 0 0 0 0,-1 0 0 0 0,0-1 0 0 0,0 1 0 0 0,0 0 0 0 0,0 0 0 0 0,0 0 0 0 0,1 0 0 0 0,-1 0-1 0 0,0 0 1 0 0,0 0 0 0 0,0 0 0 0 0,0 0 0 0 0,0 0 0 0 0,1 0 0 0 0,-1-1 0 0 0,0 1 0 0 0,0 0 0 0 0,0 0 0 0 0,0 0 0 0 0,0 0-1 0 0,0 0 1 0 0,0-1 0 0 0,0 1 0 0 0,0 0 0 0 0,0 0 0 0 0,1 0 0 0 0,-1 0 0 0 0,0 0 0 0 0,0-1 0 0 0,0 1 0 0 0,4-12-190 0 0,-4 10 129 0 0,5-18-341 0 0,-1 0 0 0 0,2-41-1 0 0,-5-44-23 0 0,-2 63 312 0 0,-27-576 1501 0 0,16 526-1141 0 0,9 78-136 0 0,0 1 0 0 0,-1 0 0 0 0,-1-1 0 0 0,-9-19 0 0 0,14 32-90 0 0,-1 0-1 0 0,1 0 1 0 0,-1 0-1 0 0,1 0 1 0 0,-1 0-1 0 0,1 0 1 0 0,-1 1-1 0 0,1-1 1 0 0,-1 0-1 0 0,0 0 1 0 0,0 0-1 0 0,1 1 1 0 0,-1-1-1 0 0,0 0 1 0 0,0 1-1 0 0,0-1 1 0 0,0 1-1 0 0,0-1 1 0 0,0 1-1 0 0,0-1 0 0 0,0 1 1 0 0,0 0-1 0 0,0 0 1 0 0,0-1-1 0 0,0 1 1 0 0,-2 0-1 0 0,1 0 12 0 0,1 1 0 0 0,-1 0 0 0 0,0 0 0 0 0,0 0 0 0 0,0-1 0 0 0,0 1 0 0 0,1 1-1 0 0,-1-1 1 0 0,1 0 0 0 0,-1 0 0 0 0,1 1 0 0 0,-1-1 0 0 0,-1 3 0 0 0,-7 8 273 0 0,-1 1 1 0 0,2 1 0 0 0,0 0 0 0 0,1 0 0 0 0,-12 28 0 0 0,-24 82-432 0 0,31-83 27 0 0,3-8 37 0 0,-67 177-808 0 0,65-184 723 0 0,-1-1 1 0 0,-1-1-1 0 0,-1 0 1 0 0,-1-1-1 0 0,-1-1 1 0 0,-20 21-1 0 0,-35 29-279 0 0,-70 76-428 0 0,127-131 657 0 0,7-8 42 0 0,0 0 0 0 0,0 0-1 0 0,0-1 1 0 0,-1 0 0 0 0,0 0 0 0 0,-13 8-1 0 0,20-16 139 0 0,1 1 0 0 0,0 0 0 0 0,-1 0-1 0 0,1-1 1 0 0,0 1 0 0 0,-1-1 0 0 0,1 1-1 0 0,-1-1 1 0 0,1 0 0 0 0,0 1 0 0 0,-1-1-1 0 0,1 0 1 0 0,-1 0 0 0 0,1 0 0 0 0,-1 0-1 0 0,1 0 1 0 0,-1-1 0 0 0,1 1 0 0 0,-1 0-1 0 0,1-1 1 0 0,-1 1 0 0 0,1-1 0 0 0,0 1 0 0 0,-1-1-1 0 0,1 0 1 0 0,0 1 0 0 0,-1-1 0 0 0,1 0-1 0 0,0 0 1 0 0,0 0 0 0 0,0 0 0 0 0,0 0-1 0 0,0 0 1 0 0,0 0 0 0 0,0-1 0 0 0,0 1-1 0 0,0 0 1 0 0,1 0 0 0 0,-2-2 0 0 0,-1-6 15 0 0,-1 1 0 0 0,1 0 0 0 0,0-1 0 0 0,1 0 0 0 0,-1-9 0 0 0,2 17 1 0 0,-7-52 46 0 0,2-1-1 0 0,1-82 0 0 0,19-109-45 0 0,-14 244 3 0 0,2-18 0 0 0,0 0 0 0 0,1 1 0 0 0,6-19 0 0 0,-9 37 0 0 0,0-1 0 0 0,0 1 0 0 0,0 0 0 0 0,0 0 0 0 0,0 0 0 0 0,0-1 0 0 0,0 1 0 0 0,1 0 1 0 0,-1 0-1 0 0,0 0 0 0 0,0-1 0 0 0,0 1 0 0 0,0 0 0 0 0,0 0 0 0 0,0 0 0 0 0,1 0 0 0 0,-1 0 0 0 0,0-1 0 0 0,0 1 0 0 0,0 0 0 0 0,0 0 0 0 0,1 0 0 0 0,-1 0 0 0 0,0 0 0 0 0,0 0 0 0 0,0 0 0 0 0,1 0 0 0 0,-1-1 0 0 0,0 1 0 0 0,0 0 0 0 0,1 0 0 0 0,-1 0 0 0 0,0 0 0 0 0,0 0 0 0 0,0 0 0 0 0,1 0 0 0 0,-1 0 0 0 0,0 0 0 0 0,0 1 0 0 0,1-1 0 0 0,8 7-2 0 0,7 15 19 0 0,-5 3 86 0 0,-1 0-1 0 0,10 35 1 0 0,7 56 530 0 0,-12-49-12 0 0,3 6-190 0 0,57 201-272 0 0,-72-264-159 0 0,1-1 0 0 0,0 0 0 0 0,0 0 0 0 0,1-1 0 0 0,0 1 0 0 0,11 12 0 0 0,-14-19 0 0 0,0 0 0 0 0,0 0 0 0 0,0 0 0 0 0,0 0 0 0 0,1 0 0 0 0,-1-1 0 0 0,1 1 0 0 0,-1-1 0 0 0,1 1 0 0 0,-1-1 0 0 0,1 0 0 0 0,0 0 0 0 0,-1 0 0 0 0,1 0 0 0 0,0-1 0 0 0,0 1 0 0 0,0-1 0 0 0,0 0 0 0 0,-1 1 0 0 0,1-1 0 0 0,0-1 0 0 0,0 1 0 0 0,0 0 0 0 0,0-1 0 0 0,0 1 0 0 0,-1-1 0 0 0,4-1 0 0 0,0-1 10 0 0,-1 1 1 0 0,0-1-1 0 0,0-1 0 0 0,0 1 0 0 0,0-1 0 0 0,0 0 1 0 0,-1 0-1 0 0,0 0 0 0 0,1 0 0 0 0,-2-1 0 0 0,1 0 1 0 0,3-6-1 0 0,5-8 128 0 0,17-39-1 0 0,-4-4 244 0 0,-2-1 0 0 0,-3-2 0 0 0,-3 1 0 0 0,10-80 0 0 0,13-269 73 0 0,-28 241-365 0 0,-10 151-77 0 0,-2 13-2 0 0,1-1 1 0 0,-1 1-1 0 0,2 0 1 0 0,2-11-1 0 0,-4 19-10 0 0,0 0 0 0 0,0 0 0 0 0,0 0 0 0 0,0 1 0 0 0,0-1 0 0 0,0 0 0 0 0,0 0 0 0 0,0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0,0 0 0 0 0,0 0 0 0 0,0 0 0 0 0,0 0 0 0 0,0 0 0 0 0,0 0 0 0 0,0 0 0 0 0,0 0 0 0 0,0 0 0 0 0,0 0 0 0 0,1 0 0 0 0,0 8 0 0 0,0 13 0 0 0,6 365-435 0 0,5 97-524 0 0,-5-402 112 0 0,3 1-152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30T18:14:42.25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2477 502 1839 0 0,'-102'-226'8638'0'0,"98"244"-7724"0"0,-9 90 178 0 0,-3 17-104 0 0,-74 436-1068 0 0,87-548 80 0 0,2-9 0 0 0,0-1 0 0 0,0 1 0 0 0,1-1 0 0 0,-1 1 0 0 0,1-1 0 0 0,0 1 0 0 0,0-1 0 0 0,0 1 0 0 0,0-1 0 0 0,2 5 0 0 0,11-39-117 0 0,-1-7 98 0 0,10-69-1 0 0,-3-43-13 0 0,-14 103 30 0 0,44-551 537 0 0,-49 578-512 0 0,0 1 0 0 0,-5-31 0 0 0,5 49-21 0 0,0 1-1 0 0,0-1 1 0 0,-1 1-1 0 0,1-1 1 0 0,0 1-1 0 0,0-1 1 0 0,0 1-1 0 0,0-1 1 0 0,0 1-1 0 0,-1-1 0 0 0,1 1 1 0 0,0-1-1 0 0,0 1 1 0 0,-1 0-1 0 0,1-1 1 0 0,0 1-1 0 0,-1-1 1 0 0,1 1-1 0 0,-1-1 1 0 0,1 1 8 0 0,-1 0 0 0 0,1 0 1 0 0,0 0-1 0 0,-1 0 1 0 0,1 0-1 0 0,0 0 1 0 0,0 0-1 0 0,-1 0 0 0 0,1 0 1 0 0,0 1-1 0 0,0-1 1 0 0,-1 0-1 0 0,1 0 0 0 0,0 0 1 0 0,0 0-1 0 0,-1 0 1 0 0,1 0-1 0 0,0 1 0 0 0,0-1 1 0 0,-1 0-1 0 0,1 0 1 0 0,0 0-1 0 0,0 1 0 0 0,-1-1 1 0 0,0 2 122 0 0,0 0 0 0 0,-1 0 0 0 0,1 0 0 0 0,0 0 0 0 0,0 1 0 0 0,-1 3 1 0 0,-5 25 371 0 0,3 1 0 0 0,-3 58 0 0 0,6-54-366 0 0,-36 405-528 0 0,9-134 144 0 0,26-266 246 0 0,2-41 0 0 0,0 0 0 0 0,0 0 0 0 0,0 0 0 0 0,0 0 0 0 0,0 0-1 0 0,0 0 1 0 0,0 0 0 0 0,0 0 0 0 0,0 0 0 0 0,1 0 0 0 0,-1 0 0 0 0,0 0 0 0 0,0 0-1 0 0,0 0 1 0 0,0 0 0 0 0,0 0 0 0 0,0 0 0 0 0,0 0 0 0 0,0 0 0 0 0,0 0 0 0 0,0 0-1 0 0,0 0 1 0 0,0 0 0 0 0,0 0 0 0 0,0 0 0 0 0,0 0 0 0 0,0 0 0 0 0,0 0 0 0 0,0 0-1 0 0,0 0 1 0 0,0 0 0 0 0,0 0 0 0 0,0 0 0 0 0,0 0 0 0 0,0 0 0 0 0,0 1 0 0 0,0-1-1 0 0,0 0 1 0 0,0 0 0 0 0,0 0 0 0 0,0 0 0 0 0,2-6-13 0 0,2-10-22 0 0,12-112-179 0 0,11-97-143 0 0,-10 54 339 0 0,8-116 74 0 0,-20 212-45 0 0,1-57-12 0 0,-13 166 1 0 0,-8 101 193 0 0,-17 135-160 0 0,-7 243-790 0 0,35-427 583 0 0,4 185-837 0 0,3-251 960 0 0,-3-20 51 0 0,0 0-1 0 0,0 0 0 0 0,0 0 0 0 0,0 0 0 0 0,0 0 0 0 0,0 1 0 0 0,0-1 1 0 0,0 0-1 0 0,0 0 0 0 0,0 0 0 0 0,0 0 0 0 0,0 0 0 0 0,0 0 0 0 0,0 0 1 0 0,1 0-1 0 0,-1 0 0 0 0,0 1 0 0 0,0-1 0 0 0,0 0 0 0 0,0 0 0 0 0,0 0 1 0 0,0 0-1 0 0,0 0 0 0 0,0 0 0 0 0,0 0 0 0 0,0 0 0 0 0,1 0 0 0 0,-1 0 1 0 0,0 0-1 0 0,0 0 0 0 0,0 0 0 0 0,0 0 0 0 0,0 0 0 0 0,0 0 0 0 0,0 0 1 0 0,1 0-1 0 0,-1 0 0 0 0,0 0 0 0 0,0 0 0 0 0,0 0 0 0 0,0 0 0 0 0,0 0 1 0 0,0 0-1 0 0,6-10-75 0 0,11-51-499 0 0,13-96 0 0 0,-25 130 575 0 0,29-363 370 0 0,-30 315-315 0 0,9-553 622 0 0,-16 611-327 0 0,0 24 36 0 0,0 7-109 0 0,0 0-1 0 0,1 1 0 0 0,1-1 0 0 0,0 21 0 0 0,1-11-14 0 0,-56 1050 231 0 0,7-305-1997 0 0,37-216 468 0 0,13-498 741 0 0,2-1 0 0 0,3 0 0 0 0,2 0 0 0 0,21 76-1 0 0,-28-127 279 0 0,7 21-125 0 0,-7-23 104 0 0,-1 0 0 0 0,1 0 1 0 0,-1 0-1 0 0,1 0 0 0 0,-1 0 0 0 0,1 0 0 0 0,0 0 0 0 0,0 0 0 0 0,-1 0 0 0 0,1 0 0 0 0,0-1 0 0 0,0 1 0 0 0,0 0 0 0 0,0 0 0 0 0,0-1 0 0 0,0 1 0 0 0,1 0 0 0 0,-1-1 8 0 0,0 0 1 0 0,-1 0 0 0 0,1 0 0 0 0,-1 0 0 0 0,1-1 0 0 0,-1 1-1 0 0,1 0 1 0 0,0 0 0 0 0,-1 0 0 0 0,1 0 0 0 0,-1-1 0 0 0,1 1-1 0 0,-1 0 1 0 0,1-1 0 0 0,-1 1 0 0 0,0 0 0 0 0,1-1-1 0 0,-1 1 1 0 0,1 0 0 0 0,-1-1 0 0 0,0 1 0 0 0,1-1 0 0 0,-1 1-1 0 0,0-1 1 0 0,1 1 0 0 0,-1-1 0 0 0,0 0 0 0 0,8-17-563 0 0,-8 17 525 0 0,10-33-675 0 0,-2-1 0 0 0,6-52 0 0 0,-9 47 649 0 0,39-466 1008 0 0,-38-2 972 0 0,-1 54-10 0 0,-4 442-1775 0 0,-1 9-62 0 0,1 1 1 0 0,-1 0 0 0 0,0-1 0 0 0,0 1-1 0 0,0 0 1 0 0,0-1 0 0 0,0 1-1 0 0,-6-7 928 0 0,6 10-951 0 0,-3 9 835 0 0,-21 131 2364 0 0,4 74-2714 0 0,11-102-454 0 0,-71 886-1464 0 0,54-417 719 0 0,41-1 18 0 0,-13-568 636 0 0,-1 11-176 0 0,1-1 0 0 0,1 1 0 0 0,2-1 0 0 0,12 40 0 0 0,-16-61 134 0 0,0 0 0 0 0,-1 0 0 0 0,1 0 0 0 0,0 0 0 0 0,0 0 0 0 0,1-1 1 0 0,-1 1-1 0 0,0-1 0 0 0,1 1 0 0 0,2 2 0 0 0,-4-4 58 0 0,1 1-1 0 0,-1-1 0 0 0,0 0 1 0 0,1 0-1 0 0,-1 0 0 0 0,1 0 1 0 0,-1 0-1 0 0,0 1 0 0 0,1-1 1 0 0,-1 0-1 0 0,1 0 0 0 0,-1 0 1 0 0,0 0-1 0 0,1 0 1 0 0,-1 0-1 0 0,1 0 0 0 0,-1 0 1 0 0,0-1-1 0 0,1 1 0 0 0,-1 0 1 0 0,1 0-1 0 0,0 0 0 0 0,0-1-10 0 0,-1 0 0 0 0,1 1-1 0 0,0-1 1 0 0,0 0 0 0 0,0 0-1 0 0,0 0 1 0 0,-1 0 0 0 0,1 0-1 0 0,0 0 1 0 0,-1 0 0 0 0,2-2-1 0 0,4-11-466 0 0,0-1 0 0 0,0 0 0 0 0,4-25 0 0 0,6-50-811 0 0,-13 68 1112 0 0,39-329 148 0 0,-28 228 198 0 0,28-399 666 0 0,-14 138 28 0 0,-21 295-652 0 0,2-26 272 0 0,29-139 0 0 0,-33 232-293 0 0,0 1 1 0 0,1 1-1 0 0,2-1 1 0 0,0 1-1 0 0,17-29 1 0 0,-17 38 32 0 0,-9 19 305 0 0,0 5-62 0 0,-20 237 2991 0 0,6-75-2809 0 0,-42 730-451 0 0,44-378-170 0 0,17-359 0 0 0,28 187 0 0 0,-29-332 0 0 0,7 51-396 0 0,32 118 0 0 0,-41-189 352 0 0,8 21-337 0 0,-8-23 367 0 0,-1-1-1 0 0,0 0 1 0 0,0 1-1 0 0,0-1 0 0 0,0 0 1 0 0,0 1-1 0 0,1-1 0 0 0,-1 0 1 0 0,0 0-1 0 0,0 1 1 0 0,1-1-1 0 0,-1 0 0 0 0,0 0 1 0 0,0 1-1 0 0,1-1 0 0 0,-1 0 1 0 0,0 0-1 0 0,1 0 0 0 0,-1 1 1 0 0,0-1-1 0 0,1 0 1 0 0,-1 0-1 0 0,0 0 0 0 0,1 0 1 0 0,-1 0-1 0 0,0 0 0 0 0,1 0 1 0 0,-1 0-1 0 0,0 0 1 0 0,1 0-1 0 0,-1 0 0 0 0,0 0 1 0 0,1 0-1 0 0,-1 0 0 0 0,0 0 1 0 0,1 0-1 0 0,-1 0 0 0 0,0 0 1 0 0,1 0-1 0 0,-1-1 1 0 0,0 1-1 0 0,1 0 0 0 0,-1 0 1 0 0,0 0-1 0 0,1-1 0 0 0,-1 1 1 0 0,0 0-1 0 0,0 0 1 0 0,1-1-1 0 0,-1 1 0 0 0,0 0 1 0 0,0 0-1 0 0,0-1 0 0 0,1 1 1 0 0,-1 0-1 0 0,0-1 1 0 0,0 1-1 0 0,0-1 0 0 0,3-5-133 0 0,0 0-1 0 0,-1 0 0 0 0,0 0 0 0 0,0 0 1 0 0,-1 0-1 0 0,1-1 0 0 0,-1-5 1 0 0,1 0-16 0 0,21-250-861 0 0,-18 173 891 0 0,12-565 1068 0 0,-16 571-852 0 0,1-24 328 0 0,5-1-1 0 0,41-207 0 0 0,-39 278-208 0 0,2 1-1 0 0,19-47 1 0 0,-17 138 1495 0 0,-4 25-1374 0 0,-3 1 0 0 0,-5 90 0 0 0,-2-119-190 0 0,-3 246 29 0 0,1 266-2 0 0,14-356-159 0 0,-5-153 0 0 0,24 91 0 0 0,-26-130-2 0 0,1 0 0 0 0,0-1 0 0 0,1 1 0 0 0,15 24 0 0 0,-21-39-2 0 0,1 0 0 0 0,-1 0 1 0 0,1 0-1 0 0,0 0 1 0 0,-1 0-1 0 0,1 0 0 0 0,0 0 1 0 0,0 0-1 0 0,0 0 1 0 0,0 0-1 0 0,0-1 0 0 0,0 1 1 0 0,0 0-1 0 0,0-1 1 0 0,0 1-1 0 0,0-1 0 0 0,0 1 1 0 0,0-1-1 0 0,0 1 1 0 0,0-1-1 0 0,0 0 1 0 0,3 1-1 0 0,-3-2-6 0 0,0 1 1 0 0,0 0-1 0 0,1-1 1 0 0,-1 1-1 0 0,0-1 1 0 0,0 1-1 0 0,0-1 0 0 0,0 0 1 0 0,0 0-1 0 0,0 1 1 0 0,0-1-1 0 0,0 0 1 0 0,-1 0-1 0 0,1 0 0 0 0,0 0 1 0 0,0 0-1 0 0,-1 0 1 0 0,1 0-1 0 0,0 0 1 0 0,-1 0-1 0 0,1 0 0 0 0,0-2 1 0 0,4-12-271 0 0,-1 0 1 0 0,-1-1-1 0 0,0 0 1 0 0,0 1-1 0 0,-1-27 0 0 0,0 17 71 0 0,15-388-297 0 0,-2 34 883 0 0,-4 256-304 0 0,27-130-1 0 0,-16 173-41 0 0,0-4 2 0 0,-21 75-33 0 0,-8 69 472 0 0,-35 643 1295 0 0,27-386-2112 0 0,11 50 131 0 0,5-356 218 0 0,-1 3-24 0 0,1 0 0 0 0,0 0 0 0 0,1 0 0 0 0,7 24 0 0 0,-9-37 16 0 0,1 0 0 0 0,-1 0 0 0 0,0 0 1 0 0,1 0-1 0 0,-1 0 0 0 0,0 0 0 0 0,1 0 0 0 0,-1-1 0 0 0,1 1 0 0 0,-1 0 0 0 0,1 0 0 0 0,0-1 0 0 0,-1 1 0 0 0,1 0 0 0 0,0-1 0 0 0,0 1 0 0 0,-1 0 1 0 0,1-1-1 0 0,1 1 0 0 0,-1-1-9 0 0,-1 0 1 0 0,1 0 0 0 0,0 0 0 0 0,-1 0 0 0 0,1 0 0 0 0,0 0-1 0 0,-1 0 1 0 0,1 0 0 0 0,-1 0 0 0 0,1 0 0 0 0,0-1 0 0 0,-1 1-1 0 0,1 0 1 0 0,-1 0 0 0 0,1-1 0 0 0,0 1 0 0 0,-1 0 0 0 0,1-1 0 0 0,-1 1-1 0 0,0-1 1 0 0,2 0 0 0 0,0-2-122 0 0,1 0 0 0 0,-1 0 0 0 0,0 0 0 0 0,0-1 1 0 0,0 1-1 0 0,0 0 0 0 0,2-8 0 0 0,3-16-301 0 0,-1 0-1 0 0,-1 0 1 0 0,0-30 0 0 0,-2 27 284 0 0,52-472-86 0 0,-33 290 361 0 0,15-115 464 0 0,-22 169 170 0 0,-14 129-507 0 0,-1 0 1 0 0,-2 0-1 0 0,-7-40 1 0 0,9 67-222 0 0,-7-23 299 0 0,7 25-315 0 0,0-1 1 0 0,-1 1-1 0 0,1 0 1 0 0,0-1-1 0 0,0 1 1 0 0,0-1-1 0 0,0 1 0 0 0,-1 0 1 0 0,1-1-1 0 0,0 1 1 0 0,0 0-1 0 0,-1-1 1 0 0,1 1-1 0 0,0 0 1 0 0,0 0-1 0 0,-1-1 1 0 0,1 1-1 0 0,0 0 1 0 0,-1 0-1 0 0,1-1 1 0 0,0 1-1 0 0,-1 0 0 0 0,1 0 1 0 0,-1 0-1 0 0,1 0 1 0 0,0 0-1 0 0,-1-1 1 0 0,1 1-1 0 0,-1 0 1 0 0,1 0-1 0 0,0 0 1 0 0,-1 0-1 0 0,1 0 1 0 0,-1 0-1 0 0,1 0 1 0 0,0 1-1 0 0,-1-1 1 0 0,1 0-1 0 0,-1 0 0 0 0,1 0 1 0 0,0 0-1 0 0,-1 0 1 0 0,1 1-1 0 0,0-1 1 0 0,-1 0-1 0 0,1 0 1 0 0,0 0-1 0 0,-1 1 1 0 0,1-1-1 0 0,0 0 1 0 0,-1 1-1 0 0,1-1 1 0 0,0 0-1 0 0,0 1 0 0 0,-1-1 1 0 0,-4 8 88 0 0,0 0 1 0 0,1 0-1 0 0,0 0 1 0 0,0 0-1 0 0,1 1 0 0 0,0 0 1 0 0,0-1-1 0 0,1 1 1 0 0,-2 9-1 0 0,1-4-20 0 0,-58 329 754 0 0,21 4-1014 0 0,18-136 35 0 0,19-189 139 0 0,-18 195-66 0 0,17-156 62 0 0,7 91 0 0 0,-2-145 3 0 0,1 14 12 0 0,-2-20-12 0 0,0 0 0 0 0,0 0 0 0 0,0 0 0 0 0,0 0 0 0 0,1-1 0 0 0,-1 1 0 0 0,0 0 0 0 0,0 0 0 0 0,1 0 0 0 0,-1 0 0 0 0,1-1 0 0 0,-1 1 0 0 0,1 0 0 0 0,-1 0 0 0 0,2 1 0 0 0,-2-2 0 0 0,0 0-1 0 0,1 0 1 0 0,-1 0-1 0 0,0 0 1 0 0,0 0-1 0 0,1 0 1 0 0,-1-1-1 0 0,0 1 0 0 0,0 0 1 0 0,1 0-1 0 0,-1 0 1 0 0,0 0-1 0 0,0 0 1 0 0,1 0-1 0 0,-1 0 1 0 0,0-1-1 0 0,0 1 1 0 0,0 0-1 0 0,1 0 1 0 0,-1 0-1 0 0,0-1 1 0 0,0 1-1 0 0,0 0 1 0 0,0 0-1 0 0,1 0 1 0 0,-1-1-1 0 0,0 1 1 0 0,0 0-1 0 0,0 0 0 0 0,0-1 1 0 0,0 1-1 0 0,0-1 1 0 0,4-10-161 0 0,-3 10 147 0 0,4-20-210 0 0,-1-1 1 0 0,-1 0-1 0 0,1-34 0 0 0,-3 33 50 0 0,12-182-635 0 0,15-380 1099 0 0,-38 35-197 0 0,1 429-62 0 0,-6 0 1 0 0,-45-181 0 0 0,27 193 39 0 0,25 88 61 0 0,-1 0-1 0 0,-22-38 1 0 0,29 56-76 0 0,-1-1 1 0 0,1 1 0 0 0,-1 0-1 0 0,1-1 1 0 0,-1 1-1 0 0,0 0 1 0 0,0 1 0 0 0,0-1-1 0 0,-1 1 1 0 0,-4-4 0 0 0,6 5-29 0 0,0 1 1 0 0,0-1-1 0 0,0 0 1 0 0,0 1-1 0 0,1 0 1 0 0,-1-1-1 0 0,0 1 1 0 0,0 0-1 0 0,0 0 1 0 0,0 0-1 0 0,0 0 0 0 0,0 1 1 0 0,0-1-1 0 0,0 0 1 0 0,0 1-1 0 0,0-1 1 0 0,0 1-1 0 0,1 0 1 0 0,-1 0-1 0 0,0 0 1 0 0,0 0-1 0 0,1 0 1 0 0,-4 2-1 0 0,-7 7 59 0 0,0 0 0 0 0,0 1-1 0 0,1 0 1 0 0,1 0 0 0 0,-18 26 0 0 0,-37 72 215 0 0,26-32-230 0 0,4 2 1 0 0,3 1-1 0 0,3 1 1 0 0,-31 157 0 0 0,-72 549-1051 0 0,8 11 262 0 0,94-650 709 0 0,22-121-58 0 0,0-1 0 0 0,-1 1-1 0 0,-18 31 1 0 0,18-46-61 0 0,9-12 123 0 0,0 0 0 0 0,-1 0 1 0 0,1 0-1 0 0,0 0 1 0 0,0 0-1 0 0,0 0 1 0 0,-1 0-1 0 0,1 0 0 0 0,0 0 1 0 0,0 0-1 0 0,-1 0 1 0 0,1 0-1 0 0,0 0 0 0 0,0 0 1 0 0,-1 0-1 0 0,1 0 1 0 0,0 0-1 0 0,0 0 1 0 0,0 0-1 0 0,-1 0 0 0 0,1 0 1 0 0,0 0-1 0 0,0 0 1 0 0,0 0-1 0 0,-1-1 0 0 0,1 1 1 0 0,0 0-1 0 0,0 0 1 0 0,0 0-1 0 0,-1 0 1 0 0,1 0-1 0 0,0-1 0 0 0,-2-2-49 0 0,1 1-1 0 0,-1-1 1 0 0,1 0-1 0 0,0 0 1 0 0,0 0-1 0 0,-1-4 1 0 0,0 0 19 0 0,-15-56-403 0 0,-15-105-1 0 0,7-69 321 0 0,13 112 69 0 0,11 115 51 0 0,-46-497-54 0 0,34 334 79 0 0,-15-273 78 0 0,31 2-41 0 0,4 357-42 0 0,4 1 0 0 0,3 0 0 0 0,28-87 0 0 0,-39 163-18 0 0,1 9-1 0 0,2 14-10 0 0,-4-8 2 0 0,11 33 101 0 0,-2 0 0 0 0,-2 1-1 0 0,-1 1 1 0 0,-2 0 0 0 0,1 43 0 0 0,-12 208 347 0 0,-81 447-294 0 0,18-264-219 0 0,58-394 70 0 0,-20 197 2 0 0,25-3 0 0 0,5-264-2 0 0,1 0 0 0 0,0-1 0 0 0,1 1 0 0 0,3 11 0 0 0,-5-21 1 0 0,0 0 0 0 0,0 0 0 0 0,0 0 0 0 0,0 1 0 0 0,0-1 0 0 0,0 0 1 0 0,0 0-1 0 0,0 0 0 0 0,0 0 0 0 0,0 0 0 0 0,0 0 0 0 0,0 0 1 0 0,0 0-1 0 0,0 0 0 0 0,0 0 0 0 0,0 0 0 0 0,1 1 0 0 0,-1-1 1 0 0,0 0-1 0 0,0 0 0 0 0,0 0 0 0 0,0 0 0 0 0,0 0 0 0 0,0 0 1 0 0,0 0-1 0 0,0 0 0 0 0,0 0 0 0 0,0 0 0 0 0,0 0 0 0 0,0 0 0 0 0,0 0 1 0 0,0 0-1 0 0,0 0 0 0 0,0 0 0 0 0,1 0 0 0 0,-1 1 0 0 0,0-1 1 0 0,0 0-1 0 0,0 0 0 0 0,0 0 0 0 0,0 0 0 0 0,0 0 0 0 0,0 0 1 0 0,0 0-1 0 0,0 0 0 0 0,0 0 0 0 0,1 0 0 0 0,-1 0 0 0 0,0 0 0 0 0,0 0 1 0 0,0-1-1 0 0,0 1 0 0 0,0 0 0 0 0,0 0 0 0 0,0 0 0 0 0,0 0 1 0 0,3-6-116 0 0,0-10-134 0 0,-4-134-893 0 0,-1 69 678 0 0,42-1556 641 0 0,2 1178-141 0 0,-25 286-6 0 0,0 33-29 0 0,3-31 0 0 0,-20 169 5 0 0,0-20 152 0 0,0 21-148 0 0,1 0 0 0 0,-1 1-1 0 0,0-1 1 0 0,-1 0 0 0 0,1 1-1 0 0,0-1 1 0 0,0 0-1 0 0,0 0 1 0 0,0 1 0 0 0,0-1-1 0 0,-1 0 1 0 0,1 1 0 0 0,0-1-1 0 0,-1 0 1 0 0,1 1 0 0 0,0-1-1 0 0,-1 0 1 0 0,1 1-1 0 0,-1-1 1 0 0,1 1 0 0 0,-1-1-1 0 0,1 1 1 0 0,-2-2 0 0 0,1 3 49 0 0,0-1 1 0 0,0 0 0 0 0,-1 0 0 0 0,1 0 0 0 0,0 1 0 0 0,0-1 0 0 0,0 0 0 0 0,0 1 0 0 0,0-1 0 0 0,0 1 0 0 0,0-1-1 0 0,0 1 1 0 0,0 0 0 0 0,0-1 0 0 0,0 1 0 0 0,0 0 0 0 0,0 0 0 0 0,1 0 0 0 0,-1-1 0 0 0,-1 3 0 0 0,-16 22 883 0 0,18-24-915 0 0,-8 12 190 0 0,1 1 0 0 0,0 0 0 0 0,1 1 0 0 0,-6 22 0 0 0,-11 69 8 0 0,21-96-183 0 0,-52 361 135 0 0,33-206-242 0 0,-83 691-459 0 0,41-116 319 0 0,59-620 103 0 0,14 161 0 0 0,-10-279 97 0 0,11 79 26 0 0,-9-73-66 0 0,0 0 0 0 0,0 0 0 0 0,1 0 0 0 0,0 0 0 0 0,0 0 0 0 0,1 0 0 0 0,5 7 0 0 0,-8-14 8 0 0,0 0 1 0 0,-1 0 0 0 0,1 0-1 0 0,0 0 1 0 0,0 0-1 0 0,0 0 1 0 0,0 0-1 0 0,0 0 1 0 0,0 0 0 0 0,0 0-1 0 0,0-1 1 0 0,0 1-1 0 0,0 0 1 0 0,1-1-1 0 0,-1 1 1 0 0,2 0 0 0 0,-2-1-12 0 0,0 0 1 0 0,0 0 0 0 0,0 0 0 0 0,0 0 0 0 0,-1-1 0 0 0,1 1 0 0 0,0 0 0 0 0,0 0 0 0 0,0-1 0 0 0,0 1 0 0 0,-1 0 0 0 0,1-1 0 0 0,0 1 0 0 0,0-1 0 0 0,-1 1 0 0 0,1-1 0 0 0,0 1-1 0 0,-1-1 1 0 0,2 0 0 0 0,1-2-111 0 0,-1-1-1 0 0,1 0 1 0 0,-1 1 0 0 0,1-1-1 0 0,-1 0 1 0 0,-1 0-1 0 0,1 0 1 0 0,1-6-1 0 0,5-17-388 0 0,-2-1 0 0 0,5-44 0 0 0,-3-59-240 0 0,-5 81 565 0 0,18-835 1294 0 0,-20 748-959 0 0,24-946 736 0 0,-24 1067-848 0 0,13-227 52 0 0,-6 163-21 0 0,20-83 0 0 0,-17 113 4 0 0,15-79 336 0 0,-27 115 173 0 0,1 14-523 0 0,0 0 0 0 0,0 0 0 0 0,0-1 0 0 0,-1 1 0 0 0,1 0 0 0 0,0 0 0 0 0,0 0 0 0 0,-1 0 0 0 0,1 0 0 0 0,0 0 0 0 0,0 0 0 0 0,-1 0 0 0 0,1 0 0 0 0,0 0 0 0 0,0 0 0 0 0,-1 0 0 0 0,1 0 0 0 0,0 0 0 0 0,0 0 0 0 0,-1 0 0 0 0,1 0 0 0 0,0 0 0 0 0,0 0 0 0 0,-1 0 0 0 0,1 0 0 0 0,0 1 0 0 0,0-1 0 0 0,-1 0-1 0 0,1 0 1 0 0,0 0 0 0 0,0 0 0 0 0,0 0 0 0 0,-1 1 0 0 0,1-1 0 0 0,0 0 0 0 0,0 0 0 0 0,0 0 0 0 0,0 1 0 0 0,-1-1 0 0 0,1 0 0 0 0,0 0 0 0 0,0 1 0 0 0,-7 7 178 0 0,1-1 0 0 0,-1 2-1 0 0,2-1 1 0 0,-1 1 0 0 0,1-1 0 0 0,-5 13-1 0 0,-19 59 297 0 0,21-55-336 0 0,-18 60-313 0 0,-21 124 0 0 0,3 88-309 0 0,33-210 319 0 0,-80 674-724 0 0,78-639 775 0 0,-31 571-36 0 0,51-541 137 0 0,-4-123-68 0 0,2 0 0 0 0,1-1 0 0 0,10 31 1 0 0,-4-30-97 0 0,-12-28 134 0 0,1 0 0 0 0,0 1 0 0 0,-1-1 0 0 0,1 0 1 0 0,0 0-1 0 0,0 0 0 0 0,0 0 0 0 0,-1 0 0 0 0,1 0 0 0 0,0 0 1 0 0,1 0-1 0 0,-1 0 0 0 0,0 0 0 0 0,0 0 0 0 0,0-1 0 0 0,0 1 1 0 0,1-1-1 0 0,2 2 0 0 0,-3-2-26 0 0,-1 0 1 0 0,1-1-1 0 0,0 1 1 0 0,0 0 0 0 0,0-1-1 0 0,0 1 1 0 0,0-1-1 0 0,0 1 1 0 0,0-1-1 0 0,-1 1 1 0 0,1-1-1 0 0,0 1 1 0 0,0-1-1 0 0,-1 0 1 0 0,1 1-1 0 0,0-1 1 0 0,-1 0-1 0 0,1 0 1 0 0,-1 1-1 0 0,1-1 1 0 0,-1 0-1 0 0,1 0 1 0 0,-1 0-1 0 0,1-1 1 0 0,9-27-614 0 0,-9 26 562 0 0,11-42-991 0 0,10-74 0 0 0,-5-52 42 0 0,-13 128 1037 0 0,39-829 1661 0 0,-41 819-1536 0 0,8-288 401 0 0,16-440 438 0 0,-22 708-802 0 0,0 3 380 0 0,-10-137 0 0 0,6 205-455 0 0,0-1 0 0 0,-1 1 0 0 0,1-1 0 0 0,-1 1-1 0 0,1-1 1 0 0,-1 1 0 0 0,0 0 0 0 0,0-1 0 0 0,0 1 0 0 0,0 0-1 0 0,-2-3 1 0 0,2 4-40 0 0,1 1 0 0 0,0 0-1 0 0,-1-1 1 0 0,1 1 0 0 0,-1 0-1 0 0,1 0 1 0 0,0 0 0 0 0,-1-1 0 0 0,1 1-1 0 0,-1 0 1 0 0,1 0 0 0 0,0 0-1 0 0,-1 0 1 0 0,1 0 0 0 0,-1 0-1 0 0,1 0 1 0 0,0 0 0 0 0,-1 0 0 0 0,1 0-1 0 0,-1 0 1 0 0,1 0 0 0 0,-1 0-1 0 0,1 0 1 0 0,-1 0 0 0 0,-1 1 36 0 0,1 0 0 0 0,-1 0 1 0 0,1 0-1 0 0,-1 0 0 0 0,1 0 0 0 0,0 0 0 0 0,-1 0 1 0 0,1 0-1 0 0,-2 3 0 0 0,-3 3 144 0 0,1 1 1 0 0,0 0-1 0 0,0 0 0 0 0,-7 17 1 0 0,-12 40 366 0 0,22-58-540 0 0,-96 367 22 0 0,32 8-139 0 0,22-119 41 0 0,-13 92-12 0 0,17-92 16 0 0,-52 358 21 0 0,85-568 2 0 0,6-44 3 0 0,-14 134-36 0 0,14-126 35 0 0,2-1 0 0 0,-1 1 1 0 0,2-1-1 0 0,0 1 0 0 0,1-1 0 0 0,7 22 0 0 0,-8-34-36 0 0,-1 0 0 0 0,1 1 1 0 0,0-1-1 0 0,0 0 0 0 0,1-1 0 0 0,-1 1 0 0 0,1 0 0 0 0,-1-1 0 0 0,6 6 1 0 0,-7-9 21 0 0,0 1 0 0 0,0 0 0 0 0,0 0 0 0 0,1-1 0 0 0,-1 1 0 0 0,0 0 0 0 0,0-1 0 0 0,0 1 1 0 0,0-1-1 0 0,1 0 0 0 0,-1 1 0 0 0,0-1 0 0 0,0 0 0 0 0,1 0 0 0 0,-1 0 0 0 0,0 0 1 0 0,1 0-1 0 0,-1 0 0 0 0,0 0 0 0 0,0 0 0 0 0,1 0 0 0 0,-1-1 0 0 0,0 1 0 0 0,0-1 0 0 0,1 1 1 0 0,-1-1-1 0 0,0 1 0 0 0,0-1 0 0 0,0 1 0 0 0,0-1 0 0 0,0 0 0 0 0,0 0 0 0 0,0 0 1 0 0,0 1-1 0 0,0-1 0 0 0,1-2 0 0 0,4-3-189 0 0,-1-1 1 0 0,0 0 0 0 0,-1 1-1 0 0,0-2 1 0 0,0 1-1 0 0,0 0 1 0 0,-1-1-1 0 0,3-8 1 0 0,16-68-922 0 0,48-377-299 0 0,-59 373 1423 0 0,137-1204 629 0 0,-61 682-258 0 0,-52 366 67 0 0,-27 172 1060 0 0,-13 82-695 0 0,-5 19-18 0 0,-12 70-169 0 0,-9 110-1 0 0,21-134-565 0 0,-86 744-144 0 0,9-72 42 0 0,28-206 55 0 0,57-521 0 0 0,-6 96 0 0 0,8-94 0 0 0,1 0 0 0 0,0 0 0 0 0,6 25 0 0 0,-6-42-12 0 0,0 0 1 0 0,1 1-1 0 0,-1-1 0 0 0,1 0 1 0 0,1 0-1 0 0,-1 0 0 0 0,1-1 0 0 0,6 10 1 0 0,-8-13-2 0 0,-1-1 0 0 0,1 1 0 0 0,0 0 0 0 0,0 0 0 0 0,-1-1 0 0 0,1 1 0 0 0,0-1 0 0 0,0 1 0 0 0,0-1 0 0 0,0 1 0 0 0,0-1 0 0 0,0 1 0 0 0,0-1 0 0 0,0 0 0 0 0,0 1 0 0 0,0-1 0 0 0,0 0 0 0 0,0 0 0 0 0,0 0 1 0 0,1 0-1 0 0,0 0-26 0 0,0-1 0 0 0,-1 1 0 0 0,1-1 1 0 0,-1 0-1 0 0,1 0 0 0 0,-1 0 1 0 0,0 0-1 0 0,1 1 0 0 0,-1-2 0 0 0,0 1 1 0 0,0 0-1 0 0,1 0 0 0 0,-1 0 0 0 0,0-1 1 0 0,0 1-1 0 0,0 0 0 0 0,1-3 1 0 0,4-6-296 0 0,-1-1 1 0 0,0 0 0 0 0,0 0 0 0 0,4-15 0 0 0,11-52-691 0 0,-16 59 835 0 0,77-447-1472 0 0,-70 385 1709 0 0,101-845 268 0 0,-42 131 350 0 0,-64 583-346 0 0,-8 152-168 0 0,-13-88 0 0 0,12 132-56 0 0,0 0 0 0 0,-7-19-1 0 0,8 31-16 0 0,1 0 0 0 0,-1 0 0 0 0,0 0 1 0 0,0 0-1 0 0,0 0 0 0 0,0 1 0 0 0,-1-1 0 0 0,1 1 0 0 0,-1-1 0 0 0,0 1 0 0 0,0 0 0 0 0,0 0 0 0 0,-5-3 0 0 0,7 6-33 0 0,1-1 1 0 0,-1 1 0 0 0,0-1 0 0 0,0 1 0 0 0,0 0 0 0 0,0-1 0 0 0,0 1 0 0 0,0 0 0 0 0,0 0 0 0 0,0 0 0 0 0,-1 0 0 0 0,1-1 0 0 0,0 1 0 0 0,0 1-1 0 0,0-1 1 0 0,0 0 0 0 0,0 0 0 0 0,0 0 0 0 0,0 0 0 0 0,0 1 0 0 0,-1 0 0 0 0,0 0 16 0 0,0 0 0 0 0,0 0-1 0 0,0 0 1 0 0,0 1 0 0 0,1-1 0 0 0,-1 1 0 0 0,0 0-1 0 0,1-1 1 0 0,-3 4 0 0 0,0 2 54 0 0,-1 0 0 0 0,1 1 1 0 0,0-1-1 0 0,-3 11 0 0 0,-1 6 6 0 0,1 1-1 0 0,-6 35 1 0 0,-1 55-148 0 0,8-61 42 0 0,-149 1151-238 0 0,82-662 210 0 0,71-525 10 0 0,-4 16-23 0 0,2 0 0 0 0,1 1 0 0 0,2 41 0 0 0,5-53-152 0 0,-4-23 161 0 0,0 0 0 0 0,0 1 0 0 0,1-1 1 0 0,-1 0-1 0 0,0 0 0 0 0,0 1 1 0 0,0-1-1 0 0,0 0 0 0 0,0 0 1 0 0,0 0-1 0 0,0 1 0 0 0,1-1 1 0 0,-1 0-1 0 0,0 0 0 0 0,0 0 0 0 0,0 0 1 0 0,0 1-1 0 0,1-1 0 0 0,-1 0 1 0 0,0 0-1 0 0,0 0 0 0 0,0 0 1 0 0,1 0-1 0 0,-1 0 0 0 0,0 0 1 0 0,0 1-1 0 0,1-1 0 0 0,-1 0 0 0 0,0 0 1 0 0,1-1-28 0 0,0 1-1 0 0,-1 0 1 0 0,1-1 0 0 0,-1 1 0 0 0,1-1 0 0 0,-1 1-1 0 0,1-1 1 0 0,-1 1 0 0 0,1-1 0 0 0,-1 1-1 0 0,1-1 1 0 0,-1 1 0 0 0,0-1 0 0 0,1 0 0 0 0,-1 1-1 0 0,1-2 1 0 0,5-12-410 0 0,0-1 0 0 0,-1 0-1 0 0,-1 0 1 0 0,4-25 0 0 0,-3 13 40 0 0,61-396-876 0 0,14-719 1957 0 0,-69 952-425 0 0,-10 166-209 0 0,14-340 462 0 0,-15 354-442 0 0,-2-41 77 0 0,2 47-57 0 0,-1-1 0 0 0,0 0-1 0 0,0 1 1 0 0,0-1 0 0 0,-1 0 0 0 0,0 1 0 0 0,0 0-1 0 0,-2-5 1 0 0,3 8-27 0 0,1 0 0 0 0,-1 1 0 0 0,0-1 0 0 0,1 1 0 0 0,-1-1 0 0 0,0 0 0 0 0,0 1 0 0 0,1-1 0 0 0,-1 1 1 0 0,0 0-1 0 0,0-1 0 0 0,0 1 0 0 0,0 0 0 0 0,0-1 0 0 0,0 1 0 0 0,0 0 0 0 0,1 0 0 0 0,-1 0 0 0 0,0 0 0 0 0,0 0 0 0 0,0 0 0 0 0,0 0 0 0 0,0 0 0 0 0,0 0 0 0 0,0 0 0 0 0,0 0 0 0 0,0 1 0 0 0,0-1 0 0 0,0 0 0 0 0,1 1 0 0 0,-1-1 0 0 0,0 1 0 0 0,0-1 0 0 0,0 1 0 0 0,0 0 0 0 0,-5 2 134 0 0,1 1 0 0 0,-1 0-1 0 0,-7 8 1 0 0,-1 2-53 0 0,1 1-1 0 0,1 0 0 0 0,0 2 0 0 0,1-1 1 0 0,1 1-1 0 0,-12 26 0 0 0,-38 115-18 0 0,51-132-94 0 0,-135 343-118 0 0,90-243 32 0 0,-47 164 0 0 0,-13 141-176 0 0,32 6-74 0 0,66-325 232 0 0,-15 138-1022 0 0,31-234 182 0 0,1-25 0 0 0,1-25 161 0 0,-14-350-1230 0 0,5 219 2129 0 0,-45-948 462 0 0,46 1003-530 0 0,6 109-62 0 0,-10-123-15 0 0,8 108 62 0 0,-1 0 1 0 0,-1 0-1 0 0,-1 1 0 0 0,0-1 0 0 0,-11-23 0 0 0,15 37 12 0 0,0 0-1 0 0,0 1 0 0 0,0-1 0 0 0,0 0 1 0 0,0 0-1 0 0,0 0 0 0 0,-1 1 1 0 0,1-1-1 0 0,-1 1 0 0 0,0-1 1 0 0,1 1-1 0 0,-1 0 0 0 0,0-1 1 0 0,0 1-1 0 0,1 0 0 0 0,-1 0 0 0 0,0 0 1 0 0,0 1-1 0 0,0-1 0 0 0,-3 0 1 0 0,4 1-14 0 0,0 0 1 0 0,0 0 0 0 0,0 0 0 0 0,0 0 0 0 0,0 0 0 0 0,0 0-1 0 0,0 0 1 0 0,0 1 0 0 0,0-1 0 0 0,0 1 0 0 0,0-1-1 0 0,0 0 1 0 0,0 1 0 0 0,0 0 0 0 0,0-1 0 0 0,1 1-1 0 0,-2 0 1 0 0,0 1-2 0 0,0 0-1 0 0,1 0 1 0 0,-1 0-1 0 0,1 0 0 0 0,0 0 1 0 0,0 0-1 0 0,0 1 1 0 0,0-1-1 0 0,-2 4 1 0 0,-6 33 186 0 0,0 1 1 0 0,-3 52 0 0 0,7-47-242 0 0,-149 870-1270 0 0,127-767 1039 0 0,-10 195 0 0 0,34-313 240 0 0,1-20 0 0 0,1 0 0 0 0,1 1 0 0 0,-1-1 0 0 0,2 0 0 0 0,2 21 0 0 0,-2-31 2 0 0,-1-3 0 0 0,0-6-20 0 0,-155-1161-104 0 0,83 483 186 0 0,64 576 0 0 0,15 129 280 0 0,6 44-156 0 0,-3-1-1 0 0,4 87 0 0 0,-11 125 291 0 0,-23 149-571 0 0,0 83-54 0 0,20-445 124 0 0,3 1 0 0 0,20 116 0 0 0,-17-159 12 0 0,-7-45 11 0 0,-35-291-573 0 0,-20-206 1096 0 0,24 182-443 0 0,-8-98-86 0 0,38 402 6 0 0,0 5 0 0 0,-10-59 0 0 0,9 84 0 0 0,2 6 0 0 0,0 1 0 0 0,0-1 0 0 0,1 1 0 0 0,-1-1 0 0 0,1 0 0 0 0,-1 1 0 0 0,1-1 0 0 0,0 0 0 0 0,-1-1 0 0 0,12 16-16 0 0,-2 5-26 0 0,0 0-1 0 0,-1 0 1 0 0,-1 1-1 0 0,-1-1 1 0 0,7 32-1 0 0,10 103-34 0 0,-22-139 77 0 0,19 178-51 0 0,17 121-22 0 0,-33-287 73 0 0,-2-8 0 0 0,0-1 0 0 0,2 0 0 0 0,0 0 0 0 0,1 0 0 0 0,8 18 0 0 0,-13-35 0 0 0,0 0 0 0 0,0 0 0 0 0,0-1 0 0 0,0 1-1 0 0,0 0 1 0 0,1 0 0 0 0,-1 0 0 0 0,0 0 0 0 0,0 0 0 0 0,0 0-1 0 0,0 0 1 0 0,0 0 0 0 0,0 0 0 0 0,0 0 0 0 0,0 0-1 0 0,0 0 1 0 0,0 0 0 0 0,0 0 0 0 0,0 0 0 0 0,0 0 0 0 0,1 0-1 0 0,-1 0 1 0 0,0 0 0 0 0,0 0 0 0 0,0 0 0 0 0,0 0 0 0 0,0 0-1 0 0,0 0 1 0 0,0 0 0 0 0,0 0 0 0 0,0 0 0 0 0,0 0 0 0 0,0 0-1 0 0,0 0 1 0 0,0 0 0 0 0,1 0 0 0 0,-1 0 0 0 0,0 0 0 0 0,0 0-1 0 0,0 0 1 0 0,0 0 0 0 0,0 0 0 0 0,0 0 0 0 0,0 0-1 0 0,0 1 1 0 0,0-1 0 0 0,0 0 0 0 0,0 0 0 0 0,0 0 0 0 0,0 0-1 0 0,0 0 1 0 0,0 0 0 0 0,0 0 0 0 0,0 0 0 0 0,0 0 0 0 0,0 0-1 0 0,0 0 1 0 0,1-11-22 0 0,-3-14-10 0 0,-9-40 64 0 0,-7-34 215 0 0,-7-160 0 0 0,25 226-244 0 0,0-209 5 0 0,4 180-8 0 0,20-117-1 0 0,-23 177 1 0 0,-1 0 0 0 0,1 0 1 0 0,-1 0-1 0 0,1 0 0 0 0,0-1 0 0 0,0 1 0 0 0,0 1 0 0 0,2-5 0 0 0,-3 6 0 0 0,0 0 0 0 0,0 0 0 0 0,0 0 0 0 0,0 0 0 0 0,1 0 0 0 0,-1 0 0 0 0,0-1 0 0 0,0 1 0 0 0,0 0 0 0 0,0 0 0 0 0,0 0 0 0 0,1 0 0 0 0,-1 0 0 0 0,0 0 0 0 0,0 0-1 0 0,0 0 1 0 0,0 0 0 0 0,1 0 0 0 0,-1 0 0 0 0,0 0 0 0 0,0 0 0 0 0,0 0 0 0 0,0 0 0 0 0,1 0 0 0 0,-1 0 0 0 0,0 0 0 0 0,0 0 0 0 0,0 0 0 0 0,0 0 0 0 0,1 0 0 0 0,-1 0 0 0 0,0 0 0 0 0,0 1 0 0 0,0-1 0 0 0,0 0 0 0 0,1 0-1 0 0,5 12-10 0 0,2 11-22 0 0,-2 1 0 0 0,7 46 0 0 0,-3 53-124 0 0,-8-90 107 0 0,13 984-1816 0 0,-20-563 1065 0 0,19-4 450 0 0,-11-402 351 0 0,2 0 0 0 0,3-1 0 0 0,23 82 0 0 0,-30-126 0 0 0,0 0 1 0 0,0-1-1 0 0,1 1 0 0 0,-1 0 0 0 0,1-1 0 0 0,1 4 0 0 0,-3-6 0 0 0,1 1 0 0 0,-1-1 0 0 0,0 0-1 0 0,1 0 1 0 0,-1 1 0 0 0,0-1-1 0 0,1 0 1 0 0,-1 0 0 0 0,0 1 0 0 0,1-1-1 0 0,-1 0 1 0 0,0 0 0 0 0,1 0 0 0 0,-1 0-1 0 0,0 1 1 0 0,1-1 0 0 0,-1 0-1 0 0,1 0 1 0 0,-1 0 0 0 0,1 0 0 0 0,-1 0-1 0 0,0 0 1 0 0,1 0 0 0 0,-1 0-1 0 0,1 0 1 0 0,-1 0 0 0 0,0-1 0 0 0,1 1-1 0 0,-1 0 1 0 0,0 0 0 0 0,1 0 0 0 0,-1 0-1 0 0,1-1 1 0 0,-1 1 0 0 0,0 0-1 0 0,1 0 1 0 0,-1-1 0 0 0,0 1 0 0 0,0 0-1 0 0,1 0 1 0 0,-1-1 0 0 0,0 1-1 0 0,0 0 1 0 0,1-1 0 0 0,-1 1 0 0 0,0 0-1 0 0,0-1 1 0 0,0 1 0 0 0,1-1-1 0 0,-1 1 1 0 0,0-1 0 0 0,5-10-62 0 0,0 0 1 0 0,-1-1 0 0 0,0 1-1 0 0,-1-1 1 0 0,0 0-1 0 0,1-17 1 0 0,1-1-13 0 0,55-336 335 0 0,-16-2 430 0 0,3-19-366 0 0,-33 280-258 0 0,54-350 101 0 0,-17 129-95 0 0,-8 47-77 0 0,-17 151 3 0 0,-12 68 39 0 0,9-92 0 0 0,-29 325 1034 0 0,-3 55 237 0 0,-63 474-1917 0 0,65-648 532 0 0,-77 462-416 0 0,33-176 341 0 0,45-251 125 0 0,9 164-1 0 0,-3-245 15 0 0,2 16-7 0 0,4 25-1 0 0,-4-42 8 0 0,-1 1 0 0 0,0-1 0 0 0,1 0 1 0 0,0 1-1 0 0,1-1 0 0 0,-1 0 0 0 0,1 0 0 0 0,0 0 1 0 0,6 7-1 0 0,-9-11-5 0 0,0-1 0 0 0,1 1 0 0 0,-1-1 1 0 0,1 1-1 0 0,-1-1 0 0 0,1 1 0 0 0,-1-1 0 0 0,1 1 1 0 0,-1-1-1 0 0,1 0 0 0 0,0 1 0 0 0,-1-1 0 0 0,1 0 1 0 0,-1 1-1 0 0,1-1 0 0 0,0 0 0 0 0,-1 0 0 0 0,1 0 1 0 0,0 0-1 0 0,-1 0 0 0 0,1 0 0 0 0,0 0 0 0 0,-1 0 1 0 0,1 0-1 0 0,0 0 0 0 0,0 0 0 0 0,0 0 0 0 0,0-1-28 0 0,1 0 0 0 0,-1 1-1 0 0,0-1 1 0 0,0 0 0 0 0,0 0-1 0 0,0 0 1 0 0,0 0 0 0 0,0 0 0 0 0,0 0-1 0 0,0 0 1 0 0,-1 0 0 0 0,2-3-1 0 0,2-2-192 0 0,-1-1 0 0 0,0 0 0 0 0,3-14 0 0 0,6-38-311 0 0,8-90 0 0 0,-10-61 912 0 0,-7 136-343 0 0,9-622 779 0 0,-6 219-727 0 0,-6 446-53 0 0,-5-351 69 0 0,4 374-93 0 0,0 1 1 0 0,0-1 0 0 0,-1 1 0 0 0,0-1 0 0 0,-5-13-1 0 0,6 19 31 0 0,1 1 0 0 0,-1-1-1 0 0,0 1 1 0 0,1 0 0 0 0,-1 0-1 0 0,0-1 1 0 0,0 1 0 0 0,0 0-1 0 0,0 0 1 0 0,0 0 0 0 0,0 0-1 0 0,0 0 1 0 0,-1 0 0 0 0,1 0-1 0 0,0 0 1 0 0,-1 0 0 0 0,1 1-1 0 0,0-1 1 0 0,-1 0 0 0 0,1 1-1 0 0,-1-1 1 0 0,1 1 0 0 0,-1 0-1 0 0,1-1 1 0 0,-1 1 0 0 0,1 0-1 0 0,-1 0 1 0 0,1 0 0 0 0,-1 0-1 0 0,1 0 1 0 0,-1 0 0 0 0,1 1-1 0 0,-1-1 1 0 0,1 0 0 0 0,-3 2-1 0 0,-3 1 132 0 0,0 0-1 0 0,0 1 1 0 0,0 0-1 0 0,1 0 1 0 0,0 0-1 0 0,0 1 0 0 0,0 0 1 0 0,1 0-1 0 0,-1 0 1 0 0,1 1-1 0 0,0 0 1 0 0,1 0-1 0 0,-5 8 1 0 0,-2 4-80 0 0,1 2 0 0 0,1 0 0 0 0,-10 27 0 0 0,-12 57-172 0 0,-23 142 1 0 0,24-96-177 0 0,-45 262-217 0 0,59-276 292 0 0,3 146 1 0 0,13-272 195 0 0,4 101-40 0 0,-3-101 35 0 0,1 0-1 0 0,0 1 0 0 0,0-1 0 0 0,1-1 0 0 0,0 1 1 0 0,1 0-1 0 0,0-1 0 0 0,8 14 0 0 0,-12-23-6 0 0,1 1 1 0 0,-1 0-1 0 0,0-1 0 0 0,1 1 1 0 0,-1-1-1 0 0,1 1 0 0 0,-1-1 0 0 0,1 1 1 0 0,-1-1-1 0 0,1 1 0 0 0,-1-1 0 0 0,1 1 1 0 0,-1-1-1 0 0,1 0 0 0 0,-1 1 0 0 0,1-1 1 0 0,0 0-1 0 0,-1 0 0 0 0,1 1 0 0 0,0-1 1 0 0,-1 0-1 0 0,1 0 0 0 0,0 0 0 0 0,-1 0 1 0 0,1 0-1 0 0,0 0 0 0 0,1 0 1 0 0,-1-1-16 0 0,1 1 0 0 0,-1-1 0 0 0,0 1 1 0 0,0-1-1 0 0,1 0 0 0 0,-1 0 0 0 0,0 0 1 0 0,0 0-1 0 0,0 0 0 0 0,0 0 0 0 0,0 0 0 0 0,1-2 1 0 0,3-3-156 0 0,-1-1 0 0 0,0 0 0 0 0,5-13 0 0 0,21-64-88 0 0,-3-2 0 0 0,-5-1 0 0 0,22-161 0 0 0,4-322 1144 0 0,-46 545-834 0 0,8-204 77 0 0,14-155 239 0 0,-20 343 839 0 0,14 101-147 0 0,2 9-715 0 0,13 76 0 0 0,-18-30-289 0 0,-1 126 0 0 0,-17 124-241 0 0,-5-159 49 0 0,0 230-222 0 0,11-354 323 0 0,3-1 0 0 0,4 1-1 0 0,26 99 1 0 0,-29-156 50 0 0,15 39 0 0 0,-19-57-11 0 0,1 0-1 0 0,-1 0 0 0 0,1-1 1 0 0,0 1-1 0 0,1-1 1 0 0,0 0-1 0 0,0 0 0 0 0,0-1 1 0 0,10 10-1 0 0,-12-13-27 0 0,-1-1 0 0 0,1 1-1 0 0,0 0 1 0 0,0-1 0 0 0,-1 1 0 0 0,1-1-1 0 0,0 0 1 0 0,0 0 0 0 0,0 0 0 0 0,0 0-1 0 0,1 0 1 0 0,-1-1 0 0 0,0 1-1 0 0,0-1 1 0 0,0 0 0 0 0,0 0 0 0 0,1 0-1 0 0,-1-1 1 0 0,0 1 0 0 0,0-1 0 0 0,0 1-1 0 0,0-1 1 0 0,0 0 0 0 0,0 0 0 0 0,0-1-1 0 0,0 1 1 0 0,0-1 0 0 0,0 1-1 0 0,4-4 1 0 0,-1-1-97 0 0,1 0-1 0 0,-1 0 0 0 0,0-1 1 0 0,0 0-1 0 0,-1 0 1 0 0,0 0-1 0 0,0-1 0 0 0,-1 1 1 0 0,6-14-1 0 0,9-28-315 0 0,15-56 0 0 0,5-55 360 0 0,-20 80 40 0 0,-19 79 49 0 0,112-535 150 0 0,-30-459 699 0 0,-85 900-511 0 0,1 24 385 0 0,-7 101 573 0 0,-49 340 160 0 0,32-181-1552 0 0,-83 532-448 0 0,84-554 446 0 0,-25 191-28 0 0,42-285 81 0 0,-12 153 8 0 0,18-176 38 0 0,3 0-1 0 0,9 74 1 0 0,-9-117-15 0 0,-1-1-30 0 0,1-1 0 0 0,0 1 0 0 0,0 0 0 0 0,1-1 1 0 0,-1 1-1 0 0,1-1 0 0 0,0 0 0 0 0,4 6 0 0 0,-6-11 29 0 0,0 0 0 0 0,0 1 0 0 0,0-1 0 0 0,0 0 0 0 0,0 0 0 0 0,0 0 0 0 0,1 0 0 0 0,-1 0 0 0 0,0 1 0 0 0,0-1 0 0 0,0 0 0 0 0,0 0 0 0 0,0 0 0 0 0,1 0 0 0 0,-1 0 0 0 0,0 0 0 0 0,0 0 0 0 0,0 0 0 0 0,0 0 0 0 0,1 0 0 0 0,-1 0 0 0 0,0 0 0 0 0,0 0 1 0 0,0 0-1 0 0,1 0 0 0 0,-1 0 0 0 0,0 0 0 0 0,0 0 0 0 0,0 0 0 0 0,1 0 0 0 0,-1 0 0 0 0,0 0 0 0 0,0 0 0 0 0,0 0 0 0 0,0 0 0 0 0,1 0 0 0 0,-1 0 0 0 0,0 0 0 0 0,0 0 0 0 0,0-1 0 0 0,7-8-411 0 0,1-13-342 0 0,10-52-539 0 0,11-105-1 0 0,-26 158 1260 0 0,30-494 510 0 0,-37-148 619 0 0,-2 212-442 0 0,6 427-617 0 0,17-399 336 0 0,-15 407-216 0 0,-1 27 548 0 0,0 1 0 0 0,5 17 0 0 0,3 20-480 0 0,-4 23-170 0 0,-7 123 0 0 0,-25 75-364 0 0,3-90 47 0 0,-18 169-88 0 0,34-269 345 0 0,-26 317-123 0 0,32-2 56 0 0,3-384 88 0 0,7 61 34 0 0,-7-66-32 0 0,0 0 0 0 0,1-1-1 0 0,-1 1 1 0 0,1 0 0 0 0,1-1 0 0 0,-1 1 0 0 0,1-1 0 0 0,0 1-1 0 0,4 4 1 0 0,-7-9-5 0 0,1 0 0 0 0,0 0 0 0 0,0 0 0 0 0,0 0 0 0 0,0 0 0 0 0,0 0 0 0 0,0 0-1 0 0,0 0 1 0 0,0-1 0 0 0,1 1 0 0 0,-1 0 0 0 0,0-1 0 0 0,0 1 0 0 0,1-1 0 0 0,-1 1 0 0 0,0-1-1 0 0,0 0 1 0 0,1 0 0 0 0,-1 1 0 0 0,0-1 0 0 0,3 0 0 0 0,-1-1-27 0 0,-1 1 0 0 0,0-1 1 0 0,0 1-1 0 0,0-1 0 0 0,0 0 0 0 0,0 0 1 0 0,0 0-1 0 0,0 0 0 0 0,0-1 0 0 0,0 1 1 0 0,-1 0-1 0 0,3-2 0 0 0,2-3-76 0 0,-1 0-1 0 0,1-1 0 0 0,-1 1 0 0 0,-1-1 1 0 0,1 0-1 0 0,3-8 0 0 0,0-4-155 0 0,0 0 0 0 0,-2-1-1 0 0,8-34 1 0 0,4-67-375 0 0,-17 113 611 0 0,17-135 191 0 0,-7 0 0 0 0,-9-163 0 0 0,-33-50 171 0 0,-17 0 42 0 0,30 231-247 0 0,4 12-19 0 0,-26-148 150 0 0,31 239 497 0 0,8 31-38 0 0,2 23-94 0 0,9 46 0 0 0,-2-19-430 0 0,12 146-386 0 0,-6 261-1 0 0,-31-93-247 0 0,0-33 215 0 0,17-4 183 0 0,11-196 39 0 0,-7-118-4 0 0,0 0 0 0 0,1 0 0 0 0,17 42 1 0 0,-20-58-8 0 0,0-1 0 0 0,1-1 0 0 0,-1 1 0 0 0,1 0 1 0 0,0-1-1 0 0,1 1 0 0 0,-1-1 0 0 0,1 0 1 0 0,0 0-1 0 0,0 0 0 0 0,0-1 0 0 0,0 1 0 0 0,1-1 1 0 0,0 0-1 0 0,7 4 0 0 0,-7-5-25 0 0,-1-1 0 0 0,1 0-1 0 0,-1 0 1 0 0,0 0 0 0 0,1 0-1 0 0,0-1 1 0 0,-1 0 0 0 0,1 0 0 0 0,-1 0-1 0 0,1 0 1 0 0,-1-1 0 0 0,1 1 0 0 0,-1-1-1 0 0,1-1 1 0 0,-1 1 0 0 0,0 0-1 0 0,1-1 1 0 0,6-4 0 0 0,-1 0-173 0 0,0-1 1 0 0,0 0-1 0 0,-1-1 0 0 0,0 0 1 0 0,-1 0-1 0 0,1 0 0 0 0,-2-1 1 0 0,1-1-1 0 0,-1 1 0 0 0,-1-1 1 0 0,0-1-1 0 0,5-10 1 0 0,4-12-60 0 0,-2 0 1 0 0,17-62-1 0 0,42-324 390 0 0,-60 332-44 0 0,41-482 284 0 0,7-46-93 0 0,-55 568-238 0 0,-3 28-3 0 0,0 0-1 0 0,2 1 1 0 0,9-33 0 0 0,-11 50 93 0 0,-2 7-90 0 0,0 8 62 0 0,-17 144 1392 0 0,4-27-1074 0 0,-116 694-244 0 0,65-443-200 0 0,45-265 27 0 0,-3 150 0 0 0,21-256-3 0 0,2 0 1 0 0,0 1-1 0 0,0-1 1 0 0,1 0-1 0 0,0-1 1 0 0,5 16 0 0 0,-6-23 6 0 0,1 0 1 0 0,-1 0 0 0 0,0-1 0 0 0,1 1 0 0 0,-1 0 0 0 0,1-1-1 0 0,0 1 1 0 0,0-1 0 0 0,0 0 0 0 0,0 0 0 0 0,1 0 0 0 0,2 2-1 0 0,-3-3 1 0 0,0 0-1 0 0,0 0 0 0 0,0 0 0 0 0,0 0 1 0 0,0 0-1 0 0,0-1 0 0 0,0 1 1 0 0,1-1-1 0 0,-1 0 0 0 0,0 0 0 0 0,0 1 1 0 0,1-1-1 0 0,-1-1 0 0 0,0 1 0 0 0,1 0 1 0 0,-1-1-1 0 0,0 1 0 0 0,3-1 1 0 0,0-2-52 0 0,0 1 0 0 0,1 0 0 0 0,-1-1 1 0 0,0 0-1 0 0,-1 0 0 0 0,1 0 0 0 0,0-1 1 0 0,-1 0-1 0 0,0 1 0 0 0,0-2 0 0 0,0 1 1 0 0,0 0-1 0 0,-1-1 0 0 0,5-8 0 0 0,3-5-240 0 0,-1-2-1 0 0,11-29 0 0 0,1-17 69 0 0,20-100 1 0 0,-28 102 157 0 0,186-653 659 0 0,-184 668-550 0 0,3 1 1 0 0,47-85 0 0 0,-55 117 1 0 0,0 1 0 0 0,1 0-1 0 0,26-25 1 0 0,-37 39-42 0 0,-22 67 1891 0 0,-76 322-330 0 0,50-187-1410 0 0,9-43-148 0 0,-29 283-1 0 0,63-339 44 0 0,4-87-48 0 0,1-1 0 0 0,1 0 0 0 0,0 0-1 0 0,8 27 1 0 0,-10-38-4 0 0,1 0-1 0 0,0 0 1 0 0,0 0-1 0 0,1-1 1 0 0,-1 1-1 0 0,1 0 0 0 0,-1-1 1 0 0,1 0-1 0 0,0 1 1 0 0,0-1-1 0 0,0 0 1 0 0,0 0-1 0 0,0 0 1 0 0,0 0-1 0 0,1 0 1 0 0,-1 0-1 0 0,1 0 1 0 0,-1-1-1 0 0,1 0 1 0 0,0 1-1 0 0,0-1 0 0 0,-1 0 1 0 0,1 0-1 0 0,0-1 1 0 0,0 1-1 0 0,0 0 1 0 0,0-1-1 0 0,0 0 1 0 0,0 0-1 0 0,0 0 1 0 0,0 0-1 0 0,0 0 1 0 0,0 0-1 0 0,0-1 1 0 0,0 0-1 0 0,0 1 0 0 0,-1-1 1 0 0,1 0-1 0 0,5-3 1 0 0,5-3-82 0 0,0 0 0 0 0,-1 0 1 0 0,-1-1-1 0 0,1-1 0 0 0,-1 0 1 0 0,0 0-1 0 0,10-14 0 0 0,-3 3-248 0 0,-1-1 1 0 0,26-45-1 0 0,-22 28 179 0 0,-3 0 1 0 0,-1-1 0 0 0,12-45-1 0 0,27-127 147 0 0,-31 108-72 0 0,62-310 3 0 0,-45 192 77 0 0,-27 151 50 0 0,2 1 0 0 0,4 1 0 0 0,40-93 0 0 0,-60 158-45 0 0,7-13 1 0 0,-5 14-8 0 0,-3 10 1 0 0,-86 457 1804 0 0,44-251-1720 0 0,-42 177-14 0 0,-1 2-76 0 0,76-350 6 0 0,-9 57 0 0 0,16-81 0 0 0,1 0 0 0 0,0 0 0 0 0,2 23 0 0 0,0-37 1 0 0,0 0-1 0 0,0 1 1 0 0,0-1 0 0 0,1 0-1 0 0,-1 0 1 0 0,1 0-1 0 0,0 0 1 0 0,1 0 0 0 0,3 5-1 0 0,-6-9-4 0 0,1 0 1 0 0,0 1-1 0 0,0-1 0 0 0,0 0 0 0 0,0 0 0 0 0,0 0 0 0 0,1 0 1 0 0,-1 0-1 0 0,0 0 0 0 0,0 0 0 0 0,1-1 0 0 0,-1 1 0 0 0,0 0 1 0 0,1-1-1 0 0,-1 1 0 0 0,1-1 0 0 0,-1 1 0 0 0,1-1 0 0 0,-1 0 1 0 0,1 1-1 0 0,-1-1 0 0 0,1 0 0 0 0,-1 0 0 0 0,1 0 0 0 0,-1 0 1 0 0,1 0-1 0 0,-1-1 0 0 0,1 1 0 0 0,-1 0 0 0 0,1-1 0 0 0,-1 1 1 0 0,1-1-1 0 0,-1 0 0 0 0,0 1 0 0 0,3-2 0 0 0,1-2-107 0 0,1 0-1 0 0,0 0 0 0 0,-1-1 1 0 0,0 0-1 0 0,0 0 0 0 0,-1 0 1 0 0,1 0-1 0 0,-1-1 1 0 0,0 0-1 0 0,4-8 0 0 0,5-10-309 0 0,11-33 0 0 0,-21 50 359 0 0,16-45-238 0 0,13-59-1 0 0,5-56-276 0 0,-26 112 523 0 0,21-97 70 0 0,69-354 107 0 0,-54 256 0 0 0,-30 176 222 0 0,37-95 0 0 0,-52 166-328 0 0,16-45 188 0 0,1 2 0 0 0,31-53 0 0 0,-49 98-201 0 0,9-13 12 0 0,-6 14-18 0 0,-1 7 0 0 0,-2 11 18 0 0,-1-1 0 0 0,-1 0 0 0 0,0 0-1 0 0,-1 0 1 0 0,-1 0 0 0 0,-7 24 0 0 0,-14 39 478 0 0,-43 101 1 0 0,3-14-193 0 0,-46 203-117 0 0,70-227-164 0 0,-57 271-21 0 0,47-184 0 0 0,-6 40 0 0 0,45-197 0 0 0,-1 123 0 0 0,11-184 3 0 0,1-8-12 0 0,0 1-1 0 0,0 0 1 0 0,0-1 0 0 0,0 1-1 0 0,1 0 1 0 0,0-1 0 0 0,2 9-1 0 0,-1-15-19 0 0,-1 0 0 0 0,0 0 0 0 0,0-1 0 0 0,-1 1-1 0 0,1 0 1 0 0,0-1 0 0 0,0-1 0 0 0,2-25-1096 0 0,0-54 1 0 0,-3 50 789 0 0,-5-234 100 0 0,-46-312-1 0 0,44 522 297 0 0,-3-1 0 0 0,-2 1 0 0 0,-3 1-1 0 0,-23-57 1 0 0,-14-2 107 0 0,-77-125 0 0 0,118 221-91 0 0,-1 0-1 0 0,-28-33 1 0 0,35 47-29 0 0,1 0 0 0 0,-1 0 1 0 0,-1 1-1 0 0,1-1 0 0 0,0 1 1 0 0,-1 0-1 0 0,0 1 0 0 0,0-1 0 0 0,0 1 1 0 0,0 1-1 0 0,-1-1 0 0 0,1 1 0 0 0,-14-3 1 0 0,15 5-7 0 0,0 0 1 0 0,1 0-1 0 0,-1 0 0 0 0,0 1 1 0 0,0-1-1 0 0,1 1 1 0 0,-1 1-1 0 0,0-1 1 0 0,1 1-1 0 0,-1-1 1 0 0,1 1-1 0 0,0 1 1 0 0,0-1-1 0 0,0 1 1 0 0,0-1-1 0 0,0 1 1 0 0,0 0-1 0 0,1 0 1 0 0,-4 4-1 0 0,-4 5 98 0 0,1 0 1 0 0,1 0-1 0 0,0 1 0 0 0,-12 21 0 0 0,-62 144 203 0 0,-7 13-510 0 0,-9-37 31 0 0,1-4 16 0 0,-8 65-23 0 0,13 10 27 0 0,44-102 109 0 0,-40 109-47 0 0,88-228 56 0 0,-12 29-10 0 0,12-30 2 0 0,0 0 0 0 0,0-1 0 0 0,-1 1 1 0 0,1-1-1 0 0,-1 1 0 0 0,0-1 0 0 0,0 0 1 0 0,0 0-1 0 0,-3 3 0 0 0,5-5 9 0 0,0 0-1 0 0,-1 0 1 0 0,1 0-1 0 0,-1 0 1 0 0,1 1-1 0 0,-1-1 1 0 0,1 0-1 0 0,-1 0 1 0 0,1 0-1 0 0,-1 0 1 0 0,1 0 0 0 0,-1 0-1 0 0,1-1 1 0 0,-1 1-1 0 0,1 0 1 0 0,-1 0-1 0 0,1 0 1 0 0,-1 0-1 0 0,1-1 1 0 0,-1 1-1 0 0,1 0 1 0 0,-1 0-1 0 0,1-1 1 0 0,0 1-1 0 0,-1 0 1 0 0,1-1-1 0 0,0 1 1 0 0,-1 0-1 0 0,1-1 1 0 0,0 1 0 0 0,-1-1-1 0 0,1 1 1 0 0,0 0-1 0 0,0-1 1 0 0,-1 1-1 0 0,1-2 1 0 0,-10-18 51 0 0,9 19-50 0 0,-20-59 355 0 0,-24-108 0 0 0,20 61-357 0 0,-29-108-3 0 0,-20-69 50 0 0,-21 4-33 0 0,53 170-16 0 0,-5-11 0 0 0,45 114 0 0 0,0 3 0 0 0,0 0 0 0 0,1 0 0 0 0,-1 1 0 0 0,0-1 0 0 0,-4-5 0 0 0,6 9 0 0 0,-1-1 0 0 0,1 1 0 0 0,-1 0 0 0 0,1-1 0 0 0,-1 1 0 0 0,1-1 0 0 0,-1 1 0 0 0,1 0 0 0 0,-1 0 0 0 0,1-1 0 0 0,-1 1 0 0 0,1 0 0 0 0,-1 0 0 0 0,0-1 0 0 0,1 1 0 0 0,-1 0 0 0 0,1 0 0 0 0,-1 0 0 0 0,1 0 0 0 0,-1 0 0 0 0,0 0 0 0 0,1 0 0 0 0,-1 0 0 0 0,1 0 0 0 0,-1 0 0 0 0,0 1 0 0 0,1-1 0 0 0,-1 0 0 0 0,1 0 0 0 0,-1 0 0 0 0,1 1 0 0 0,-1-1 0 0 0,1 0 0 0 0,-1 1 0 0 0,1-1 0 0 0,-1 0 0 0 0,1 1 0 0 0,-1-1 0 0 0,1 1 0 0 0,-1-1 0 0 0,1 1 0 0 0,0-1 0 0 0,-1 1 0 0 0,1 0 0 0 0,-5 4-2 0 0,1 1 1 0 0,0 0-1 0 0,1 0 0 0 0,0 1 0 0 0,0-1 0 0 0,0 1 0 0 0,1-1 1 0 0,-3 12-1 0 0,-9 57-81 0 0,12-61 66 0 0,-80 725-1811 0 0,71-618 1828 0 0,0 60 0 0 0,12-167 0 0 0,-20-55 264 0 0,-2-11-66 0 0,2-2 0 0 0,2 0 0 0 0,-12-77 0 0 0,15 40-155 0 0,-3-120 0 0 0,12-33-33 0 0,6 232-20 0 0,2 15-25 0 0,3 14 16 0 0,0 24-11 0 0,3 68-1 0 0,-8-87 28 0 0,0 35 3 0 0,-14 111 0 0 0,11-153 0 0 0,-1 0 0 0 0,-6 19 0 0 0,7-24 0 0 0,-1 0 0 0 0,0 17 0 0 0,-1 1 0 0 0,-7-1 0 0 0,-20 55 0 0 0,20-56 0 0 0,11-26 1 0 0,0 0 0 0 0,0 0 0 0 0,0 0 0 0 0,0 1 0 0 0,0-1 0 0 0,0 0 0 0 0,0 0 0 0 0,-1 0 0 0 0,1 0 0 0 0,0 1 0 0 0,0-1-1 0 0,0 0 1 0 0,0 0 0 0 0,0 0 0 0 0,0 0 0 0 0,-1 0 0 0 0,1 1 0 0 0,0-1 0 0 0,0 0 0 0 0,0 0 0 0 0,0 0 0 0 0,-1 0 0 0 0,1 0 0 0 0,0 0 0 0 0,0 0 0 0 0,0 0-1 0 0,-1 0 1 0 0,1 0 0 0 0,0 0 0 0 0,0 0 0 0 0,0 0 0 0 0,-1 0 0 0 0,1 0 0 0 0,0 0 0 0 0,0 0 0 0 0,0 0 0 0 0,0 0 0 0 0,-1 0 0 0 0,1 0 0 0 0,0 0 0 0 0,0 0 0 0 0,0 0-1 0 0,-1-1 1 0 0,1 1 0 0 0,0 0 0 0 0,0 0 0 0 0,0 0 0 0 0,0 0 0 0 0,0 0 0 0 0,-1 0 0 0 0,1-1 0 0 0,0 1 0 0 0,0 0 0 0 0,0 0 0 0 0,0 0 0 0 0,0-1 0 0 0,-14-12 9 0 0,12 11-6 0 0,1 0 0 0 0,0 0 0 0 0,-1 0 0 0 0,1 0 0 0 0,0 0 0 0 0,0-1 0 0 0,1 1 0 0 0,-1 0 0 0 0,0 0-1 0 0,1-1 1 0 0,0 1 0 0 0,-1 0 0 0 0,1-1 0 0 0,0-4 0 0 0,0 0 1 0 0,-6-179-5 0 0,5 83 0 0 0,-15-91 0 0 0,9 130 0 0 0,7 50-7 0 0,0 0 0 0 0,1 0-1 0 0,1 0 1 0 0,0 0-1 0 0,7-24 1 0 0,-5 26 5 0 0,-1 0-1 0 0,-1-1 1 0 0,0 1-1 0 0,0 0 1 0 0,-2-1-1 0 0,1 1 1 0 0,-3-18-1 0 0,1-17 3 0 0,6 30 4 0 0,0 6-61 0 0,-5 5 47 0 0,3-9 7 0 0,-1 13 4 0 0,-2 7 0 0 0,1 2-7 0 0,-1-1 0 0 0,1 0-1 0 0,1 0 1 0 0,2 9 0 0 0,-2-9-1 0 0,-1 0 1 0 0,1 0-1 0 0,-1 1 1 0 0,1 9-1 0 0,-2-8 7 0 0,1 0 0 0 0,0-1 0 0 0,4 13 0 0 0,-3-15 0 0 0,-1 1 0 0 0,0-1 0 0 0,0 1 0 0 0,0-1 0 0 0,0 1 0 0 0,-1-1 0 0 0,0 1 0 0 0,0-1 0 0 0,-2 7 0 0 0,-8 50 0 0 0,-8-10 0 0 0,4-25 28 0 0,10-21-19 0 0,0 1 0 0 0,1-1 0 0 0,-3 9 0 0 0,4-10-10 0 0,1 1 0 0 0,0 0 0 0 0,0-1-1 0 0,1 1 1 0 0,-1 0 0 0 0,1 5 0 0 0,0-9-1 0 0,0 0-4 0 0,0 0 0 0 0,0 0 0 0 0,-1-1 0 0 0,1 1 1 0 0,-1 0-1 0 0,1 0 0 0 0,-1 0 0 0 0,0-1 0 0 0,-1 3 1 0 0,1-3 5 0 0,0 1 1 0 0,1-1-1 0 0,-1 1 0 0 0,0 0 1 0 0,1 0-1 0 0,-1-1 1 0 0,1 1-1 0 0,0 0 1 0 0,-1 1-1 0 0,9 71 0 0 0,-7 72 0 0 0,2-55 0 0 0,-2-86-5 0 0,-1-5 6 0 0,0 0 1 0 0,0 1-1 0 0,0-1 0 0 0,0 0 1 0 0,0 0-1 0 0,0 0 0 0 0,0 0 1 0 0,0 1-1 0 0,0-1 1 0 0,0 0-1 0 0,0 0 0 0 0,0 0 1 0 0,0 0-1 0 0,0 1 0 0 0,0-1 1 0 0,0 0-1 0 0,0 0 0 0 0,-1 0 1 0 0,1 0-1 0 0,0 1 1 0 0,0-1-1 0 0,0 0 0 0 0,0 0 1 0 0,0 0-1 0 0,0 0 0 0 0,0 0 1 0 0,-1 1-1 0 0,1-1 0 0 0,0 0 1 0 0,0 0-1 0 0,0 0 0 0 0,0 0 1 0 0,-1 0-1 0 0,1 0 1 0 0,0 0-1 0 0,0 0 0 0 0,0 0 1 0 0,0 0-1 0 0,-1 0 0 0 0,1 0 1 0 0,0 1-1 0 0,0-1 0 0 0,0 0 1 0 0,0 0-1 0 0,-1-1 0 0 0,1 1 1 0 0,0 0-1 0 0,-19-9 11 0 0,18 9-12 0 0,0-1 0 0 0,0 0 0 0 0,0 0 0 0 0,1 1 0 0 0,-1-1 0 0 0,0 0 0 0 0,1 0 0 0 0,-1 0 0 0 0,0 0 0 0 0,1 0 0 0 0,-1 0 0 0 0,1 0 0 0 0,0 0 0 0 0,-1 0 0 0 0,1 0 0 0 0,-1-2 0 0 0,-1-18 0 0 0,2 16 0 0 0,-3-125 0 0 0,-1 0 0 0 0,4 119-5 0 0,1 0 0 0 0,0 0 1 0 0,0 1-1 0 0,1-1 0 0 0,1 0 0 0 0,0 1 0 0 0,5-12 0 0 0,-4 8-3 0 0,1-1 0 0 0,4-28-1 0 0,-7-15 16 0 0,-1 40-17 0 0,-1-1 0 0 0,2 1 1 0 0,7-33-1 0 0,-4 39-150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30T18:14:47.66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129 655 919 0 0,'-6'-9'652'0'0,"1"1"0"0"0,-1 0 0 0 0,-1 0 0 0 0,0 0 0 0 0,0 1 0 0 0,-28-4 2926 0 0,35 11-3522 0 0,0 1 0 0 0,0-1 1 0 0,0 1-1 0 0,-1-1 0 0 0,2 1 0 0 0,-2 0 19 0 0,1 0-1 0 0,0 0 1 0 0,0-1-1 0 0,0 1 0 0 0,0 0 1 0 0,0-1-1 0 0,0 1 0 0 0,0 0 1 0 0,0 0-1 0 0,7 9 1191 0 0,-6-10-1191 0 0,-1 1 0 0 0,1-1 1 0 0,0 0-1 0 0,-1 1 1 0 0,1-1-1 0 0,0 0 0 0 0,0 0 1 0 0,-1 0-1 0 0,1 1 1 0 0,0-1-1 0 0,1 0 0 0 0,0 0-77 0 0,-1-1 0 0 0,1 1 0 0 0,0-1-1 0 0,0 1 1 0 0,0-1 0 0 0,-1 0-1 0 0,1 0 1 0 0,0 0 0 0 0,-1 0 0 0 0,1 0-1 0 0,-1 0 1 0 0,1 0 0 0 0,-1 0 0 0 0,1-1-1 0 0,-1 1 1 0 0,0 0 0 0 0,1-1-1 0 0,-1 0 1 0 0,0 1 0 0 0,0-1 0 0 0,1-2-1 0 0,1-3-10 0 0,1 1 0 0 0,-2-1-1 0 0,1 0 1 0 0,2-11-1 0 0,13-73 175 0 0,8-140-1 0 0,-26 225-141 0 0,1-1 1 0 0,-1 1-1 0 0,0-1 0 0 0,0 1 1 0 0,-1-1-1 0 0,0 0 1 0 0,0 1-1 0 0,-2-7 0 0 0,3 12-15 0 0,0 1 0 0 0,0 0 0 0 0,0 0 0 0 0,0 0 0 0 0,0 0 0 0 0,0 0 0 0 0,0-1 1 0 0,0 1-1 0 0,-1 0 0 0 0,1 0 0 0 0,0 0 0 0 0,0 0 0 0 0,0 0 0 0 0,0-1 0 0 0,0 1 0 0 0,0 0 0 0 0,0 0 0 0 0,0 0 0 0 0,-1 0 0 0 0,1 0 0 0 0,0 0 0 0 0,0 0 0 0 0,0-1 0 0 0,0 1 0 0 0,0 0 0 0 0,-1 0 0 0 0,1 0 0 0 0,0 0 0 0 0,0 0 0 0 0,0 0 0 0 0,0 0 0 0 0,-1 0 0 0 0,1 0 0 0 0,0 0 0 0 0,0 0 0 0 0,0 0 0 0 0,0 0 0 0 0,-1 0 0 0 0,1 0 0 0 0,-5 6 126 0 0,-3 11 152 0 0,1 11-146 0 0,0 2-1 0 0,2-1 1 0 0,1 0 0 0 0,0 34-1 0 0,2 81-310 0 0,3-134 155 0 0,1-16-26 0 0,2-15-21 0 0,1-272 125 0 0,-7 168-42 0 0,2 123-15 0 0,0-22 0 0 0,0 24 0 0 0,-1 0 0 0 0,1 0 0 0 0,0 0 0 0 0,0 0 0 0 0,0 0 0 0 0,0 0 0 0 0,0 0 0 0 0,0 0 0 0 0,0 0 0 0 0,0 0 0 0 0,0 0 0 0 0,0 0 0 0 0,0 0 0 0 0,0 0 0 0 0,0 0 0 0 0,0 0 0 0 0,0 0 0 0 0,0 0 0 0 0,0 0 0 0 0,0 0 0 0 0,0 0 0 0 0,-1 0 0 0 0,1 0 0 0 0,0 0 0 0 0,0 0 0 0 0,0-1 0 0 0,0 1 0 0 0,0 0 0 0 0,0 0 0 0 0,0 0 0 0 0,0 0 0 0 0,0 0 0 0 0,0 0 0 0 0,0 0 0 0 0,0 0 0 0 0,0 0 0 0 0,0 0 0 0 0,0 0 0 0 0,0 0 0 0 0,0 0 0 0 0,0 0 0 0 0,0 0 0 0 0,0 0 0 0 0,0 0 0 0 0,0 0 0 0 0,0 0 0 0 0,0-1 0 0 0,-3 15 0 0 0,-13 162 3 0 0,8-51-18 0 0,3-86-43 0 0,1-17 25 0 0,0 31 0 0 0,4-52 33 0 0,0-14 0 0 0,-17-308 0 0 0,17 277 1 0 0,0 18 25 0 0,-6-40 1 0 0,6 66-27 0 0,0 0 0 0 0,0 0 0 0 0,0 0 0 0 0,0 0 0 0 0,0 0 0 0 0,0 0 0 0 0,0 0 0 0 0,0 0 0 0 0,0 0 0 0 0,0 0 0 0 0,0 0 0 0 0,0 0 0 0 0,0 0 0 0 0,0 0 1 0 0,0 0-1 0 0,0 1 0 0 0,0-1 0 0 0,-1 0 0 0 0,1 0 0 0 0,0 0 0 0 0,0 0 0 0 0,0 0 0 0 0,0 0 0 0 0,0 0 0 0 0,0 0 0 0 0,0 0 0 0 0,0 0 0 0 0,0 0 0 0 0,0 0 0 0 0,0 0 0 0 0,0 0 1 0 0,0 0-1 0 0,0 0 0 0 0,-1 0 0 0 0,1 0 0 0 0,0-1 0 0 0,0 1 0 0 0,0 0 0 0 0,0 0 0 0 0,0 0 0 0 0,0 0 0 0 0,0 0 0 0 0,0 0 0 0 0,0 0 0 0 0,0 0 0 0 0,0 0 0 0 0,0 0 0 0 0,0 0 1 0 0,0 0-1 0 0,0 0 0 0 0,0 0 0 0 0,0 0 0 0 0,0 0 0 0 0,0 0 0 0 0,-5 11 25 0 0,-2 16 21 0 0,1 33-64 0 0,3 117-1 0 0,2-22-8 0 0,-2-103-6 0 0,-3 51-62 0 0,8-90 95 0 0,4-126 0 0 0,-1 19 0 0 0,12-264 64 0 0,-16 347-4 0 0,-2 19-50 0 0,-1 20-16 0 0,-1 234 104 0 0,1 88-209 0 0,-33 811-25 0 0,20-891 155 0 0,17-3 15 0 0,-2-260-34 0 0,1 18 0 0 0,8 41 0 0 0,-9-65 0 0 0,0 0-1 0 0,0 0 1 0 0,0 0-1 0 0,1 0 0 0 0,-1 0 1 0 0,0 0-1 0 0,1 0 1 0 0,-1 0-1 0 0,1 0 1 0 0,-1 0-1 0 0,1 0 1 0 0,-1-1-1 0 0,1 1 0 0 0,1 1 1 0 0,-2-2-1 0 0,0 1 1 0 0,1-1-1 0 0,-1 0 0 0 0,0 0 1 0 0,0 0-1 0 0,1 0 0 0 0,-1 0 1 0 0,0 0-1 0 0,1 0 1 0 0,-1 0-1 0 0,0-1 0 0 0,0 1 1 0 0,1 0-1 0 0,-1 0 0 0 0,0 0 1 0 0,0 0-1 0 0,1 0 1 0 0,-1 0-1 0 0,0 0 0 0 0,0-1 1 0 0,1 1-1 0 0,-1 0 1 0 0,0 0-1 0 0,0 0 0 0 0,0-1 1 0 0,1 1-1 0 0,-1 0 0 0 0,0 0 1 0 0,0 0-1 0 0,0-1 1 0 0,0 1-1 0 0,1-1 0 0 0,1-2-8 0 0,0-1 0 0 0,0 0-1 0 0,-1 0 1 0 0,3-8-1 0 0,6-35-17 0 0,5-58 0 0 0,-9 53 21 0 0,55-527 709 0 0,-41 360-542 0 0,12-24-33 0 0,-22 193-85 0 0,3 1 0 0 0,32-86-1 0 0,-43 132-39 0 0,4-10 47 0 0,-3 13-18 0 0,-1 7-5 0 0,10 89 897 0 0,-2 103 0 0 0,15 803-633 0 0,-5-667-278 0 0,-17-307-133 0 0,13 54 0 0 0,-16-82 120 0 0,0 1-1 0 0,0-1 1 0 0,0 0-1 0 0,0 1 1 0 0,0-1-1 0 0,0 1 1 0 0,0-1-1 0 0,0 0 1 0 0,1 1-1 0 0,-1-1 1 0 0,0 0-1 0 0,0 1 1 0 0,0-1-1 0 0,1 0 1 0 0,-1 1-1 0 0,0-1 1 0 0,0 0-1 0 0,1 1 1 0 0,-1-1-1 0 0,0 0 1 0 0,0 0-1 0 0,1 1 1 0 0,-1-1-1 0 0,0 0 1 0 0,1 0-1 0 0,-1 0 1 0 0,0 1-1 0 0,1-1 1 0 0,-1 0-1 0 0,1 0 1 0 0,-1 0-1 0 0,1 0 1 0 0,0 0-8 0 0,0-1 1 0 0,-1 1-1 0 0,1 0 1 0 0,0-1-1 0 0,-1 1 1 0 0,1-1 0 0 0,-1 0-1 0 0,1 1 1 0 0,0-1-1 0 0,-1 1 1 0 0,1-1-1 0 0,-1 0 1 0 0,0 1-1 0 0,1-2 1 0 0,12-26-359 0 0,-6 6-2 0 0,-2-1 1 0 0,6-38 0 0 0,0-50-35 0 0,-8 68 278 0 0,12-189 323 0 0,7-72 2 0 0,-5-190-39 0 0,-17 493-162 0 0,0-23 0 0 0,-1 0 0 0 0,-1 0 0 0 0,-1 0 0 0 0,-9-36 0 0 0,12 59 1 0 0,-1 1 0 0 0,1-1 0 0 0,0 0 0 0 0,0 0-1 0 0,-1 0 1 0 0,1 1 0 0 0,-1-1 0 0 0,1 0 0 0 0,0 0 0 0 0,-1 1-1 0 0,1-1 1 0 0,-1 0 0 0 0,0 1 0 0 0,1-1 0 0 0,-1 0-1 0 0,1 1 1 0 0,-1-1 0 0 0,0 1 0 0 0,0-1 0 0 0,0 1 0 0 0,1 0 1 0 0,-1 0 0 0 0,1 0-1 0 0,-1 0 1 0 0,1 0 0 0 0,-1 0-1 0 0,1 0 1 0 0,-1 0 0 0 0,1 0-1 0 0,-1 1 1 0 0,1-1 0 0 0,-1 0-1 0 0,1 0 1 0 0,-1 1-1 0 0,1-1 1 0 0,0 0 0 0 0,-1 1-1 0 0,1-1 1 0 0,-1 0 0 0 0,1 1-1 0 0,0-1 1 0 0,0 0 0 0 0,-1 1-1 0 0,-2 4 17 0 0,0 0-1 0 0,0 0 1 0 0,1 0 0 0 0,-4 8-1 0 0,-5 21 316 0 0,1 1 1 0 0,-11 68-1 0 0,3 76 227 0 0,12-114-666 0 0,-29 261-787 0 0,-4 44-190 0 0,22-182 335 0 0,-6 87-311 0 0,16-4 580 0 0,7-262 463 0 0,0-3 8 0 0,0 0 0 0 0,0 1 0 0 0,1-1 0 0 0,0 0 0 0 0,3 11 0 0 0,-4-17 7 0 0,0 0 0 0 0,0 0 1 0 0,0 0-1 0 0,0 1 0 0 0,0-1 0 0 0,0 0 0 0 0,0 0 0 0 0,0 0 0 0 0,0 0 0 0 0,0 0 0 0 0,0 0 0 0 0,0 0 0 0 0,1 1 0 0 0,-1-1 1 0 0,0 0-1 0 0,0 0 0 0 0,0 0 0 0 0,0 0 0 0 0,0 0 0 0 0,0 0 0 0 0,0 0 0 0 0,0 0 0 0 0,0 0 0 0 0,0 0 0 0 0,0 0 0 0 0,1 1 1 0 0,-1-1-1 0 0,0 0 0 0 0,0 0 0 0 0,0 0 0 0 0,0 0 0 0 0,0 0 0 0 0,0 0 0 0 0,0 0 0 0 0,1 0 0 0 0,-1 0 0 0 0,0 0 0 0 0,0 0 1 0 0,0 0-1 0 0,0 0 0 0 0,0 0 0 0 0,0 0 0 0 0,1 0 0 0 0,-1 0 0 0 0,0 0 0 0 0,0 0 0 0 0,0 0 0 0 0,0 0 0 0 0,0-1 0 0 0,0 1 1 0 0,5-7-110 0 0,2-13-110 0 0,-1-17-90 0 0,-2-1 0 0 0,-1-51-1 0 0,-2 47 182 0 0,0-163 963 0 0,-8 0-1 0 0,-43-249 0 0 0,50 451-826 0 0,-25-130 365 0 0,20 110-267 0 0,-2 1-1 0 0,-1-1 1 0 0,-16-34 0 0 0,23 55-84 0 0,0 0 0 0 0,0-1 0 0 0,-1 1 0 0 0,1 0 0 0 0,0 1 0 0 0,-1-1 1 0 0,0 0-1 0 0,1 0 0 0 0,-1 0 0 0 0,-2-1 0 0 0,3 3 8 0 0,0-1-1 0 0,0 1 0 0 0,0 0 1 0 0,1 0-1 0 0,-1 0 0 0 0,0 0 1 0 0,0-1-1 0 0,0 1 0 0 0,0 0 1 0 0,1 1-1 0 0,-1-1 0 0 0,0 0 1 0 0,0 0-1 0 0,0 0 1 0 0,0 0-1 0 0,1 1 0 0 0,-1-1 1 0 0,0 0-1 0 0,0 1 0 0 0,1-1 1 0 0,-1 1-1 0 0,0-1 0 0 0,0 1 1 0 0,1-1-1 0 0,-1 1 0 0 0,1-1 1 0 0,-1 1-1 0 0,0-1 1 0 0,1 1-1 0 0,-1 0 0 0 0,0 1 1 0 0,-4 5 225 0 0,0 1 0 0 0,0 0 0 0 0,1 1 0 0 0,0-1 1 0 0,1 1-1 0 0,0 0 0 0 0,0 0 0 0 0,-3 17 1 0 0,0 10-229 0 0,2 1 0 0 0,-1 58 1 0 0,12 77-327 0 0,-3-98 187 0 0,0-5-63 0 0,24 399-1332 0 0,-19-369 1287 0 0,12 120 90 0 0,-21-216 131 0 0,2 12 0 0 0,0 0 0 0 0,1-1 0 0 0,0 1 0 0 0,1-1 0 0 0,6 14 0 0 0,-10-27 2 0 0,1-1 1 0 0,-1 1-1 0 0,0 0 0 0 0,0-1 0 0 0,1 1 0 0 0,-1-1 1 0 0,0 1-1 0 0,1-1 0 0 0,-1 1 0 0 0,1-1 0 0 0,-1 1 0 0 0,0-1 1 0 0,1 1-1 0 0,-1-1 0 0 0,1 1 0 0 0,0-1 0 0 0,-1 1 0 0 0,1-1 1 0 0,-1 0-1 0 0,1 0 0 0 0,-1 1 0 0 0,1-1 0 0 0,0 0 1 0 0,-1 0-1 0 0,1 0 0 0 0,1 1 0 0 0,-2-2-4 0 0,1 1-1 0 0,0 0 1 0 0,0-1 0 0 0,0 1-1 0 0,-1 0 1 0 0,1-1 0 0 0,0 1 0 0 0,-1-1-1 0 0,1 0 1 0 0,0 1 0 0 0,-1-1-1 0 0,1 1 1 0 0,-1-1 0 0 0,1 0-1 0 0,-1 1 1 0 0,1-1 0 0 0,0-1-1 0 0,2-3-34 0 0,-1-1-1 0 0,1 0 0 0 0,-1 0 0 0 0,2-7 0 0 0,5-34-78 0 0,-2-1 1 0 0,1-55-1 0 0,-5 52 243 0 0,2-32 53 0 0,18-181 332 0 0,-15 207-367 0 0,2 1 1 0 0,29-89-1 0 0,-29 114-68 0 0,-6 17-83 0 0,0-1 1 0 0,8-13-1 0 0,-12 28 3 0 0,0-1-1 0 0,0 1 1 0 0,0 0-1 0 0,0-1 0 0 0,0 1 1 0 0,1 0-1 0 0,-1-1 1 0 0,0 1-1 0 0,0 0 1 0 0,0-1-1 0 0,1 1 1 0 0,-1 0-1 0 0,0 0 0 0 0,0-1 1 0 0,1 1-1 0 0,-1 0 1 0 0,0 0-1 0 0,0-1 1 0 0,1 1-1 0 0,-1 0 1 0 0,0 0-1 0 0,1 0 0 0 0,-1 0 1 0 0,0 0-1 0 0,1-1 1 0 0,-1 1-1 0 0,0 0 1 0 0,1 0-1 0 0,-1 0 1 0 0,0 0-1 0 0,1 0 0 0 0,0 0 1 0 0,-1 1 1 0 0,1-1 0 0 0,0 1 0 0 0,-1-1 0 0 0,1 1 0 0 0,0-1 1 0 0,-1 1-1 0 0,1-1 0 0 0,-1 1 0 0 0,1 0 0 0 0,-1-1 0 0 0,1 1 0 0 0,-1 0 0 0 0,1 1 1 0 0,11 30 21 0 0,-11-29-29 0 0,7 27 30 0 0,-2 0 1 0 0,4 37-1 0 0,0 65 237 0 0,-6-66-133 0 0,5 140-184 0 0,14 139-45 0 0,-22-333 84 0 0,9 51-117 0 0,-8-55 107 0 0,0 0 1 0 0,1 0-1 0 0,0 0 1 0 0,0 0-1 0 0,6 10 1 0 0,-8-16 28 0 0,0 0 1 0 0,0-1 0 0 0,0 1-1 0 0,0 0 1 0 0,0-1 0 0 0,1 1 0 0 0,-1 0-1 0 0,1-1 1 0 0,-1 0 0 0 0,1 1-1 0 0,0-1 1 0 0,-1 0 0 0 0,1 0 0 0 0,0 0-1 0 0,0 0 1 0 0,0 0 0 0 0,0 0-1 0 0,0 0 1 0 0,0-1 0 0 0,0 1 0 0 0,0-1-1 0 0,0 0 1 0 0,0 1 0 0 0,3-1-1 0 0,-2-1-4 0 0,0 1 0 0 0,-1-1-1 0 0,1 0 1 0 0,0 0 0 0 0,0 0-1 0 0,-1 0 1 0 0,1-1-1 0 0,-1 1 1 0 0,0-1 0 0 0,1 1-1 0 0,-1-1 1 0 0,0 0 0 0 0,0 0-1 0 0,0 0 1 0 0,0 0-1 0 0,0 0 1 0 0,2-3 0 0 0,5-9-44 0 0,0 0 0 0 0,-1 0 0 0 0,-1-1 0 0 0,10-27 1 0 0,15-67-163 0 0,-31 106 204 0 0,52-250-211 0 0,11-40 535 0 0,-31 166 67 0 0,-33 127-380 0 0,0 0 0 0 0,0 0 0 0 0,0 0 0 0 0,1 0 0 0 0,-1 0 0 0 0,0 0 0 0 0,0 0 0 0 0,0 0 0 0 0,0 0 0 0 0,0 0 0 0 0,0 0-1 0 0,0 0 1 0 0,0 0 0 0 0,0 1 0 0 0,0-1 0 0 0,0 0 0 0 0,0 0 0 0 0,0 0 0 0 0,0 0 0 0 0,0 0 0 0 0,0 0 0 0 0,0 0 0 0 0,1 0 0 0 0,-1 0 0 0 0,0 0 0 0 0,0 0 0 0 0,0 0 0 0 0,0-1 0 0 0,0 1 0 0 0,0 0 0 0 0,0 0 0 0 0,0 0 0 0 0,1 14 182 0 0,0 19 166 0 0,-12 132 74 0 0,-1 92 260 0 0,12-210-686 0 0,0 57 0 0 0,2-84 0 0 0,0-1 0 0 0,1 0 0 0 0,6 24 0 0 0,-8-41-2 0 0,-1 0-1 0 0,1 0 0 0 0,0 0 1 0 0,-1 0-1 0 0,1-1 0 0 0,0 1 1 0 0,0 0-1 0 0,0 0 0 0 0,1-1 1 0 0,-1 1-1 0 0,2 2 0 0 0,-2-4 2 0 0,-1 0 0 0 0,0 0 0 0 0,1 0 1 0 0,-1 1-1 0 0,0-1 0 0 0,1 0 0 0 0,-1 0 0 0 0,0 0 0 0 0,1 0 0 0 0,-1 0 0 0 0,1 0 0 0 0,-1 0 0 0 0,0 0 0 0 0,1 0 1 0 0,-1 0-1 0 0,1 0 0 0 0,-1 0 0 0 0,0 0 0 0 0,1 0 0 0 0,-1 0 0 0 0,0 0 0 0 0,1 0 0 0 0,0 0 0 0 0,0-1 0 0 0,0 0 1 0 0,0 1-1 0 0,-1-1 0 0 0,1 0 0 0 0,0 0 0 0 0,0 0 0 0 0,0 1 1 0 0,-1-1-1 0 0,1 0 0 0 0,-1 0 0 0 0,2-2 0 0 0,5-11 5 0 0,-1 0 0 0 0,0-1 0 0 0,6-27 0 0 0,6-48 130 0 0,-11 48-49 0 0,-7 41-83 0 0,63-287 437 0 0,-51 244-387 0 0,2 1 0 0 0,2 1 0 0 0,2 1 0 0 0,35-60 0 0 0,-50 96-47 0 0,-1 1-16 0 0,1 0-1 0 0,-1 1 1 0 0,1-1-1 0 0,0 1 0 0 0,-1-1 1 0 0,2 1-1 0 0,2-3 0 0 0,-6 6 14 0 0,1 0 0 0 0,-1 0 0 0 0,0-1 0 0 0,0 1 0 0 0,1 0 0 0 0,-1 0 0 0 0,0 0 0 0 0,1 0 0 0 0,-1 0 0 0 0,0 0 0 0 0,1 0 0 0 0,-1 0 0 0 0,0 0 0 0 0,1 0 0 0 0,-1 0 0 0 0,0 0 0 0 0,1 0 0 0 0,-1 0 0 0 0,0 0 0 0 0,1 0 0 0 0,-1 0 0 0 0,0 0 0 0 0,0 0 0 0 0,1 0 0 0 0,-1 0 0 0 0,0 0 0 0 0,1 1 0 0 0,-1-1 0 0 0,1 0 0 0 0,5 11 9 0 0,1 14-28 0 0,-4 11 20 0 0,-1 71 0 0 0,-13 38-59 0 0,0 21 87 0 0,10-126-29 0 0,1 78 18 0 0,1-103-35 0 0,1-1 0 0 0,0 1 0 0 0,1 0 1 0 0,1-1-1 0 0,9 25 0 0 0,-11-35 7 0 0,-1 0 1 0 0,1 0-1 0 0,1 0 0 0 0,-1-1 0 0 0,0 1 0 0 0,1-1 1 0 0,-1 0-1 0 0,1 0 0 0 0,6 6 0 0 0,-7-8 5 0 0,0 0 0 0 0,-1 0 1 0 0,1 0-1 0 0,0-1 0 0 0,0 1 0 0 0,-1 0 0 0 0,1-1 0 0 0,0 1 1 0 0,0-1-1 0 0,0 0 0 0 0,0 1 0 0 0,-1-1 0 0 0,1 0 0 0 0,0 0 0 0 0,0 0 1 0 0,0 0-1 0 0,0-1 0 0 0,0 1 0 0 0,0-1 0 0 0,0 1 0 0 0,-1-1 0 0 0,1 1 1 0 0,0-1-1 0 0,2-1 0 0 0,2-2 2 0 0,-1 0 0 0 0,1 0 0 0 0,-1 0 1 0 0,0 0-1 0 0,0-1 0 0 0,-1 0 0 0 0,0 0 0 0 0,1 0 0 0 0,-2 0 1 0 0,1-1-1 0 0,-1 0 0 0 0,1 1 0 0 0,2-9 0 0 0,4-12 2 0 0,13-47-1 0 0,-23 73 0 0 0,29-113-19 0 0,48-161 318 0 0,-70 248-301 0 0,-4 14 68 0 0,1 0 0 0 0,7-16 0 0 0,-5 47-182 0 0,19 254 182 0 0,-1-9-4 0 0,-22-241-62 0 0,-2-17 0 0 0,0-1 0 0 0,1 1 0 0 0,-1-1 0 0 0,1 1 0 0 0,1-1 0 0 0,-1 0 0 0 0,1 0 0 0 0,0 0 0 0 0,3 7 0 0 0,-5-12 0 0 0,0 1-1 0 0,0-1 1 0 0,0 0 0 0 0,1 0-1 0 0,-1 1 1 0 0,0-1 0 0 0,0 0-1 0 0,0 0 1 0 0,1 0-1 0 0,-1 1 1 0 0,0-1 0 0 0,0 0-1 0 0,1 0 1 0 0,-1 0 0 0 0,0 0-1 0 0,0 0 1 0 0,1 0-1 0 0,-1 1 1 0 0,0-1 0 0 0,0 0-1 0 0,1 0 1 0 0,-1 0 0 0 0,0 0-1 0 0,1 0 1 0 0,-1 0-1 0 0,0 0 1 0 0,0 0 0 0 0,1 0-1 0 0,-1 0 1 0 0,0 0-1 0 0,1 0 1 0 0,-1-1 0 0 0,9-7-28 0 0,4-13-12 0 0,-3-4 54 0 0,-2-1-1 0 0,0-1 0 0 0,-2 1 1 0 0,4-39-1 0 0,-2 18-17 0 0,-3 18-16 0 0,2-18 44 0 0,3 1 0 0 0,1-1 0 0 0,22-55 0 0 0,-30 95 2 0 0,-1 2-1 0 0,1-1 1 0 0,1 0 0 0 0,-1 1 0 0 0,1-1 0 0 0,0 1-1 0 0,0 0 1 0 0,8-7 0 0 0,-9 10-79 0 0,-2 3 55 0 0,-1-1 1 0 0,0 0 0 0 0,1 0-1 0 0,-1 1 1 0 0,1-1 0 0 0,-1 0-1 0 0,1 0 1 0 0,-1 1 0 0 0,0-1 0 0 0,1 1-1 0 0,-1-1 1 0 0,0 0 0 0 0,1 1-1 0 0,-1-1 1 0 0,0 1 0 0 0,0-1 0 0 0,1 1-1 0 0,-1-1 1 0 0,0 1 0 0 0,0-1-1 0 0,0 1 1 0 0,0-1 0 0 0,0 1-1 0 0,1-1 1 0 0,-1 1 0 0 0,0 0 0 0 0,0-1-10 0 0,11 37 21 0 0,14 74 1 0 0,-14-54 39 0 0,0 1 20 0 0,13 53-14 0 0,-19-91-60 0 0,2-1 0 0 0,0 1-1 0 0,14 25 1 0 0,-20-42-4 0 0,1 0 0 0 0,0 1-1 0 0,0-1 1 0 0,0 0 0 0 0,0-1 0 0 0,1 1-1 0 0,-1 0 1 0 0,1-1 0 0 0,0 1 0 0 0,0-1-1 0 0,0 0 1 0 0,0 0 0 0 0,0 0-1 0 0,5 2 1 0 0,-6-4 2 0 0,0 1-1 0 0,0-1 1 0 0,0 1-1 0 0,0-1 1 0 0,1 0-1 0 0,-1 0 1 0 0,0 0 0 0 0,0 0-1 0 0,0 0 1 0 0,1-1-1 0 0,-1 1 1 0 0,0-1-1 0 0,0 1 1 0 0,0-1-1 0 0,0 0 1 0 0,0 0-1 0 0,0 0 1 0 0,0 0-1 0 0,0 0 1 0 0,0 0 0 0 0,-1-1-1 0 0,1 1 1 0 0,0 0-1 0 0,-1-1 1 0 0,3-2-1 0 0,2-2 3 0 0,-1-1 0 0 0,1 0 0 0 0,-1-1 0 0 0,-1 1 0 0 0,0-1 0 0 0,7-15 0 0 0,15-55 0 0 0,-18 52 0 0 0,61-152 99 0 0,-67 173-96 0 0,47-100 39 0 0,-42 144-42 0 0,7 135 39 0 0,-5-41-14 0 0,-6-90-25 0 0,11-238 79 0 0,-6 128-16 0 0,-7 56-62 0 0,3-41 319 0 0,16-67 1 0 0,-18 107-321 0 0,0 24 0 0 0,-1-10 0 0 0,0 16 0 0 0,-1-17 0 0 0,-2 153 0 0 0,5 188 0 0 0,-3-338-4 0 0,0-2-1 0 0,0 0 1 0 0,0 0-1 0 0,0 0 0 0 0,0 0 1 0 0,1-1-1 0 0,-1 1 1 0 0,0 0-1 0 0,1 0 0 0 0,-1 0 1 0 0,1-1-1 0 0,0 1 1 0 0,1 2-1 0 0,-1-4-5 0 0,1-19 16 0 0,10-252 134 0 0,-10 249-140 0 0,-2 21 0 0 0,0 0 0 0 0,0 0 0 0 0,0 1 0 0 0,0-1 0 0 0,0 0 0 0 0,0 0 0 0 0,0 0 0 0 0,1 1 0 0 0,-1-1 0 0 0,0 0 0 0 0,0 0 0 0 0,1 1 0 0 0,-1-1 0 0 0,1 0 0 0 0,-1 1 0 0 0,0-1 0 0 0,1 0 0 0 0,-1 1 0 0 0,1-1 0 0 0,0 1 0 0 0,-1-1 0 0 0,1 1 0 0 0,-1-1 0 0 0,2 0 0 0 0,-2 1 0 0 0,4 3-38 0 0,0 13 4 0 0,18 176 34 0 0,-16-172 0 0 0,-6-19 0 0 0,0-1 0 0 0,1 1 0 0 0,-1 0 0 0 0,1-1 0 0 0,-1 1 0 0 0,0-1 0 0 0,1 1 0 0 0,-1 0 0 0 0,1-1 0 0 0,-1 1 0 0 0,1-1 0 0 0,-1 0 0 0 0,1 1 0 0 0,-1-1 0 0 0,1 1 0 0 0,0-1 0 0 0,-1 0 0 0 0,1 1 0 0 0,0-1 0 0 0,-1 0 0 0 0,1 0 0 0 0,1 1 0 0 0,0 2 0 0 0,-2-3 0 0 0,0 0 0 0 0,0 1 0 0 0,0-1 0 0 0,1 0 0 0 0,-1 0 0 0 0,0 0 0 0 0,0 0 0 0 0,0 0 0 0 0,0 1 0 0 0,0-1 0 0 0,0 0 0 0 0,0 0 0 0 0,0 0 0 0 0,0 0 0 0 0,0 0 0 0 0,0 1 0 0 0,0-1 0 0 0,1 0 0 0 0,-1 0 0 0 0,0 0 0 0 0,0 0 0 0 0,0 0 0 0 0,0 0 0 0 0,0 0 0 0 0,0 0 0 0 0,1 0 0 0 0,-1 1 0 0 0,0-1 0 0 0,0 0 0 0 0,0 0 0 0 0,0 0 0 0 0,0 0 0 0 0,1 0 0 0 0,-1 0 0 0 0,0 0 0 0 0,0 0 0 0 0,0 0 0 0 0,0 0 0 0 0,0 0 0 0 0,1 0 0 0 0,-1 0 0 0 0,0 0 0 0 0,0 0 0 0 0,0 0 0 0 0,0 0 0 0 0,0-1 0 0 0,1 1 0 0 0,-1 0 0 0 0,0 0 0 0 0,0 0 0 0 0,0 0 0 0 0,0 0 0 0 0,3-7 0 0 0,3-23 0 0 0,2-32 0 0 0,-2 13 0 0 0,1 9 0 0 0,-6 37 0 0 0,-1 1 0 0 0,1 0 0 0 0,-1-1 0 0 0,1 1 0 0 0,0 0 0 0 0,0 0 0 0 0,0 0 0 0 0,0 0 0 0 0,3-3 0 0 0,4-10 0 0 0,-7 12 0 0 0,0 3 0 0 0,-1 0 0 0 0,0 0 0 0 0,0 0 0 0 0,0 0 0 0 0,0 0 0 0 0,0 0 0 0 0,1-1 0 0 0,-1 1 0 0 0,0 0 0 0 0,0 0 0 0 0,0 0 0 0 0,0 0 0 0 0,0 0 0 0 0,1 0 0 0 0,-1 0 0 0 0,0 0 0 0 0,0 0 0 0 0,0 0 0 0 0,0 0 0 0 0,1 0 0 0 0,-1 0 0 0 0,0 1 0 0 0,0-1 0 0 0,0 0 0 0 0,0 0 0 0 0,0 0 0 0 0,1 0 0 0 0,-1 0 0 0 0,0 0 0 0 0,0 0 0 0 0,0 0 0 0 0,0 0 0 0 0,0 1 0 0 0,0-1 0 0 0,1 0 0 0 0,-1 0 0 0 0,0 0 0 0 0,0 0 0 0 0,0 0 0 0 0,0 0 0 0 0,0 1 0 0 0,0-1 0 0 0,0 0 0 0 0,0 0 0 0 0,0 0 0 0 0,0 0 0 0 0,0 1 0 0 0,0-1 0 0 0,0 0 0 0 0,0 0 0 0 0,9 18 0 0 0,-8-15-56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30T18:14:55.42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233 297 3223 0 0,'-2'-16'292'0'0,"1"9"-96"0"0,0 0 0 0 0,0 0 1 0 0,0 0-1 0 0,-1 0 0 0 0,-3-8 1 0 0,5 15-177 0 0,0 0 0 0 0,0 0 0 0 0,0-1 0 0 0,0 1 0 0 0,0 0 0 0 0,0 0 0 0 0,0 0 0 0 0,-1-1 0 0 0,1 1 0 0 0,0 0 0 0 0,0 0 0 0 0,0 0-1 0 0,0-1 1 0 0,0 1 0 0 0,-1 0 0 0 0,1 0 0 0 0,0 0 0 0 0,0-1 0 0 0,0 1 0 0 0,-1 0 0 0 0,1 0 0 0 0,0 0 0 0 0,0 0 0 0 0,-1 0 0 0 0,1 0 0 0 0,0 0 0 0 0,0 0 0 0 0,-1 0 0 0 0,1-1 0 0 0,0 1 0 0 0,0 0 0 0 0,-1 0 0 0 0,1 0 0 0 0,0 0 0 0 0,0 0 0 0 0,-1 1 0 0 0,1-1 0 0 0,0 0 0 0 0,0 0 0 0 0,-1 0 0 0 0,1 0 0 0 0,0 0 0 0 0,0 0 0 0 0,0 0 0 0 0,-1 0 0 0 0,1 0 0 0 0,0 1 0 0 0,0-1 0 0 0,-1 0 0 0 0,1 0 0 0 0,0 0 0 0 0,0 0 0 0 0,0 1 0 0 0,0-1 0 0 0,0 0 0 0 0,-1 0 0 0 0,1 1 0 0 0,0-1 0 0 0,0 0 0 0 0,-7 16 607 0 0,2 6-273 0 0,1-1-1 0 0,1 1 0 0 0,0 26 1 0 0,1-9-64 0 0,-46 680 385 0 0,37-548-650 0 0,-20 429 75 0 0,19-296-28 0 0,13-294-72 0 0,-1-1 0 0 0,1 1 0 0 0,1-1 0 0 0,0 0 0 0 0,0 0 0 0 0,6 15 0 0 0,-6-18 0 0 0,-2 7 0 0 0,0-8 0 0 0,4-10 0 0 0,-2 0 64 0 0,1-1 0 0 0,-1 1 1 0 0,-1-1-1 0 0,1 0 0 0 0,-1 0 0 0 0,0 0 0 0 0,0-8 0 0 0,-2-45 537 0 0,-2 7-59 0 0,-1-799 522 0 0,1 740-1057 0 0,5-396 58 0 0,2 465-65 0 0,11-48 0 0 0,-11 78 26 0 0,-4 12-25 0 0,0 0 0 0 0,0 0 0 0 0,0 0 0 0 0,0 0 0 0 0,0-1 0 0 0,0 1 0 0 0,0 0 0 0 0,0 0 0 0 0,0 0-1 0 0,0 0 1 0 0,0 0 0 0 0,0 0 0 0 0,0 0 0 0 0,0 0 0 0 0,0 0 0 0 0,0 0 0 0 0,0 0 0 0 0,0 0 0 0 0,0 0 0 0 0,0 0 0 0 0,1 0 0 0 0,-1 0 0 0 0,0 0 0 0 0,0 0 0 0 0,0 0 0 0 0,0 0 0 0 0,0 0-1 0 0,0 0 1 0 0,0 0 0 0 0,0 0 0 0 0,0 0 0 0 0,0 0 0 0 0,0 0 0 0 0,0 0 0 0 0,0 0 0 0 0,0 0 0 0 0,0 0 0 0 0,1 0 0 0 0,-1 0 0 0 0,0 0 0 0 0,0 0 0 0 0,0 0 0 0 0,0 0 0 0 0,0 0 0 0 0,0 0-1 0 0,0 0 1 0 0,0 0 0 0 0,0 0 0 0 0,0 0 0 0 0,0 0 0 0 0,0 0 0 0 0,0 0 0 0 0,0 0 0 0 0,0 0 0 0 0,0 0 0 0 0,0 0 0 0 0,0 0 0 0 0,0 0 0 0 0,0 0 0 0 0,0 1 0 0 0,0-1 0 0 0,0 0-1 0 0,0 0 1 0 0,0 0 0 0 0,1 0 0 0 0,-1 0 0 0 0,0 0 0 0 0,3 20 164 0 0,-2-13-116 0 0,31 311 2576 0 0,-21 157-3106 0 0,5 364-460 0 0,17-543 875 0 0,-19-196 12 0 0,-12-91 44 0 0,-1-11 8 0 0,1-16-73 0 0,-4-359-232 0 0,-3 167 394 0 0,-1-165-46 0 0,0-223-2 0 0,6 563-39 0 0,6-243 0 0 0,-1 204 0 0 0,25-124 0 0 0,-22 160 69 0 0,-8 33 20 0 0,-4 25 37 0 0,-54 367 1919 0 0,48-314-1843 0 0,-35 351-1127 0 0,19-158 126 0 0,0 22-48 0 0,7-103 216 0 0,-2 18 158 0 0,-17 203 54 0 0,18-203 300 0 0,17-179 185 0 0,1-17-38 0 0,1 1 0 0 0,0-1 0 0 0,1 0 0 0 0,0 0 0 0 0,0 1 0 0 0,0-1 0 0 0,3 12 0 0 0,6-53 28 0 0,25-194-389 0 0,-17-2 291 0 0,-5 62 195 0 0,71-1156 241 0 0,-46 578-152 0 0,-35 724-222 0 0,-1 10 43 0 0,0 1 1 0 0,-1-1-1 0 0,0 0 1 0 0,-7-14 947 0 0,7 26-996 0 0,-8 10 882 0 0,-7 20 438 0 0,7-8-865 0 0,1 1 0 0 0,-7 43 1 0 0,1 49-147 0 0,8-66-126 0 0,-98 1051-1909 0 0,83-666 925 0 0,16-331 596 0 0,19 423-194 0 0,-14-517 384 0 0,1 24 0 0 0,1-1 0 0 0,2 0 0 0 0,10 41 0 0 0,-13-70-13 0 0,-1 1-1 0 0,1-1 1 0 0,-1 1-1 0 0,1-1 1 0 0,0 0-1 0 0,3 5 1 0 0,-4-8-10 0 0,-1 1 0 0 0,1 0 1 0 0,-1-1-1 0 0,0 0 0 0 0,1 1 0 0 0,-1-1 1 0 0,1 1-1 0 0,-1-1 0 0 0,1 1 1 0 0,-1-1-1 0 0,1 0 0 0 0,-1 1 1 0 0,1-1-1 0 0,-1 0 0 0 0,1 0 1 0 0,0 1-1 0 0,-1-1 0 0 0,1 0 0 0 0,-1 0 1 0 0,1 0-1 0 0,0 0 0 0 0,-1 0 1 0 0,1 0-1 0 0,-1 0 0 0 0,1 0 1 0 0,0 0-1 0 0,-1 0 0 0 0,1 0 0 0 0,0 0 1 0 0,-1 0-1 0 0,1-1 0 0 0,-1 1 1 0 0,1 0-1 0 0,-1 0 0 0 0,1-1 1 0 0,0 1-1 0 0,-1 0 0 0 0,1-1 1 0 0,-1 1-1 0 0,1 0 0 0 0,-1-1 0 0 0,0 1 1 0 0,1-1-1 0 0,-1 1 0 0 0,1-1 1 0 0,-1 1-1 0 0,1-2 0 0 0,5-7-201 0 0,0 0-1 0 0,-1-1 0 0 0,0 0 0 0 0,0 0 0 0 0,-1 0 1 0 0,3-14-1 0 0,13-70-477 0 0,-19 92 693 0 0,37-250 109 0 0,-11 65 148 0 0,30-291 90 0 0,-31 233-281 0 0,-4 13-11 0 0,27-186 33 0 0,-34 347-79 0 0,41-118 0 0 0,-48 159 0 0 0,-22 99 577 0 0,-8 90 0 0 0,4 85 1024 0 0,13-156-1453 0 0,-5 66-578 0 0,-36 663-1451 0 0,44-753 1835 0 0,-7 233-184 0 0,17-4 114 0 0,3-198 84 0 0,-9-81 26 0 0,1-1 0 0 0,1 1-1 0 0,0-1 1 0 0,10 21-1 0 0,-13-32-24 0 0,0 0 0 0 0,0 0 1 0 0,0 0-1 0 0,0-1 0 0 0,1 1 0 0 0,-1 0 0 0 0,1 0 0 0 0,-1-1 0 0 0,1 1 0 0 0,0-1 0 0 0,-1 1 0 0 0,1-1 0 0 0,0 0 0 0 0,4 2 0 0 0,-5-3 11 0 0,0 1-1 0 0,0-1 1 0 0,0 0-1 0 0,0 0 1 0 0,0 0-1 0 0,0 0 1 0 0,0 0-1 0 0,0 0 1 0 0,0 0-1 0 0,0 0 1 0 0,1 0-1 0 0,-1-1 1 0 0,0 1-1 0 0,0 0 1 0 0,0-1-1 0 0,0 1 1 0 0,0-1-1 0 0,0 1 1 0 0,0-1-1 0 0,-1 0 1 0 0,1 1-1 0 0,0-1 1 0 0,0 0-1 0 0,0 1 1 0 0,-1-1-1 0 0,1 0 1 0 0,0 0-1 0 0,-1 0 1 0 0,1 0-1 0 0,0 0 1 0 0,0-1-1 0 0,5-9-196 0 0,0 0-1 0 0,-1 0 0 0 0,0 0 0 0 0,-1-1 1 0 0,0 0-1 0 0,3-19 0 0 0,7-79-494 0 0,-11 75 562 0 0,67-1043 1198 0 0,-42 358-718 0 0,13 211 3040 0 0,-56 626-598 0 0,-11 422-2605 0 0,22 4-1316 0 0,13-23 521 0 0,29 3-121 0 0,-31-460 504 0 0,-3-18-593 0 0,19 87 0 0 0,-12-99-45 0 0,-10-31 807 0 0,-1-1 0 0 0,0 0-1 0 0,1 0 1 0 0,0 0 0 0 0,-1 0-1 0 0,1 1 1 0 0,0-1 0 0 0,-1 0 0 0 0,1 0-1 0 0,0 0 1 0 0,0 0 0 0 0,0-1-1 0 0,0 1 1 0 0,0 0 0 0 0,0 0-1 0 0,0 0 1 0 0,0-1 0 0 0,0 1 0 0 0,0-1-1 0 0,1 1 1 0 0,-1-1 0 0 0,2 1-1 0 0,-2-1-3 0 0,0 0-1 0 0,0 0 0 0 0,0-1 0 0 0,0 1 1 0 0,0 0-1 0 0,0-1 0 0 0,0 1 1 0 0,0-1-1 0 0,0 1 0 0 0,0-1 0 0 0,0 0 1 0 0,-1 1-1 0 0,1-1 0 0 0,0 0 0 0 0,0 0 1 0 0,-1 1-1 0 0,1-1 0 0 0,0 0 1 0 0,-1 0-1 0 0,2-1 0 0 0,8-22-880 0 0,-4-3 575 0 0,-2 1-1 0 0,-1-1 0 0 0,0-47 0 0 0,-3 37 348 0 0,22-1025 1457 0 0,-21 432-977 0 0,-2 314 734 0 0,-14 232 6235 0 0,10 126-6785 0 0,1 0 1 0 0,3 48-1 0 0,1-40-465 0 0,0 495-1668 0 0,1-218 778 0 0,-1-281 648 0 0,4 428-983 0 0,24-3 84 0 0,-25-438 735 0 0,2 0-1 0 0,0 0 0 0 0,19 56 1 0 0,-23-85 146 0 0,1 1 1 0 0,0-1 0 0 0,1 1-1 0 0,-1-1 1 0 0,1 0 0 0 0,-1 0-1 0 0,1 0 1 0 0,1 0 0 0 0,5 5-1 0 0,-8-8 35 0 0,0 0 0 0 0,0 0 0 0 0,0 0 0 0 0,1 0 0 0 0,-1 0-1 0 0,0-1 1 0 0,1 1 0 0 0,-1-1 0 0 0,0 1 0 0 0,1-1-1 0 0,-1 1 1 0 0,0-1 0 0 0,1 0 0 0 0,-1 0 0 0 0,1 0-1 0 0,-1 0 1 0 0,1 0 0 0 0,-1 0 0 0 0,1 0 0 0 0,-1 0-1 0 0,0 0 1 0 0,1-1 0 0 0,-1 1 0 0 0,1-1 0 0 0,-1 1-1 0 0,0-1 1 0 0,1 1 0 0 0,-1-1 0 0 0,0 0 0 0 0,0 1 0 0 0,1-1-1 0 0,-1 0 1 0 0,0 0 0 0 0,0 0 0 0 0,0 0 0 0 0,1-2-1 0 0,1 0-145 0 0,0-1-1 0 0,0-1 1 0 0,0 1-1 0 0,0 0 0 0 0,-1-1 1 0 0,1 1-1 0 0,-1-1 1 0 0,0 0-1 0 0,2-8 1 0 0,0-6-377 0 0,3-23 1 0 0,-6 36 525 0 0,19-304-579 0 0,-18 224 574 0 0,-10-1034 1990 0 0,1 954-1286 0 0,-2-333 3246 0 0,9 494-3781 0 0,1 1 41 0 0,-1 0 0 0 0,-11-28 3859 0 0,11 33-3922 0 0,-2 13 639 0 0,2 37-206 0 0,2 1 0 0 0,9 55 0 0 0,0-8-817 0 0,36 791-1393 0 0,-36-602 1177 0 0,36 299-607 0 0,-45-573 1057 0 0,12 74-412 0 0,-11-75 343 0 0,1 1 0 0 0,0-1 0 0 0,1 1 0 0 0,7 12 0 0 0,-11-23 77 0 0,0-1-1 0 0,1 1 1 0 0,-1-1-1 0 0,1 0 1 0 0,0 0-1 0 0,0 0 1 0 0,-1 1 0 0 0,4 1-1 0 0,-5-4 15 0 0,1 0 0 0 0,-1 1 0 0 0,1-1 0 0 0,0 0 0 0 0,-1 0 0 0 0,1 0 0 0 0,-1 1 1 0 0,1-1-1 0 0,0 0 0 0 0,-1 0 0 0 0,1 0 0 0 0,-1 0 0 0 0,1 0 0 0 0,0 0 0 0 0,-1 0 0 0 0,1 0 0 0 0,-1 0 0 0 0,1 0 0 0 0,0 0 0 0 0,-1 0 0 0 0,1-1 0 0 0,-1 1 0 0 0,1 0 0 0 0,-1 0 0 0 0,1-1 0 0 0,-1 1 1 0 0,1 0-1 0 0,-1-1 0 0 0,1 1 0 0 0,-1 0 0 0 0,1-1 0 0 0,-1 1 0 0 0,1-1 0 0 0,-1 1 0 0 0,0-1 0 0 0,1 1 0 0 0,-1-1 0 0 0,0 1 0 0 0,1-1 0 0 0,-1 1 0 0 0,0-1 0 0 0,1 0 0 0 0,2-8-205 0 0,1 1 1 0 0,-1-1-1 0 0,-1 0 0 0 0,0 0 0 0 0,0 0 0 0 0,0 0 0 0 0,-1 0 0 0 0,-1-18 0 0 0,1 10 33 0 0,4-603 4 0 0,-8 387 560 0 0,5-710 656 0 0,2 726-506 0 0,0 157 514 0 0,17-89 0 0 0,-17 131 445 0 0,-4 30 16 0 0,6 134 1459 0 0,-2-86-2733 0 0,39 764-1160 0 0,-24-301 379 0 0,5 107 245 0 0,-3-366-196 0 0,-10-186-1022 0 0,27 102 0 0 0,-38-179 1498 0 0,0 0-1 0 0,0 0 0 0 0,0 0 1 0 0,1 1-1 0 0,-1-1 1 0 0,0 0-1 0 0,1 0 0 0 0,-1 0 1 0 0,1 0-1 0 0,0 0 0 0 0,-1 0 1 0 0,1 0-1 0 0,-1-1 0 0 0,3 3 1 0 0,-3-3 28 0 0,0 0-1 0 0,1-1 1 0 0,-1 1 0 0 0,0 0 0 0 0,1 0 0 0 0,-1 0-1 0 0,0-1 1 0 0,1 1 0 0 0,-1 0 0 0 0,1-1-67 0 0,-1 1 67 0 0,0 0 0 0 0,0-1 0 0 0,0 1-1 0 0,1 0 1 0 0,-1-1 0 0 0,0 1 0 0 0,0 0 0 0 0,0-1-1 0 0,0 1 1 0 0,0-1 0 0 0,0 1 0 0 0,0 0 0 0 0,0-1-1 0 0,0 0 1 0 0,6-36-1057 0 0,1-339-895 0 0,-9 273 2021 0 0,-1-618 671 0 0,2 611-697 0 0,5-314 555 0 0,28 6 400 0 0,-30 401-904 0 0,15-83 355 0 0,-14 85-299 0 0,1 0 0 0 0,1 0 0 0 0,0 1 0 0 0,9-18 0 0 0,5 18 1717 0 0,-18 15-1783 0 0,-1-1-25 0 0,22 77 1783 0 0,-5 19-1305 0 0,4 142 0 0 0,-19-213-497 0 0,3 957-1228 0 0,-6-700 835 0 0,16-5 206 0 0,-12-235 175 0 0,11 58-1 0 0,-11-87 3 0 0,1 1 1 0 0,0-1-1 0 0,1 0 1 0 0,0 0-1 0 0,1 0 0 0 0,0-1 1 0 0,15 22-1 0 0,-20-33-7 0 0,-1-1 0 0 0,1 1 0 0 0,-1 0 0 0 0,1 0-1 0 0,-1 0 1 0 0,1-1 0 0 0,0 1 0 0 0,-1 0 0 0 0,1-1 0 0 0,0 1-1 0 0,0-1 1 0 0,-1 1 0 0 0,1-1 0 0 0,0 1 0 0 0,0-1 0 0 0,0 1-1 0 0,0-1 1 0 0,-1 0 0 0 0,1 0 0 0 0,0 1 0 0 0,0-1 0 0 0,0 0-1 0 0,0 0 1 0 0,0 0 0 0 0,1 0 0 0 0,-1 0-37 0 0,0-1-1 0 0,0 0 1 0 0,0 1-1 0 0,0-1 1 0 0,0 0-1 0 0,0 1 1 0 0,0-1 0 0 0,0 0-1 0 0,0 0 1 0 0,-1 0-1 0 0,1 0 1 0 0,0 0 0 0 0,0 1-1 0 0,-1-2 1 0 0,1 1-1 0 0,0-2 1 0 0,3-6-301 0 0,-1 0-1 0 0,0 0 1 0 0,3-16-1 0 0,-6 25 345 0 0,8-55-546 0 0,-2-1 0 0 0,-1-73 0 0 0,-3 59 592 0 0,21-856 902 0 0,-2 539-858 0 0,32 8-28 0 0,-49 360-54 0 0,-1 0 29 0 0,1 0 1 0 0,1 0-1 0 0,0 0 0 0 0,2 1 0 0 0,18-27 2289 0 0,-25 57-1836 0 0,4 494 2228 0 0,-32 0-3923 0 0,16-324 1169 0 0,7-105-29 0 0,-8 282-185 0 0,13-297 254 0 0,4 93 0 0 0,-1-118 0 0 0,2 0 0 0 0,11 43 0 0 0,-13-68 5 0 0,0-1 0 0 0,7 14 0 0 0,-9-23-19 0 0,0 1 1 0 0,0-1-1 0 0,0 0 0 0 0,0 1 1 0 0,1-1-1 0 0,-1 0 1 0 0,1 0-1 0 0,0 0 1 0 0,0 0-1 0 0,-1 0 1 0 0,1-1-1 0 0,0 1 0 0 0,1 0 1 0 0,-1-1-1 0 0,0 0 1 0 0,4 3-1 0 0,-5-4-40 0 0,0 0-1 0 0,0 0 0 0 0,0 0 1 0 0,0 0-1 0 0,-1 0 1 0 0,1 1-1 0 0,0-2 0 0 0,0 1 1 0 0,0 0-1 0 0,0 0 1 0 0,0 0-1 0 0,-1 0 0 0 0,1 0 1 0 0,0-1-1 0 0,0 1 0 0 0,0 0 1 0 0,-1-1-1 0 0,1 1 1 0 0,0-1-1 0 0,0 1 0 0 0,0-1 1 0 0,1-1-75 0 0,0 0 0 0 0,-1 0 1 0 0,1 0-1 0 0,0 1 1 0 0,-1-2-1 0 0,0 1 0 0 0,2-3 1 0 0,1-4-304 0 0,0 0 1 0 0,3-18-1 0 0,1-12-219 0 0,-3-1 1 0 0,1-78-1 0 0,-5 73 675 0 0,11-657 639 0 0,-8 275-526 0 0,19-42 370 0 0,-21 443-420 0 0,-2 9 59 0 0,2 0 0 0 0,0 1-1 0 0,0-1 1 0 0,2 1-1 0 0,5-17 1 0 0,-10 38 226 0 0,1 0-1 0 0,0 0 1 0 0,1 1 0 0 0,-1-1-1 0 0,1 0 1 0 0,1 5-1 0 0,2 13 76 0 0,16 292 1043 0 0,-22 4-2007 0 0,-44 498-639 0 0,46-810 1150 0 0,-15 192-217 0 0,16-1 56 0 0,-1-197 173 0 0,2 19 67 0 0,-2-20-67 0 0,0 1 0 0 0,0-1 0 0 0,0 1-1 0 0,0-1 1 0 0,0 1 0 0 0,0-1 0 0 0,1 1 0 0 0,-1-1 0 0 0,0 1 0 0 0,0-1-1 0 0,0 0 1 0 0,0 1 0 0 0,1-1 0 0 0,-1 1 0 0 0,0-1 0 0 0,0 1-1 0 0,1-1 1 0 0,-1 0 0 0 0,0 1 0 0 0,1-1 0 0 0,-1 0 0 0 0,0 1 0 0 0,1-1-1 0 0,-1 0 1 0 0,1 1 0 0 0,-1-1 0 0 0,0 0 0 0 0,1 0 0 0 0,-1 1-1 0 0,1-1 1 0 0,0-1-14 0 0,0 1-1 0 0,0-1 0 0 0,-1 1 0 0 0,1-1 1 0 0,-1 1-1 0 0,1-1 0 0 0,0 1 0 0 0,-1-1 1 0 0,1 0-1 0 0,-1 0 0 0 0,1 1 0 0 0,-1-1 1 0 0,0 0-1 0 0,1 0 0 0 0,-1 1 0 0 0,0-1 1 0 0,1 0-1 0 0,-1 0 0 0 0,0-1 0 0 0,4-20-173 0 0,-4 18 131 0 0,7-77-1350 0 0,-6-124 1 0 0,-2 150 1361 0 0,-63-1120 530 0 0,55 1069-411 0 0,-12-116 45 0 0,11 151 237 0 0,-21-78-1 0 0,4 61 671 0 0,23 76-785 0 0,-1 0 1 0 0,-1 1-1 0 0,0-1 1 0 0,0 1 0 0 0,-9-10-1 0 0,13 18-142 0 0,-1 0-1 0 0,1 1 1 0 0,0-1-1 0 0,-1 1 1 0 0,1-1 0 0 0,-1 1-1 0 0,0 0 1 0 0,0 0-1 0 0,0 1 1 0 0,0-1-1 0 0,0 1 1 0 0,0-1-1 0 0,-1 1 1 0 0,1 0-1 0 0,0 0 1 0 0,-6-1 0 0 0,5 2 7 0 0,0 0 0 0 0,0 0 0 0 0,0 1 0 0 0,-1-1 0 0 0,1 1 0 0 0,0 0 1 0 0,0 0-1 0 0,0 0 0 0 0,0 1 0 0 0,0-1 0 0 0,-7 5 0 0 0,0 1 76 0 0,1 0-1 0 0,-1 1 1 0 0,1 1-1 0 0,1 0 1 0 0,-1 0-1 0 0,2 1 0 0 0,-14 18 1 0 0,0 5-328 0 0,1 2-1 0 0,3 0 1 0 0,0 1 0 0 0,3 1 0 0 0,-22 77-1 0 0,-26 198-777 0 0,48-224 701 0 0,-45 215-552 0 0,-13 82 436 0 0,63-321 333 0 0,10-59-46 0 0,2-8-1 0 0,1-7-98 0 0,12-205-1738 0 0,-12 132 1695 0 0,-2-758-167 0 0,-26 204 494 0 0,25 626-129 0 0,-1-8 14 0 0,-1-1 0 0 0,-1 0 1 0 0,-6-24-1 0 0,9 43-25 0 0,0 0 0 0 0,-1 0 0 0 0,1 0 1 0 0,0 0-1 0 0,-1 0 0 0 0,1 0 0 0 0,-1 0 1 0 0,1 0-1 0 0,-1 0 0 0 0,1 0 0 0 0,-1 0 1 0 0,0 0-1 0 0,1 1 0 0 0,-1-1 0 0 0,0 0 0 0 0,0 0 1 0 0,0 1-1 0 0,0-1 0 0 0,1 0 0 0 0,-1 1 1 0 0,-1-1-1 0 0,1 1 59 0 0,0 0 1 0 0,0 0 0 0 0,0 0-1 0 0,0 0 1 0 0,0 0-1 0 0,0 0 1 0 0,0 0-1 0 0,0 0 1 0 0,0 0-1 0 0,0 1 1 0 0,0-1-1 0 0,1 0 1 0 0,-1 1-1 0 0,0-1 1 0 0,0 1 0 0 0,0-1-1 0 0,0 1 1 0 0,-1 1-1 0 0,-2 2 290 0 0,-1 1 0 0 0,1-1 0 0 0,0 1 0 0 0,0 0-1 0 0,-5 9 1 0 0,-10 24-88 0 0,2 0-1 0 0,-24 79 1 0 0,32-90-229 0 0,-60 171-581 0 0,-15 49-243 0 0,57-153 624 0 0,-15 101-1 0 0,3 98 4 0 0,37-271 155 0 0,0-7 9 0 0,0 0 1 0 0,1 0-1 0 0,1 0 0 0 0,0 1 0 0 0,1-1 0 0 0,3 18 0 0 0,-3-32-22 0 0,-1 1 1 0 0,0-1-1 0 0,1 1 1 0 0,0-1 0 0 0,-1 1-1 0 0,1-1 1 0 0,0 0-1 0 0,-1 1 1 0 0,1-1 0 0 0,0 0-1 0 0,0 1 1 0 0,0-1-1 0 0,0 0 1 0 0,3 2 0 0 0,-4-3-9 0 0,0 0 1 0 0,1 0 0 0 0,-1 0 0 0 0,0 0 0 0 0,0 0 0 0 0,1 1-1 0 0,-1-1 1 0 0,0 0 0 0 0,1 0 0 0 0,-1 0 0 0 0,0 0-1 0 0,1 0 1 0 0,-1 0 0 0 0,0 0 0 0 0,1 0 0 0 0,-1-1-1 0 0,0 1 1 0 0,1 0 0 0 0,-1 0 0 0 0,0 0 0 0 0,0 0-1 0 0,1 0 1 0 0,-1 0 0 0 0,0-1 0 0 0,0 1 0 0 0,1 0 0 0 0,0-1-55 0 0,0 0 0 0 0,0 0 0 0 0,-1 0 1 0 0,1 0-1 0 0,0 0 0 0 0,-1-1 1 0 0,1 1-1 0 0,-1 0 0 0 0,1 0 0 0 0,0-2 1 0 0,3-14-119 0 0,-1 0 0 0 0,-1 0 0 0 0,0-1-1 0 0,-1 1 1 0 0,-3-27 0 0 0,2 24 231 0 0,-33-529 699 0 0,-29-1-641 0 0,54 486-77 0 0,5 28 17 0 0,0 11 6 0 0,0-1-1 0 0,-13-45 1 0 0,16 70-15 0 0,0 0 0 0 0,0 0-1 0 0,-1-1 1 0 0,1 1 0 0 0,0 0-1 0 0,-1 0 1 0 0,1 0 0 0 0,-1 0-1 0 0,1 0 1 0 0,-1 0 0 0 0,0 0 0 0 0,1 1-1 0 0,-1-1 1 0 0,0 0 0 0 0,0 0-1 0 0,0 0 1 0 0,0 1 0 0 0,0-1-1 0 0,1 0 1 0 0,-1 1 0 0 0,0-1-1 0 0,0 1 1 0 0,-1-1 0 0 0,1 1-1 0 0,-1-1 1 0 0,1 1 42 0 0,0 1-1 0 0,-1-1 0 0 0,1 0 1 0 0,0 1-1 0 0,0-1 1 0 0,0 1-1 0 0,0 0 1 0 0,-1-1-1 0 0,1 1 1 0 0,0 0-1 0 0,0-1 1 0 0,0 1-1 0 0,1 0 0 0 0,-1 0 1 0 0,0 0-1 0 0,0 0 1 0 0,0 0-1 0 0,1 0 1 0 0,-1 0-1 0 0,0 0 1 0 0,1 0-1 0 0,-1 1 0 0 0,0 0 1 0 0,-7 17 232 0 0,1-1 0 0 0,0 1 0 0 0,-7 38 0 0 0,-4 63-183 0 0,16-102-171 0 0,-112 850-1943 0 0,52-519 1401 0 0,9-67 237 0 0,47-234 423 0 0,12-308-2534 0 0,9-90 2251 0 0,-5 170 282 0 0,1-41-42 0 0,12-584 128 0 0,-23 795-116 0 0,-1-17-6 0 0,0 26-7 0 0,1 0 0 0 0,0-1-1 0 0,0 1 1 0 0,-1-1 0 0 0,1 1 0 0 0,0 0 0 0 0,-1-1-1 0 0,0 1 1 0 0,1 0 0 0 0,-1 0 0 0 0,0-1 0 0 0,0 1-1 0 0,1 0 1 0 0,-3-1 0 0 0,3 1 16 0 0,0 1 0 0 0,-1 0 1 0 0,1 0-1 0 0,-1-1 0 0 0,1 1 0 0 0,0 0 0 0 0,-1 0 0 0 0,1 0 1 0 0,-1 0-1 0 0,1-1 0 0 0,-1 1 0 0 0,1 0 0 0 0,0 0 1 0 0,-1 0-1 0 0,1 0 0 0 0,-1 0 0 0 0,1 0 0 0 0,-1 0 0 0 0,1 1 1 0 0,-1-1-1 0 0,1 0 0 0 0,-1 0 0 0 0,1 0 0 0 0,0 0 0 0 0,-1 0 1 0 0,1 1-1 0 0,-1-1 0 0 0,1 0 0 0 0,0 0 0 0 0,-1 1 1 0 0,1-1-1 0 0,-1 1 0 0 0,-11 12 604 0 0,10-10-484 0 0,-6 7 198 0 0,1 1 0 0 0,1 0 1 0 0,-1 1-1 0 0,2 0 0 0 0,0-1 0 0 0,-6 20 0 0 0,-15 81 234 0 0,19-80-601 0 0,-61 382-735 0 0,55-327 593 0 0,-31 260-441 0 0,-12 79-100 0 0,45-364 647 0 0,3 0 0 0 0,3 1 0 0 0,3 64 0 0 0,3-117 58 0 0,0 0 0 0 0,0 0 0 0 0,1 0 0 0 0,0 0 0 0 0,5 14-1 0 0,-6-22 0 0 0,0 0 0 0 0,0 0 0 0 0,-1 0-1 0 0,1 0 1 0 0,0 0 0 0 0,1-1 0 0 0,-1 1-1 0 0,0 0 1 0 0,0-1 0 0 0,1 1 0 0 0,-1-1-1 0 0,1 1 1 0 0,0-1 0 0 0,-1 0 0 0 0,1 0-1 0 0,0 1 1 0 0,0-1 0 0 0,-1 0 0 0 0,1-1-1 0 0,0 1 1 0 0,0 0 0 0 0,0-1 0 0 0,0 1-1 0 0,0-1 1 0 0,0 1 0 0 0,0-1 0 0 0,0 0-1 0 0,0 0 1 0 0,1 0 0 0 0,-1 0-1 0 0,0 0 1 0 0,2-1 0 0 0,2 0-83 0 0,0-1-1 0 0,0 0 1 0 0,-1 0 0 0 0,1-1-1 0 0,-1 0 1 0 0,0 0 0 0 0,1 0-1 0 0,-1 0 1 0 0,-1-1 0 0 0,1 0-1 0 0,6-6 1 0 0,-1 0-107 0 0,0-1 0 0 0,-1-1 0 0 0,13-21 0 0 0,-6 5-239 0 0,-2 0-1 0 0,21-60 1 0 0,10-67-661 0 0,-29 96 906 0 0,-3 6 233 0 0,-2 0-1 0 0,-3-1 1 0 0,-2 0-1 0 0,-1-55 1 0 0,-7 18 215 0 0,-21-140 0 0 0,18 199-38 0 0,-1 0 0 0 0,-12-36 0 0 0,8 53 555 0 0,9 15-743 0 0,1 0 0 0 0,0 0 0 0 0,-1 0-1 0 0,1 0 1 0 0,0 0 0 0 0,0 0 0 0 0,-1 0 0 0 0,1 0 0 0 0,0 0 0 0 0,-1 0 0 0 0,1 0 0 0 0,-1 1 54 0 0,0 0 0 0 0,0-1 0 0 0,0 1 0 0 0,0 0 0 0 0,0 0 0 0 0,0 0 0 0 0,0 0 0 0 0,0 0 0 0 0,1 1 0 0 0,-1-1 0 0 0,0 0 0 0 0,1 0 0 0 0,-1 0 0 0 0,1 1 0 0 0,0-1 0 0 0,-1 0 0 0 0,1 2 0 0 0,-14 59 157 0 0,4-1 0 0 0,-4 77 1 0 0,12-119-277 0 0,-22 308-1126 0 0,25 6-1541 0 0,11-185-960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30T18:17:50.15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53 24 1695 0 0,'-35'-24'6627'0'0,"34"26"-6493"0"0,1 1-1 0 0,-1-1-1 0 0,1 1 0 0 0,0 0 1 0 0,0-1-1 0 0,0 1 1 0 0,0 4-1 0 0,2 4 86 0 0,0-1-1 0 0,0 0 0 0 0,7 15 1 0 0,2 12-144 0 0,-4-3 35 0 0,29 147-450 0 0,-31-141 289 0 0,-1 0-1 0 0,-2 64 0 0 0,-3-87 94 0 0,0-1-117 0 0,0 0 1 0 0,-6 30-1 0 0,2-73 1564 0 0,-8-168 16 0 0,-6 25-1420 0 0,4 47-32 0 0,13 111-34 0 0,0 0 0 0 0,-5-17 0 0 0,-2 73 312 0 0,3 14-151 0 0,1 71 0 0 0,4-47-87 0 0,1-75-15 0 0,-1 77-141 0 0,1-70 93 0 0,2-1 1 0 0,0 0-1 0 0,0 0 0 0 0,5 16 1 0 0,-5-26-115 0 0,-1 0 1 0 0,0-1-1 0 0,1 0 0 0 0,0 1 1 0 0,-1-1-1 0 0,1 0 1 0 0,0 0-1 0 0,0 1 1 0 0,0-2-1 0 0,0 1 1 0 0,1 0-1 0 0,-1 0 1 0 0,0-1-1 0 0,5 3 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292DEC4-779A-4842-8C9B-F5F551656427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26C16-2974-4D8C-A4FB-D14708D791C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09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DEC4-779A-4842-8C9B-F5F551656427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26C16-2974-4D8C-A4FB-D14708D79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32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DEC4-779A-4842-8C9B-F5F551656427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26C16-2974-4D8C-A4FB-D14708D791C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948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DEC4-779A-4842-8C9B-F5F551656427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26C16-2974-4D8C-A4FB-D14708D79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122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DEC4-779A-4842-8C9B-F5F551656427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26C16-2974-4D8C-A4FB-D14708D791C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46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DEC4-779A-4842-8C9B-F5F551656427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26C16-2974-4D8C-A4FB-D14708D79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02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DEC4-779A-4842-8C9B-F5F551656427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26C16-2974-4D8C-A4FB-D14708D79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3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DEC4-779A-4842-8C9B-F5F551656427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26C16-2974-4D8C-A4FB-D14708D79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57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DEC4-779A-4842-8C9B-F5F551656427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26C16-2974-4D8C-A4FB-D14708D79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890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DEC4-779A-4842-8C9B-F5F551656427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26C16-2974-4D8C-A4FB-D14708D79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5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DEC4-779A-4842-8C9B-F5F551656427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26C16-2974-4D8C-A4FB-D14708D791C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61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292DEC4-779A-4842-8C9B-F5F551656427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7926C16-2974-4D8C-A4FB-D14708D791C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98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kurcapital.com/" TargetMode="External"/><Relationship Id="rId2" Type="http://schemas.openxmlformats.org/officeDocument/2006/relationships/hyperlink" Target="https://aavishkaarcapital.i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midyarnetwork.i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customXml" Target="../ink/ink6.xml"/><Relationship Id="rId14" Type="http://schemas.openxmlformats.org/officeDocument/2006/relationships/customXml" Target="../ink/ink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B1074-76D3-3A31-F8E2-90485AAFE6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Team Name: </a:t>
            </a:r>
            <a:r>
              <a:rPr lang="en-IN" dirty="0" err="1"/>
              <a:t>Locuz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3B8DB-F80C-5C75-71DB-F389D1C97F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382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7FDD-219E-66B9-8A9A-0DE51E26E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5817B-7524-3131-2DAE-B2A8EE6E5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18447"/>
            <a:ext cx="9720073" cy="43909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Impact investment firms(Venture Capitals, and Private Equities included) are beginning to filter their investment portfolios with sustainability in mind. </a:t>
            </a:r>
          </a:p>
          <a:p>
            <a:pPr marL="0" indent="0">
              <a:buNone/>
            </a:pPr>
            <a:r>
              <a:rPr lang="en-IN" dirty="0"/>
              <a:t>While not all firms are willing to invest in green(companies that build green products/services) companies, the general consensus among firms is to ensure sustainability within operations regardless of the theme of their portfolio companies.</a:t>
            </a:r>
          </a:p>
          <a:p>
            <a:pPr marL="0" indent="0">
              <a:buNone/>
            </a:pPr>
            <a:r>
              <a:rPr lang="en-IN" dirty="0"/>
              <a:t>A few VC/PE firms that are either based or operate in India, are currently demanding their portfolio start-ups/companies to build sustainability reports: </a:t>
            </a:r>
          </a:p>
          <a:p>
            <a:pPr marL="0" indent="0">
              <a:buNone/>
            </a:pPr>
            <a:endParaRPr lang="en-I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373534"/>
                </a:solidFill>
                <a:effectLst/>
                <a:latin typeface="adelle-sans"/>
                <a:hlinkClick r:id="rId2"/>
              </a:rPr>
              <a:t>Aavishkaar</a:t>
            </a:r>
            <a:r>
              <a:rPr lang="en-IN" b="0" i="0" dirty="0">
                <a:solidFill>
                  <a:srgbClr val="373534"/>
                </a:solidFill>
                <a:effectLst/>
                <a:latin typeface="adelle-sans"/>
                <a:hlinkClick r:id="rId2"/>
              </a:rPr>
              <a:t> Group</a:t>
            </a:r>
            <a:endParaRPr lang="en-IN" b="0" i="0" dirty="0">
              <a:solidFill>
                <a:srgbClr val="373534"/>
              </a:solidFill>
              <a:effectLst/>
              <a:latin typeface="adelle-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73534"/>
                </a:solidFill>
                <a:latin typeface="adelle-sans"/>
                <a:hlinkClick r:id="rId3"/>
              </a:rPr>
              <a:t>Ankur Capital</a:t>
            </a:r>
            <a:endParaRPr lang="en-IN" dirty="0">
              <a:solidFill>
                <a:srgbClr val="373534"/>
              </a:solidFill>
              <a:latin typeface="adelle-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3534"/>
                </a:solidFill>
                <a:effectLst/>
                <a:latin typeface="adelle-sans"/>
                <a:hlinkClick r:id="rId4"/>
              </a:rPr>
              <a:t>Omidyar Network India</a:t>
            </a:r>
            <a:endParaRPr lang="en-IN" b="0" i="0" dirty="0">
              <a:solidFill>
                <a:srgbClr val="373534"/>
              </a:solidFill>
              <a:effectLst/>
              <a:latin typeface="adelle-sans"/>
            </a:endParaRPr>
          </a:p>
        </p:txBody>
      </p:sp>
    </p:spTree>
    <p:extLst>
      <p:ext uri="{BB962C8B-B14F-4D97-AF65-F5344CB8AC3E}">
        <p14:creationId xmlns:p14="http://schemas.microsoft.com/office/powerpoint/2010/main" val="48413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FA264-3F21-0A94-E58C-B65E410D1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272" y="443689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CFB08-5FAA-0F77-9D99-5E99C5874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5999" y="1841814"/>
            <a:ext cx="5157787" cy="4770216"/>
          </a:xfrm>
        </p:spPr>
        <p:txBody>
          <a:bodyPr>
            <a:normAutofit/>
          </a:bodyPr>
          <a:lstStyle/>
          <a:p>
            <a:r>
              <a:rPr lang="en-IN" sz="2400" dirty="0"/>
              <a:t>Since ESG movement into the VC/PE firms are in its nascent stages. There is a limited availability of tools &amp; services to monitor and help in ESG reporting. </a:t>
            </a:r>
          </a:p>
          <a:p>
            <a:r>
              <a:rPr lang="en-IN" sz="2400" dirty="0"/>
              <a:t>There are a limited number of standards that can be applicable for ESG reporting with start-ups because of dynamic materiality. </a:t>
            </a:r>
          </a:p>
          <a:p>
            <a:endParaRPr lang="en-IN" sz="2400" dirty="0"/>
          </a:p>
          <a:p>
            <a:endParaRPr lang="en-IN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66432B-F5E5-AA54-03D0-7B16E1DD8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46897" y="443689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Opportunities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C8950E-C179-1FC1-CF39-EB42A93EB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7118" y="1837799"/>
            <a:ext cx="5183188" cy="4770216"/>
          </a:xfrm>
        </p:spPr>
        <p:txBody>
          <a:bodyPr>
            <a:normAutofit/>
          </a:bodyPr>
          <a:lstStyle/>
          <a:p>
            <a:r>
              <a:rPr lang="en-IN" sz="2400" dirty="0"/>
              <a:t>In FY 2022, India invested about $7.9 billion through VC/PE firms in ESG based investing; according to the A</a:t>
            </a:r>
            <a:r>
              <a:rPr lang="en-US" sz="2400" b="0" i="0" dirty="0" err="1">
                <a:solidFill>
                  <a:srgbClr val="333333"/>
                </a:solidFill>
                <a:effectLst/>
              </a:rPr>
              <a:t>nnual</a:t>
            </a:r>
            <a:r>
              <a:rPr lang="en-US" sz="2400" b="0" i="0" dirty="0">
                <a:solidFill>
                  <a:srgbClr val="333333"/>
                </a:solidFill>
                <a:effectLst/>
              </a:rPr>
              <a:t> India Private Equity Report 2023 by Bain &amp; Company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</a:rPr>
              <a:t>VC/PE’s are seeking centralized oversight of their portfolio companie</a:t>
            </a:r>
            <a:r>
              <a:rPr lang="en-US" sz="2400" dirty="0">
                <a:solidFill>
                  <a:srgbClr val="333333"/>
                </a:solidFill>
              </a:rPr>
              <a:t>s’ ESG performance to keep better track of their investments. </a:t>
            </a:r>
            <a:endParaRPr lang="en-US" sz="2400" b="0" i="0" dirty="0">
              <a:solidFill>
                <a:srgbClr val="333333"/>
              </a:solidFill>
              <a:effectLst/>
            </a:endParaRPr>
          </a:p>
          <a:p>
            <a:endParaRPr lang="en-IN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F633C4-C1EF-6415-2866-0AB66B826B0F}"/>
              </a:ext>
            </a:extLst>
          </p:cNvPr>
          <p:cNvCxnSpPr/>
          <p:nvPr/>
        </p:nvCxnSpPr>
        <p:spPr>
          <a:xfrm>
            <a:off x="6006353" y="1207247"/>
            <a:ext cx="0" cy="48648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171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2A177-793F-DC88-F791-EF9BFA2A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562" y="61339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dirty="0"/>
              <a:t>Product: ESG dashboard for Investment Portfolio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09B9-C785-0710-0CE9-6D1AD57A5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581" y="2156277"/>
            <a:ext cx="527552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The dashboarding tool is a two part system: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Dashboard console that takes data from all portfolio companies to collate the information and provide a single-view console for investors. Thereby, providing ESG performance overview across the portfolio.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Reporting console available to portfolio companies that request ESG-based survey(s) periodically – which eventually reflects on the investor’s ESG dashboard. </a:t>
            </a:r>
          </a:p>
        </p:txBody>
      </p:sp>
      <p:pic>
        <p:nvPicPr>
          <p:cNvPr id="6" name="Content Placeholder 30">
            <a:extLst>
              <a:ext uri="{FF2B5EF4-FFF2-40B4-BE49-F238E27FC236}">
                <a16:creationId xmlns:a16="http://schemas.microsoft.com/office/drawing/2014/main" id="{E9D0A0B0-F3B9-1355-55E6-F25C8A423C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9" t="10109" r="10721" b="11588"/>
          <a:stretch/>
        </p:blipFill>
        <p:spPr>
          <a:xfrm>
            <a:off x="6023343" y="2466755"/>
            <a:ext cx="5459819" cy="253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18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2E30782-8E4C-E5BA-AA19-AA26730F9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177" y="1161506"/>
            <a:ext cx="5510905" cy="23977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000" b="1" dirty="0"/>
              <a:t>Reporting company perspective:</a:t>
            </a:r>
          </a:p>
          <a:p>
            <a:r>
              <a:rPr lang="en-IN" sz="2000" dirty="0"/>
              <a:t>The reporting company will provide all ESG based data through an app. The app will be built to periodically(monthly, quarterly) request data based on the materiality assessment. </a:t>
            </a:r>
          </a:p>
          <a:p>
            <a:r>
              <a:rPr lang="en-IN" sz="2000" dirty="0"/>
              <a:t>In order to ease reporting, all questions will be based on themes/categories requested by from MSCI. Thereby easing the data pipeline between the company and the investment firm.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3DA8697-1A45-1DBF-D8CE-D5EF5A520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181" y="1161506"/>
            <a:ext cx="2694482" cy="27707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735204-768F-9752-A1D3-79486B635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765" y="3492459"/>
            <a:ext cx="3098096" cy="3180226"/>
          </a:xfrm>
          <a:prstGeom prst="rect">
            <a:avLst/>
          </a:prstGeom>
        </p:spPr>
      </p:pic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4E8CD4EA-C965-2D87-C9C5-4734F5D8163E}"/>
              </a:ext>
            </a:extLst>
          </p:cNvPr>
          <p:cNvSpPr txBox="1">
            <a:spLocks/>
          </p:cNvSpPr>
          <p:nvPr/>
        </p:nvSpPr>
        <p:spPr>
          <a:xfrm>
            <a:off x="475407" y="4025545"/>
            <a:ext cx="5459229" cy="26471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b="1" dirty="0"/>
              <a:t>VC/PE perspective:</a:t>
            </a:r>
          </a:p>
          <a:p>
            <a:r>
              <a:rPr lang="en-IN" sz="2000" dirty="0"/>
              <a:t>The firm will have access to the dashboard which will collate all ESG data from all reporting companies and summarize.</a:t>
            </a:r>
          </a:p>
          <a:p>
            <a:r>
              <a:rPr lang="en-IN" sz="2000" dirty="0"/>
              <a:t>The tool will also provide breakdowns per theme/metric/company so the firm has access to better oversight.</a:t>
            </a:r>
          </a:p>
          <a:p>
            <a:r>
              <a:rPr lang="en-IN" sz="2000" dirty="0"/>
              <a:t>The firm and company will have to, together strategize on their materiality and customize   survey questions accordingly.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BA98851-A077-1CAA-777B-1BC9D642A4DE}"/>
              </a:ext>
            </a:extLst>
          </p:cNvPr>
          <p:cNvGrpSpPr/>
          <p:nvPr/>
        </p:nvGrpSpPr>
        <p:grpSpPr>
          <a:xfrm>
            <a:off x="746351" y="832165"/>
            <a:ext cx="177480" cy="2116080"/>
            <a:chOff x="746351" y="832165"/>
            <a:chExt cx="177480" cy="211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0EC4282-DB19-797F-D712-F28F6E87B009}"/>
                    </a:ext>
                  </a:extLst>
                </p14:cNvPr>
                <p14:cNvContentPartPr/>
                <p14:nvPr/>
              </p14:nvContentPartPr>
              <p14:xfrm>
                <a:off x="800351" y="2032045"/>
                <a:ext cx="123480" cy="916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0EC4282-DB19-797F-D712-F28F6E87B00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7351" y="1969045"/>
                  <a:ext cx="249120" cy="10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99BE840-7D52-410B-BED1-CA2F84319EEA}"/>
                    </a:ext>
                  </a:extLst>
                </p14:cNvPr>
                <p14:cNvContentPartPr/>
                <p14:nvPr/>
              </p14:nvContentPartPr>
              <p14:xfrm>
                <a:off x="746351" y="832165"/>
                <a:ext cx="83880" cy="940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99BE840-7D52-410B-BED1-CA2F84319EE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3711" y="769165"/>
                  <a:ext cx="209520" cy="1065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12A177-793F-DC88-F791-EF9BFA2A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07" y="-548286"/>
            <a:ext cx="10613065" cy="1942810"/>
          </a:xfrm>
        </p:spPr>
        <p:txBody>
          <a:bodyPr anchor="b">
            <a:normAutofit/>
          </a:bodyPr>
          <a:lstStyle/>
          <a:p>
            <a:r>
              <a:rPr lang="en-IN" sz="4000" dirty="0"/>
              <a:t>Product: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818B73B-C7B0-8F5A-D737-48628E8EB60F}"/>
              </a:ext>
            </a:extLst>
          </p:cNvPr>
          <p:cNvCxnSpPr/>
          <p:nvPr/>
        </p:nvCxnSpPr>
        <p:spPr>
          <a:xfrm>
            <a:off x="5934636" y="1302325"/>
            <a:ext cx="0" cy="48708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54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89EEA-E6F1-7F5C-1A39-413587214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C3E11AB-77DD-A940-2E18-F2E4AAAAB15A}"/>
              </a:ext>
            </a:extLst>
          </p:cNvPr>
          <p:cNvGrpSpPr/>
          <p:nvPr/>
        </p:nvGrpSpPr>
        <p:grpSpPr>
          <a:xfrm>
            <a:off x="2009469" y="1928239"/>
            <a:ext cx="8452827" cy="4142487"/>
            <a:chOff x="1130928" y="1539769"/>
            <a:chExt cx="8452827" cy="414248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DB9F5FF-21D7-E3C6-C9C2-082BE5C10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0928" y="1539769"/>
              <a:ext cx="8452827" cy="412592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F84CA7B-0183-2732-7835-052FAC82FC8C}"/>
                    </a:ext>
                  </a:extLst>
                </p14:cNvPr>
                <p14:cNvContentPartPr/>
                <p14:nvPr/>
              </p14:nvContentPartPr>
              <p14:xfrm>
                <a:off x="1460515" y="5130016"/>
                <a:ext cx="862560" cy="552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F84CA7B-0183-2732-7835-052FAC82FC8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97515" y="5067016"/>
                  <a:ext cx="988200" cy="67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031132D-DB30-1D0E-D608-A342ECCF4C97}"/>
                    </a:ext>
                  </a:extLst>
                </p14:cNvPr>
                <p14:cNvContentPartPr/>
                <p14:nvPr/>
              </p14:nvContentPartPr>
              <p14:xfrm>
                <a:off x="4376155" y="3845536"/>
                <a:ext cx="774360" cy="975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031132D-DB30-1D0E-D608-A342ECCF4C9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13155" y="3782536"/>
                  <a:ext cx="900000" cy="11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FF5B452-5A39-A306-4CB7-40851FD41DB7}"/>
                    </a:ext>
                  </a:extLst>
                </p14:cNvPr>
                <p14:cNvContentPartPr/>
                <p14:nvPr/>
              </p14:nvContentPartPr>
              <p14:xfrm>
                <a:off x="6394391" y="3628736"/>
                <a:ext cx="1174320" cy="1740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FF5B452-5A39-A306-4CB7-40851FD41DB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31391" y="3566096"/>
                  <a:ext cx="1299960" cy="18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2820BAC-419D-4AEC-A90B-7152BB28CA42}"/>
                    </a:ext>
                  </a:extLst>
                </p14:cNvPr>
                <p14:cNvContentPartPr/>
                <p14:nvPr/>
              </p14:nvContentPartPr>
              <p14:xfrm>
                <a:off x="5451191" y="3623336"/>
                <a:ext cx="837000" cy="1206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2820BAC-419D-4AEC-A90B-7152BB28CA4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388191" y="3560696"/>
                  <a:ext cx="962640" cy="13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E3D2CEB-76CD-8FAD-4283-B6FC0BC04BF9}"/>
                    </a:ext>
                  </a:extLst>
                </p14:cNvPr>
                <p14:cNvContentPartPr/>
                <p14:nvPr/>
              </p14:nvContentPartPr>
              <p14:xfrm>
                <a:off x="1912751" y="2282336"/>
                <a:ext cx="723600" cy="1145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E3D2CEB-76CD-8FAD-4283-B6FC0BC04BF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50111" y="2219336"/>
                  <a:ext cx="849240" cy="127080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47A6FF4-DB4F-59F0-2864-DDBF6DD0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940135" y="2407488"/>
              <a:ext cx="652467" cy="61913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17B8F93-DCD1-68CD-4983-C2F3AE4B0D01}"/>
                </a:ext>
              </a:extLst>
            </p:cNvPr>
            <p:cNvSpPr txBox="1"/>
            <p:nvPr/>
          </p:nvSpPr>
          <p:spPr>
            <a:xfrm>
              <a:off x="1858411" y="3017937"/>
              <a:ext cx="8322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Survey App</a:t>
              </a: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1EC0512-767F-DF91-9DCC-FED142CCC708}"/>
                    </a:ext>
                  </a:extLst>
                </p14:cNvPr>
                <p14:cNvContentPartPr/>
                <p14:nvPr/>
              </p14:nvContentPartPr>
              <p14:xfrm>
                <a:off x="6324862" y="4526116"/>
                <a:ext cx="34560" cy="220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1EC0512-767F-DF91-9DCC-FED142CCC70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62222" y="4463116"/>
                  <a:ext cx="160200" cy="34632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B51231E-7F82-6D40-33E1-6D1352181BCC}"/>
                </a:ext>
              </a:extLst>
            </p:cNvPr>
            <p:cNvCxnSpPr/>
            <p:nvPr/>
          </p:nvCxnSpPr>
          <p:spPr>
            <a:xfrm>
              <a:off x="6324862" y="4199282"/>
              <a:ext cx="0" cy="672029"/>
            </a:xfrm>
            <a:prstGeom prst="line">
              <a:avLst/>
            </a:prstGeom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5842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AE3B8-16FA-EA0F-FCCD-820C1884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DF975-7D5A-794C-153A-B78BBCA1A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195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Currently, VC/PE firms are requesting individual data from their portfolio companies, and </a:t>
            </a:r>
            <a:r>
              <a:rPr lang="en-IN" dirty="0" err="1"/>
              <a:t>analyzing</a:t>
            </a:r>
            <a:r>
              <a:rPr lang="en-IN" dirty="0"/>
              <a:t> this data in siloes which is inefficient, sub-optimal, and time-consuming. Firms can largely benefit from using a similar tool to breakdown siloes and make improved and efficient use of their investor expertise. </a:t>
            </a:r>
          </a:p>
          <a:p>
            <a:pPr marL="0" indent="0">
              <a:buNone/>
            </a:pPr>
            <a:r>
              <a:rPr lang="en-IN" dirty="0"/>
              <a:t>This tool is crucial for investment firms that are about to begin building their ESG strategies, and impact investment arms. A dashboard that is able to pool in data used for ESG reporting will help enable investor-investee relationships in the following ways:</a:t>
            </a:r>
          </a:p>
          <a:p>
            <a:pPr marL="0" indent="0">
              <a:buNone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Automate data collection process between investor and investee.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Reduce longer-term risk associated with growth-stage companies. Improved risk management with the use of ESG standards will help companies anticipate regulatory changes in their own business areas in a constantly changing regulatory environment.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Increased oversight from investors from an ESG perspective.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Teams will be able to quickly build and change ESG strategies with easily accessible, and original data from investee companies themselves.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Firms will be able to analyse and position themselves as leaders of impact investing; thereby opening up more sustainability-based investment opportunities. 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4857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2984</TotalTime>
  <Words>626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adelle-sans</vt:lpstr>
      <vt:lpstr>Arial</vt:lpstr>
      <vt:lpstr>Calibri</vt:lpstr>
      <vt:lpstr>Tw Cen MT</vt:lpstr>
      <vt:lpstr>Tw Cen MT Condensed</vt:lpstr>
      <vt:lpstr>Wingdings 3</vt:lpstr>
      <vt:lpstr>Integral</vt:lpstr>
      <vt:lpstr>Team Name: Locuz</vt:lpstr>
      <vt:lpstr>Context</vt:lpstr>
      <vt:lpstr>PowerPoint Presentation</vt:lpstr>
      <vt:lpstr>Product: ESG dashboard for Investment Portfolio </vt:lpstr>
      <vt:lpstr>Product:</vt:lpstr>
      <vt:lpstr>Architecture</vt:lpstr>
      <vt:lpstr>Importance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Name: Locuz</dc:title>
  <dc:creator>Nipun Majumdar</dc:creator>
  <cp:lastModifiedBy>Nipun Majumdar</cp:lastModifiedBy>
  <cp:revision>1</cp:revision>
  <dcterms:created xsi:type="dcterms:W3CDTF">2023-04-28T16:40:26Z</dcterms:created>
  <dcterms:modified xsi:type="dcterms:W3CDTF">2023-04-30T18:25:00Z</dcterms:modified>
</cp:coreProperties>
</file>