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7ec9d84d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7ec9d84d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7ec9d84d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7ec9d84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7ec9d84d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7ec9d84d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7ec9d84d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7ec9d84d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7ec9d84d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7ec9d84d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7ec9d84d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7ec9d84d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7ec9d84d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7ec9d84d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7ec9d84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7ec9d84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7ec9d84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7ec9d84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7ec9d84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7ec9d84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7ec9d84d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7ec9d84d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7ec9d84d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7ec9d84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Volume control using Gesture recognition</a:t>
            </a:r>
            <a:endParaRPr sz="4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OOP project by M.Dawood Arslan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550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191025"/>
            <a:ext cx="53378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825"/>
            <a:ext cx="4647247" cy="51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265500" y="13211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</a:rPr>
              <a:t>Before we continue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44" name="Google Shape;144;p22"/>
          <p:cNvSpPr txBox="1"/>
          <p:nvPr>
            <p:ph idx="4294967295" type="subTitle"/>
          </p:nvPr>
        </p:nvSpPr>
        <p:spPr>
          <a:xfrm>
            <a:off x="265500" y="18971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7B7B7"/>
                </a:solidFill>
              </a:rPr>
              <a:t>From this point onwards, Python will be used as opposed to C++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5" name="Google Shape;145;p22"/>
          <p:cNvSpPr txBox="1"/>
          <p:nvPr>
            <p:ph idx="4294967295" type="body"/>
          </p:nvPr>
        </p:nvSpPr>
        <p:spPr>
          <a:xfrm>
            <a:off x="4787100" y="876600"/>
            <a:ext cx="42045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approach was attempted using C++,however the C++ port of OpenCV was not optimised enough to handle the task.The output was 1 frame every 2.86 seconds as opposed to Python which gave a crisp 30 frames per second.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3697999"/>
            <a:ext cx="3291724" cy="13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9500" y="250800"/>
            <a:ext cx="8265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How to detect the wireframe and what to do with it?</a:t>
            </a:r>
            <a:endParaRPr sz="2200"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9500" y="1084800"/>
            <a:ext cx="34578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create a wireframe we first use inbuilt Opencv functions to detect </a:t>
            </a:r>
            <a:r>
              <a:rPr lang="en" sz="1400"/>
              <a:t>certain</a:t>
            </a:r>
            <a:r>
              <a:rPr lang="en" sz="1400"/>
              <a:t> points on a hand.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particular we use point 8 and 4 as we need the distance between the tips of the thumb and the index finger.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distance is found by finding the </a:t>
            </a:r>
            <a:r>
              <a:rPr lang="en" sz="1400"/>
              <a:t>hypotenuse</a:t>
            </a:r>
            <a:r>
              <a:rPr lang="en" sz="1400"/>
              <a:t> of the </a:t>
            </a:r>
            <a:r>
              <a:rPr lang="en" sz="1400"/>
              <a:t>difference</a:t>
            </a:r>
            <a:r>
              <a:rPr lang="en" sz="1400"/>
              <a:t> between point 4 and 8’s x and y </a:t>
            </a:r>
            <a:r>
              <a:rPr lang="en" sz="1400"/>
              <a:t>coordinates.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 value of said distance is then used to alter the speakers volume.</a:t>
            </a:r>
            <a:endParaRPr sz="14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400" y="1066800"/>
            <a:ext cx="4805075" cy="17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900" y="2953650"/>
            <a:ext cx="3222410" cy="20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59300" y="90775"/>
            <a:ext cx="8860800" cy="11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Here’s the entire code because python is easy </a:t>
            </a:r>
            <a:endParaRPr sz="28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3975"/>
            <a:ext cx="4463833" cy="361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633" y="913975"/>
            <a:ext cx="4222966" cy="239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type="title"/>
          </p:nvPr>
        </p:nvSpPr>
        <p:spPr>
          <a:xfrm>
            <a:off x="4692425" y="3291175"/>
            <a:ext cx="4375500" cy="11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Keep in mind that the C++ implementation of approach 1 required 4 </a:t>
            </a:r>
            <a:r>
              <a:rPr lang="en" sz="1400"/>
              <a:t>separate</a:t>
            </a:r>
            <a:r>
              <a:rPr lang="en" sz="1400"/>
              <a:t> header and cpp files (not including the main file)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83099" y="712150"/>
            <a:ext cx="85035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59300" y="90775"/>
            <a:ext cx="8860800" cy="11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Here’s an example of the output</a:t>
            </a:r>
            <a:endParaRPr sz="28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90175"/>
            <a:ext cx="4814500" cy="3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675" y="2114550"/>
            <a:ext cx="2724311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0" name="Google Shape;180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b="1" lang="en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Outcomes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7"/>
          <p:cNvSpPr txBox="1"/>
          <p:nvPr>
            <p:ph idx="4294967295" type="body"/>
          </p:nvPr>
        </p:nvSpPr>
        <p:spPr>
          <a:xfrm>
            <a:off x="2855550" y="10726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Better understanding of C++ and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Since i essentially implemented the same code twice in two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different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languages, i have a better grasp of their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differences.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Gained experience in debugging code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 had to fix many niche errors and gained many insights,such as how to interpret garbage return values.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8" name="Google Shape;188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b="1" lang="en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8"/>
          <p:cNvSpPr txBox="1"/>
          <p:nvPr>
            <p:ph idx="4294967295" type="body"/>
          </p:nvPr>
        </p:nvSpPr>
        <p:spPr>
          <a:xfrm>
            <a:off x="2855550" y="10726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Approach 1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https://pierfrancescoi.medium.com/hands-detection-a6e3cec1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Approach 2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https://www.computervision.zone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02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Purpose: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8705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main purpose of this project was to recognize basic gestures in order to increase and or decrease the volume of a systems current speaker.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Two distinct methods were used to approach this problem(libraries and language used will be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discussed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later).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first method was abandoned due to issues which will be discussed later.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299" y="3008928"/>
            <a:ext cx="1870300" cy="155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816500" y="486636"/>
            <a:ext cx="1739500" cy="236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9" name="Google Shape;89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</a:t>
            </a:r>
            <a:r>
              <a:rPr b="1" lang="en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The contour method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method can be broken down into three core steps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the hand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required cleaning up and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removing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any data we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don't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need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its contours and fingers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order to figure out where the fingers are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fingertips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To gauge the distance between each finger tip in order to determine the specific gesture we are looking for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9500" y="250800"/>
            <a:ext cx="4075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2"/>
                </a:solidFill>
              </a:rPr>
              <a:t>How did you find the hand</a:t>
            </a:r>
            <a:r>
              <a:rPr lang="en" sz="2300">
                <a:solidFill>
                  <a:schemeClr val="lt2"/>
                </a:solidFill>
              </a:rPr>
              <a:t>?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9500" y="1084800"/>
            <a:ext cx="3820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essence,</a:t>
            </a:r>
            <a:r>
              <a:rPr lang="en"/>
              <a:t> </a:t>
            </a:r>
            <a:r>
              <a:rPr lang="en" sz="1400"/>
              <a:t>all you have to do is take a skin sample screenshot and remove every other pixel that </a:t>
            </a:r>
            <a:r>
              <a:rPr lang="en" sz="1400"/>
              <a:t>doesn't</a:t>
            </a:r>
            <a:r>
              <a:rPr lang="en" sz="1400"/>
              <a:t> come within a </a:t>
            </a:r>
            <a:r>
              <a:rPr lang="en" sz="1400"/>
              <a:t>certain</a:t>
            </a:r>
            <a:r>
              <a:rPr lang="en" sz="1400"/>
              <a:t> threshold of the RGB value.</a:t>
            </a:r>
            <a:br>
              <a:rPr lang="en" sz="1400"/>
            </a:br>
            <a:br>
              <a:rPr lang="en" sz="1400"/>
            </a:br>
            <a:r>
              <a:rPr lang="en" sz="1400"/>
              <a:t>Hand would come out looking like the image below,however the program would still not know what to do with the given data.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(this example in particular is bad due to the issue in hostel lighting and the walls being the same color as my skintone)</a:t>
            </a:r>
            <a:endParaRPr sz="14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962" y="1006500"/>
            <a:ext cx="4967039" cy="28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175" y="3482800"/>
            <a:ext cx="1923300" cy="14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83100" y="90775"/>
            <a:ext cx="8860800" cy="11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Snippets</a:t>
            </a:r>
            <a:r>
              <a:rPr lang="en" sz="2800"/>
              <a:t> of some code (</a:t>
            </a:r>
            <a:r>
              <a:rPr lang="en" sz="2400"/>
              <a:t>skin detection in particular</a:t>
            </a:r>
            <a:r>
              <a:rPr lang="en" sz="2800"/>
              <a:t>)</a:t>
            </a:r>
            <a:endParaRPr sz="28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04725"/>
            <a:ext cx="6810599" cy="30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9500" y="250800"/>
            <a:ext cx="4075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What about the fingers?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9500" y="1084800"/>
            <a:ext cx="38205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This was the tricky part, the </a:t>
            </a:r>
            <a:r>
              <a:rPr lang="en" sz="1400"/>
              <a:t>fingers</a:t>
            </a:r>
            <a:r>
              <a:rPr lang="en" sz="1400"/>
              <a:t> were detected by using a purely mathematical approach.</a:t>
            </a:r>
            <a:endParaRPr sz="14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600" y="396900"/>
            <a:ext cx="4157825" cy="38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1500"/>
            <a:ext cx="5066926" cy="26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65500" y="4067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Using the finger tips</a:t>
            </a:r>
            <a:endParaRPr sz="3100"/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265500" y="17447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approach 1 died</a:t>
            </a:r>
            <a:endParaRPr/>
          </a:p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may ask?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Fingertips were detected but were not </a:t>
            </a:r>
            <a:r>
              <a:rPr lang="en"/>
              <a:t>consistent</a:t>
            </a:r>
            <a:r>
              <a:rPr lang="en"/>
              <a:t> enough to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Differentiating</a:t>
            </a:r>
            <a:r>
              <a:rPr lang="en"/>
              <a:t> particular fingers proved impossible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Gesture detection was out of the question as the data from the </a:t>
            </a:r>
            <a:r>
              <a:rPr lang="en"/>
              <a:t>webcam</a:t>
            </a:r>
            <a:r>
              <a:rPr lang="en"/>
              <a:t> was not clean enough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175" y="2827426"/>
            <a:ext cx="1308973" cy="15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then?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25" y="3106925"/>
            <a:ext cx="1351325" cy="1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3" name="Google Shape;133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Using Opencv to its full potential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 far, OpenCV was only being used to gather and manipulate data from our camera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wireframe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of the hand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Why bother putting in effort when opencv has an inbuilt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machine learning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database tailor made for detecting hands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the points on the wireframe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Since we just want the distance between two points in particular we can ignore most of the hand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371600"/>
            <a:ext cx="2139900" cy="21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29400" y="1371600"/>
            <a:ext cx="2139900" cy="21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