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2" r:id="rId1"/>
  </p:sldMasterIdLst>
  <p:notesMasterIdLst>
    <p:notesMasterId r:id="rId15"/>
  </p:notesMasterIdLst>
  <p:sldIdLst>
    <p:sldId id="256" r:id="rId2"/>
    <p:sldId id="257" r:id="rId3"/>
    <p:sldId id="259" r:id="rId4"/>
    <p:sldId id="260" r:id="rId5"/>
    <p:sldId id="262" r:id="rId6"/>
    <p:sldId id="263" r:id="rId7"/>
    <p:sldId id="264" r:id="rId8"/>
    <p:sldId id="265" r:id="rId9"/>
    <p:sldId id="267" r:id="rId10"/>
    <p:sldId id="268" r:id="rId11"/>
    <p:sldId id="269" r:id="rId12"/>
    <p:sldId id="270" r:id="rId13"/>
    <p:sldId id="271" r:id="rId14"/>
  </p:sldIdLst>
  <p:sldSz cx="9144000" cy="6858000" type="screen4x3"/>
  <p:notesSz cx="6858000" cy="9144000"/>
  <p:embeddedFontLst>
    <p:embeddedFont>
      <p:font typeface="Century Gothic" panose="020B0502020202020204" pitchFamily="34" charset="0"/>
      <p:regular r:id="rId16"/>
      <p:bold r:id="rId17"/>
      <p:italic r:id="rId18"/>
      <p:boldItalic r:id="rId19"/>
    </p:embeddedFont>
    <p:embeddedFont>
      <p:font typeface="Constantia" panose="02030602050306030303" pitchFamily="18" charset="0"/>
      <p:regular r:id="rId20"/>
      <p:bold r:id="rId21"/>
      <p:italic r:id="rId22"/>
      <p:boldItalic r:id="rId23"/>
    </p:embeddedFont>
    <p:embeddedFont>
      <p:font typeface="Corbel" panose="020B0503020204020204" pitchFamily="34" charset="0"/>
      <p:regular r:id="rId24"/>
      <p:bold r:id="rId25"/>
      <p:italic r:id="rId26"/>
      <p:boldItalic r:id="rId27"/>
    </p:embeddedFont>
    <p:embeddedFont>
      <p:font typeface="Libre Franklin"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Tahoma" panose="020B0604030504040204" pitchFamily="34" charset="0"/>
      <p:regular r:id="rId36"/>
      <p:bold r:id="rId37"/>
    </p:embeddedFont>
    <p:embeddedFont>
      <p:font typeface="Times" panose="02020603050405020304" pitchFamily="18" charset="0"/>
      <p:regular r:id="rId38"/>
      <p:bold r:id="rId39"/>
      <p:italic r:id="rId40"/>
      <p:boldItalic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iwfaU8Ot7CAa4tTEg4XK2RZdRv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0642A5-909B-4181-8B2C-1A5335049B45}">
  <a:tblStyle styleId="{DB0642A5-909B-4181-8B2C-1A5335049B4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4" autoAdjust="0"/>
  </p:normalViewPr>
  <p:slideViewPr>
    <p:cSldViewPr snapToGrid="0">
      <p:cViewPr varScale="1">
        <p:scale>
          <a:sx n="80" d="100"/>
          <a:sy n="80" d="100"/>
        </p:scale>
        <p:origin x="1522" y="67"/>
      </p:cViewPr>
      <p:guideLst>
        <p:guide orient="horz" pos="2160"/>
        <p:guide pos="2880"/>
      </p:guideLst>
    </p:cSldViewPr>
  </p:slideViewPr>
  <p:outlineViewPr>
    <p:cViewPr>
      <p:scale>
        <a:sx n="33" d="100"/>
        <a:sy n="33" d="100"/>
      </p:scale>
      <p:origin x="0" y="298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46" Type="http://customschemas.google.com/relationships/presentationmetadata" Target="metadata"/><Relationship Id="rId20" Type="http://schemas.openxmlformats.org/officeDocument/2006/relationships/font" Target="fonts/font5.fntdata"/><Relationship Id="rId41"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74801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9" name="Google Shape;25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a:t>
            </a:fld>
            <a:endParaRPr sz="1800" b="0" i="0" u="none" strike="noStrike" cap="none">
              <a:solidFill>
                <a:schemeClr val="dk1"/>
              </a:solidFill>
              <a:latin typeface="Arial"/>
              <a:ea typeface="Arial"/>
              <a:cs typeface="Arial"/>
              <a:sym typeface="Arial"/>
            </a:endParaRPr>
          </a:p>
        </p:txBody>
      </p:sp>
      <p:sp>
        <p:nvSpPr>
          <p:cNvPr id="260" name="Google Shape;260;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9022e4fe8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9022e4fe8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7" name="Google Shape;357;g29022e4fe8e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9022e4fe8e_2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9022e4fe8e_2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4" name="Google Shape;364;g29022e4fe8e_2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0" name="Google Shape;37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6" name="Google Shape;37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2" name="Google Shape;27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4" name="Google Shape;28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1" name="Google Shape;2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2" name="Google Shape;31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8" name="Google Shape;3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4" name="Google Shape;32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1" name="Google Shape;33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9022e4fe8e_2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9022e4fe8e_2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6" name="Google Shape;346;g29022e4fe8e_2_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54760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26742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686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653558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78699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61882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144301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83078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22989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aption">
  <p:cSld name="1_Title and Caption">
    <p:spTree>
      <p:nvGrpSpPr>
        <p:cNvPr id="1" name="Shape 148"/>
        <p:cNvGrpSpPr/>
        <p:nvPr/>
      </p:nvGrpSpPr>
      <p:grpSpPr>
        <a:xfrm>
          <a:off x="0" y="0"/>
          <a:ext cx="0" cy="0"/>
          <a:chOff x="0" y="0"/>
          <a:chExt cx="0" cy="0"/>
        </a:xfrm>
      </p:grpSpPr>
      <p:sp>
        <p:nvSpPr>
          <p:cNvPr id="160" name="Google Shape;160;p24"/>
          <p:cNvSpPr txBox="1">
            <a:spLocks noGrp="1"/>
          </p:cNvSpPr>
          <p:nvPr>
            <p:ph type="title"/>
          </p:nvPr>
        </p:nvSpPr>
        <p:spPr>
          <a:xfrm>
            <a:off x="866440" y="927100"/>
            <a:ext cx="6422005" cy="16927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4"/>
          <p:cNvSpPr txBox="1">
            <a:spLocks noGrp="1"/>
          </p:cNvSpPr>
          <p:nvPr>
            <p:ph type="body" idx="1"/>
          </p:nvPr>
        </p:nvSpPr>
        <p:spPr>
          <a:xfrm>
            <a:off x="866440" y="3488023"/>
            <a:ext cx="6422005" cy="2536857"/>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62" name="Google Shape;162;p24"/>
          <p:cNvSpPr txBox="1">
            <a:spLocks noGrp="1"/>
          </p:cNvSpPr>
          <p:nvPr>
            <p:ph type="dt" idx="10"/>
          </p:nvPr>
        </p:nvSpPr>
        <p:spPr>
          <a:xfrm>
            <a:off x="7574443" y="6365498"/>
            <a:ext cx="990599" cy="228659"/>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4"/>
          <p:cNvSpPr txBox="1">
            <a:spLocks noGrp="1"/>
          </p:cNvSpPr>
          <p:nvPr>
            <p:ph type="ftr" idx="11"/>
          </p:nvPr>
        </p:nvSpPr>
        <p:spPr>
          <a:xfrm>
            <a:off x="590843" y="6365497"/>
            <a:ext cx="3859795" cy="2286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4"/>
          <p:cNvSpPr txBox="1">
            <a:spLocks noGrp="1"/>
          </p:cNvSpPr>
          <p:nvPr>
            <p:ph type="sldNum" idx="12"/>
          </p:nvPr>
        </p:nvSpPr>
        <p:spPr>
          <a:xfrm>
            <a:off x="7678616" y="295730"/>
            <a:ext cx="791308"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a:solidFill>
                  <a:schemeClr val="lt1"/>
                </a:solidFill>
                <a:latin typeface="Century Gothic"/>
                <a:ea typeface="Century Gothic"/>
                <a:cs typeface="Century Gothic"/>
                <a:sym typeface="Century Gothic"/>
              </a:defRPr>
            </a:lvl1pPr>
            <a:lvl2pPr marL="0" lvl="1" indent="0" algn="ctr">
              <a:spcBef>
                <a:spcPts val="0"/>
              </a:spcBef>
              <a:buNone/>
              <a:defRPr sz="2800">
                <a:solidFill>
                  <a:schemeClr val="lt1"/>
                </a:solidFill>
                <a:latin typeface="Century Gothic"/>
                <a:ea typeface="Century Gothic"/>
                <a:cs typeface="Century Gothic"/>
                <a:sym typeface="Century Gothic"/>
              </a:defRPr>
            </a:lvl2pPr>
            <a:lvl3pPr marL="0" lvl="2" indent="0" algn="ctr">
              <a:spcBef>
                <a:spcPts val="0"/>
              </a:spcBef>
              <a:buNone/>
              <a:defRPr sz="2800">
                <a:solidFill>
                  <a:schemeClr val="lt1"/>
                </a:solidFill>
                <a:latin typeface="Century Gothic"/>
                <a:ea typeface="Century Gothic"/>
                <a:cs typeface="Century Gothic"/>
                <a:sym typeface="Century Gothic"/>
              </a:defRPr>
            </a:lvl3pPr>
            <a:lvl4pPr marL="0" lvl="3" indent="0" algn="ctr">
              <a:spcBef>
                <a:spcPts val="0"/>
              </a:spcBef>
              <a:buNone/>
              <a:defRPr sz="2800">
                <a:solidFill>
                  <a:schemeClr val="lt1"/>
                </a:solidFill>
                <a:latin typeface="Century Gothic"/>
                <a:ea typeface="Century Gothic"/>
                <a:cs typeface="Century Gothic"/>
                <a:sym typeface="Century Gothic"/>
              </a:defRPr>
            </a:lvl4pPr>
            <a:lvl5pPr marL="0" lvl="4" indent="0" algn="ctr">
              <a:spcBef>
                <a:spcPts val="0"/>
              </a:spcBef>
              <a:buNone/>
              <a:defRPr sz="2800">
                <a:solidFill>
                  <a:schemeClr val="lt1"/>
                </a:solidFill>
                <a:latin typeface="Century Gothic"/>
                <a:ea typeface="Century Gothic"/>
                <a:cs typeface="Century Gothic"/>
                <a:sym typeface="Century Gothic"/>
              </a:defRPr>
            </a:lvl5pPr>
            <a:lvl6pPr marL="0" lvl="5" indent="0" algn="ctr">
              <a:spcBef>
                <a:spcPts val="0"/>
              </a:spcBef>
              <a:buNone/>
              <a:defRPr sz="2800">
                <a:solidFill>
                  <a:schemeClr val="lt1"/>
                </a:solidFill>
                <a:latin typeface="Century Gothic"/>
                <a:ea typeface="Century Gothic"/>
                <a:cs typeface="Century Gothic"/>
                <a:sym typeface="Century Gothic"/>
              </a:defRPr>
            </a:lvl6pPr>
            <a:lvl7pPr marL="0" lvl="6" indent="0" algn="ctr">
              <a:spcBef>
                <a:spcPts val="0"/>
              </a:spcBef>
              <a:buNone/>
              <a:defRPr sz="2800">
                <a:solidFill>
                  <a:schemeClr val="lt1"/>
                </a:solidFill>
                <a:latin typeface="Century Gothic"/>
                <a:ea typeface="Century Gothic"/>
                <a:cs typeface="Century Gothic"/>
                <a:sym typeface="Century Gothic"/>
              </a:defRPr>
            </a:lvl7pPr>
            <a:lvl8pPr marL="0" lvl="7" indent="0" algn="ctr">
              <a:spcBef>
                <a:spcPts val="0"/>
              </a:spcBef>
              <a:buNone/>
              <a:defRPr sz="2800">
                <a:solidFill>
                  <a:schemeClr val="lt1"/>
                </a:solidFill>
                <a:latin typeface="Century Gothic"/>
                <a:ea typeface="Century Gothic"/>
                <a:cs typeface="Century Gothic"/>
                <a:sym typeface="Century Gothic"/>
              </a:defRPr>
            </a:lvl8pPr>
            <a:lvl9pPr marL="0" lvl="8" indent="0" algn="ctr">
              <a:spcBef>
                <a:spcPts val="0"/>
              </a:spcBef>
              <a:buNone/>
              <a:defRPr sz="280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40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119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292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391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596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7255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4929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906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67781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4924712"/>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lumOff val="75000"/>
          </a:schemeClr>
        </a:solidFill>
        <a:effectLst/>
      </p:bgPr>
    </p:bg>
    <p:spTree>
      <p:nvGrpSpPr>
        <p:cNvPr id="1" name="Shape 261"/>
        <p:cNvGrpSpPr/>
        <p:nvPr/>
      </p:nvGrpSpPr>
      <p:grpSpPr>
        <a:xfrm>
          <a:off x="0" y="0"/>
          <a:ext cx="0" cy="0"/>
          <a:chOff x="0" y="0"/>
          <a:chExt cx="0" cy="0"/>
        </a:xfrm>
      </p:grpSpPr>
      <p:sp>
        <p:nvSpPr>
          <p:cNvPr id="263" name="Google Shape;263;p1"/>
          <p:cNvSpPr txBox="1">
            <a:spLocks noGrp="1"/>
          </p:cNvSpPr>
          <p:nvPr>
            <p:ph type="title"/>
          </p:nvPr>
        </p:nvSpPr>
        <p:spPr>
          <a:xfrm>
            <a:off x="2047919" y="1519833"/>
            <a:ext cx="6422005" cy="1692720"/>
          </a:xfrm>
          <a:noFill/>
          <a:ln>
            <a:noFill/>
          </a:ln>
        </p:spPr>
        <p:txBody>
          <a:bodyPr spcFirstLastPara="1" wrap="square" lIns="91425" tIns="45700" rIns="91425" bIns="45700" anchor="ctr" anchorCtr="0">
            <a:normAutofit/>
          </a:bodyPr>
          <a:lstStyle/>
          <a:p>
            <a:pPr lvl="0"/>
            <a:r>
              <a:rPr lang="en-US" dirty="0">
                <a:sym typeface="Times"/>
              </a:rPr>
              <a:t>Topic-“Simon Game”</a:t>
            </a:r>
          </a:p>
        </p:txBody>
      </p:sp>
      <p:sp>
        <p:nvSpPr>
          <p:cNvPr id="262" name="Google Shape;262;p1"/>
          <p:cNvSpPr txBox="1">
            <a:spLocks noGrp="1"/>
          </p:cNvSpPr>
          <p:nvPr>
            <p:ph type="sldNum" idx="12"/>
          </p:nvPr>
        </p:nvSpPr>
        <p:spPr>
          <a:noFill/>
          <a:ln>
            <a:noFill/>
          </a:ln>
        </p:spPr>
        <p:txBody>
          <a:bodyPr spcFirstLastPara="1" wrap="square" lIns="91425" tIns="45700" rIns="91425" bIns="45700" anchor="b" anchorCtr="0">
            <a:noAutofit/>
          </a:bodyPr>
          <a:lstStyle/>
          <a:p>
            <a:pPr lvl="0"/>
            <a:fld id="{00000000-1234-1234-1234-123412341234}" type="slidenum">
              <a:rPr lang="en-US">
                <a:sym typeface="Libre Franklin"/>
              </a:rPr>
              <a:pPr lvl="0"/>
              <a:t>1</a:t>
            </a:fld>
            <a:endParaRPr lang="en-US">
              <a:sym typeface="Libre Franklin"/>
            </a:endParaRPr>
          </a:p>
        </p:txBody>
      </p:sp>
      <p:sp>
        <p:nvSpPr>
          <p:cNvPr id="264" name="Google Shape;264;p1"/>
          <p:cNvSpPr/>
          <p:nvPr/>
        </p:nvSpPr>
        <p:spPr>
          <a:xfrm>
            <a:off x="304800" y="638049"/>
            <a:ext cx="8686800" cy="12926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FF00"/>
              </a:buClr>
              <a:buSzPts val="2000"/>
              <a:buFont typeface="Noto Sans Symbols"/>
              <a:buNone/>
            </a:pPr>
            <a:r>
              <a:rPr lang="en-US" sz="2000" b="1" dirty="0">
                <a:latin typeface="Tahoma"/>
                <a:ea typeface="Tahoma"/>
                <a:cs typeface="Tahoma"/>
                <a:sym typeface="Tahoma"/>
              </a:rPr>
              <a:t>PRESTIGE</a:t>
            </a:r>
            <a:r>
              <a:rPr lang="en-US" sz="2000" b="1" i="0" u="none" strike="noStrike" cap="none" dirty="0">
                <a:latin typeface="Tahoma"/>
                <a:ea typeface="Tahoma"/>
                <a:cs typeface="Tahoma"/>
                <a:sym typeface="Tahoma"/>
              </a:rPr>
              <a:t> INSTITUTE OF MANAGEMENT AND RESEARCH  </a:t>
            </a:r>
            <a:r>
              <a:rPr lang="en-US" sz="2000" b="0" i="0" u="none" strike="noStrike" cap="none" dirty="0">
                <a:latin typeface="Tahoma"/>
                <a:ea typeface="Tahoma"/>
                <a:cs typeface="Tahoma"/>
                <a:sym typeface="Tahoma"/>
              </a:rPr>
              <a:t> </a:t>
            </a:r>
            <a:r>
              <a:rPr lang="en-US" sz="2000" b="1" i="0" u="none" strike="noStrike" cap="none" dirty="0">
                <a:latin typeface="Tahoma"/>
                <a:ea typeface="Tahoma"/>
                <a:cs typeface="Tahoma"/>
                <a:sym typeface="Tahoma"/>
              </a:rPr>
              <a:t>BHOPAL (M</a:t>
            </a:r>
            <a:r>
              <a:rPr lang="en-US" sz="2000" b="1" dirty="0">
                <a:latin typeface="Tahoma"/>
                <a:ea typeface="Tahoma"/>
                <a:cs typeface="Tahoma"/>
                <a:sym typeface="Tahoma"/>
              </a:rPr>
              <a:t>ADHYA PRADESH</a:t>
            </a:r>
            <a:r>
              <a:rPr lang="en-US" sz="2000" b="1" i="0" u="none" strike="noStrike" cap="none" dirty="0">
                <a:latin typeface="Tahoma"/>
                <a:ea typeface="Tahoma"/>
                <a:cs typeface="Tahoma"/>
                <a:sym typeface="Tahoma"/>
              </a:rPr>
              <a:t>)</a:t>
            </a:r>
            <a:endParaRPr dirty="0"/>
          </a:p>
          <a:p>
            <a:pPr marL="0" marR="0" lvl="0" indent="0" algn="ctr" rtl="0">
              <a:spcBef>
                <a:spcPts val="0"/>
              </a:spcBef>
              <a:spcAft>
                <a:spcPts val="0"/>
              </a:spcAft>
              <a:buNone/>
            </a:pPr>
            <a:r>
              <a:rPr lang="en-US" sz="1800" b="1" i="0" u="none" strike="noStrike" cap="none" dirty="0">
                <a:latin typeface="Tahoma"/>
                <a:ea typeface="Tahoma"/>
                <a:cs typeface="Tahoma"/>
                <a:sym typeface="Tahoma"/>
              </a:rPr>
              <a:t>DEPARTMENT OF  COMPUTER SCIENCE AND ENGINEERING </a:t>
            </a:r>
            <a:endParaRPr dirty="0"/>
          </a:p>
          <a:p>
            <a:pPr marL="0" marR="0" lvl="0" indent="0" algn="ctr" rtl="0">
              <a:spcBef>
                <a:spcPts val="0"/>
              </a:spcBef>
              <a:spcAft>
                <a:spcPts val="0"/>
              </a:spcAft>
              <a:buClr>
                <a:schemeClr val="dk1"/>
              </a:buClr>
              <a:buSzPts val="2000"/>
              <a:buFont typeface="Noto Sans Symbols"/>
              <a:buNone/>
            </a:pPr>
            <a:endParaRPr sz="2000" b="0" i="0" u="none" strike="noStrike" cap="none" dirty="0">
              <a:solidFill>
                <a:srgbClr val="FF0000"/>
              </a:solidFill>
              <a:latin typeface="Times New Roman"/>
              <a:ea typeface="Times New Roman"/>
              <a:cs typeface="Times New Roman"/>
              <a:sym typeface="Times New Roman"/>
            </a:endParaRPr>
          </a:p>
        </p:txBody>
      </p:sp>
      <p:sp>
        <p:nvSpPr>
          <p:cNvPr id="265" name="Google Shape;265;p1"/>
          <p:cNvSpPr txBox="1"/>
          <p:nvPr/>
        </p:nvSpPr>
        <p:spPr>
          <a:xfrm>
            <a:off x="6905625" y="4803780"/>
            <a:ext cx="2895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1" i="0" u="none" strike="noStrike" cap="none" dirty="0">
                <a:solidFill>
                  <a:schemeClr val="dk1"/>
                </a:solidFill>
                <a:latin typeface="Arial"/>
                <a:ea typeface="Arial"/>
                <a:cs typeface="Arial"/>
                <a:sym typeface="Arial"/>
              </a:rPr>
              <a:t>Presented By:</a:t>
            </a:r>
            <a:r>
              <a:rPr lang="en-US" sz="1400" b="1" i="0" u="none" strike="noStrike" cap="none" dirty="0">
                <a:solidFill>
                  <a:schemeClr val="dk1"/>
                </a:solidFill>
                <a:latin typeface="Arial"/>
                <a:ea typeface="Arial"/>
                <a:cs typeface="Arial"/>
                <a:sym typeface="Arial"/>
              </a:rPr>
              <a:t> </a:t>
            </a:r>
            <a:endParaRPr dirty="0"/>
          </a:p>
          <a:p>
            <a:pPr marL="0" marR="0" lvl="0" indent="0" algn="l" rtl="0">
              <a:spcBef>
                <a:spcPts val="0"/>
              </a:spcBef>
              <a:spcAft>
                <a:spcPts val="0"/>
              </a:spcAft>
              <a:buClr>
                <a:schemeClr val="dk1"/>
              </a:buClr>
              <a:buSzPts val="1200"/>
              <a:buFont typeface="Noto Sans Symbols"/>
              <a:buNone/>
            </a:pPr>
            <a:r>
              <a:rPr lang="en-US" sz="1200" b="1" i="0" u="none" strike="noStrike" cap="none" dirty="0">
                <a:solidFill>
                  <a:schemeClr val="dk1"/>
                </a:solidFill>
                <a:latin typeface="Arial"/>
                <a:ea typeface="Arial"/>
                <a:cs typeface="Arial"/>
                <a:sym typeface="Arial"/>
              </a:rPr>
              <a:t>1. </a:t>
            </a:r>
            <a:r>
              <a:rPr lang="en-US" sz="1200" b="1" dirty="0">
                <a:solidFill>
                  <a:schemeClr val="dk1"/>
                </a:solidFill>
              </a:rPr>
              <a:t>Rahul </a:t>
            </a:r>
            <a:r>
              <a:rPr lang="en-US" sz="1200" b="1" dirty="0" err="1">
                <a:solidFill>
                  <a:schemeClr val="dk1"/>
                </a:solidFill>
              </a:rPr>
              <a:t>jatav</a:t>
            </a:r>
            <a:endParaRPr dirty="0"/>
          </a:p>
          <a:p>
            <a:pPr marL="0" marR="0" lvl="0" indent="0" algn="l" rtl="0">
              <a:spcBef>
                <a:spcPts val="0"/>
              </a:spcBef>
              <a:spcAft>
                <a:spcPts val="0"/>
              </a:spcAft>
              <a:buClr>
                <a:schemeClr val="dk1"/>
              </a:buClr>
              <a:buSzPts val="1200"/>
              <a:buFont typeface="Noto Sans Symbols"/>
              <a:buNone/>
            </a:pPr>
            <a:r>
              <a:rPr lang="en-US" sz="1200" b="1" i="0" u="none" strike="noStrike" cap="none" dirty="0">
                <a:solidFill>
                  <a:schemeClr val="dk1"/>
                </a:solidFill>
                <a:latin typeface="Arial"/>
                <a:ea typeface="Arial"/>
                <a:cs typeface="Arial"/>
                <a:sym typeface="Arial"/>
              </a:rPr>
              <a:t>     (0198CS211078)</a:t>
            </a:r>
            <a:endParaRPr dirty="0"/>
          </a:p>
          <a:p>
            <a:pPr marL="0" marR="0" lvl="0" indent="0" algn="l" rtl="0">
              <a:spcBef>
                <a:spcPts val="0"/>
              </a:spcBef>
              <a:spcAft>
                <a:spcPts val="0"/>
              </a:spcAft>
              <a:buClr>
                <a:schemeClr val="dk1"/>
              </a:buClr>
              <a:buSzPts val="1200"/>
              <a:buFont typeface="Noto Sans Symbols"/>
              <a:buNone/>
            </a:pPr>
            <a:r>
              <a:rPr lang="en-US" sz="1200" b="1" i="0" u="none" strike="noStrike" cap="none" dirty="0">
                <a:solidFill>
                  <a:schemeClr val="dk1"/>
                </a:solidFill>
                <a:latin typeface="Arial"/>
                <a:ea typeface="Arial"/>
                <a:cs typeface="Arial"/>
                <a:sym typeface="Arial"/>
              </a:rPr>
              <a:t>2. </a:t>
            </a:r>
            <a:r>
              <a:rPr lang="en-US" sz="1200" b="1" dirty="0" err="1">
                <a:solidFill>
                  <a:schemeClr val="dk1"/>
                </a:solidFill>
              </a:rPr>
              <a:t>Gaurav</a:t>
            </a:r>
            <a:r>
              <a:rPr lang="en-US" sz="1200" b="1" dirty="0">
                <a:solidFill>
                  <a:schemeClr val="dk1"/>
                </a:solidFill>
              </a:rPr>
              <a:t> </a:t>
            </a:r>
            <a:r>
              <a:rPr lang="en-US" sz="1200" b="1" dirty="0" err="1">
                <a:solidFill>
                  <a:schemeClr val="dk1"/>
                </a:solidFill>
              </a:rPr>
              <a:t>jharbade</a:t>
            </a:r>
            <a:r>
              <a:rPr lang="en-US" sz="1200" b="1" dirty="0">
                <a:solidFill>
                  <a:schemeClr val="dk1"/>
                </a:solidFill>
              </a:rPr>
              <a:t> </a:t>
            </a:r>
            <a:endParaRPr dirty="0"/>
          </a:p>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     (</a:t>
            </a:r>
            <a:r>
              <a:rPr lang="en-US" sz="1200" b="1" dirty="0">
                <a:solidFill>
                  <a:schemeClr val="dk1"/>
                </a:solidFill>
              </a:rPr>
              <a:t>019</a:t>
            </a:r>
            <a:r>
              <a:rPr lang="en-US" sz="1200" b="1" i="0" u="none" strike="noStrike" cap="none" dirty="0">
                <a:solidFill>
                  <a:schemeClr val="dk1"/>
                </a:solidFill>
                <a:latin typeface="Arial"/>
                <a:ea typeface="Arial"/>
                <a:cs typeface="Arial"/>
                <a:sym typeface="Arial"/>
              </a:rPr>
              <a:t>CS211036)</a:t>
            </a:r>
            <a:endParaRPr sz="12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Noto Sans Symbols"/>
              <a:buNone/>
            </a:pPr>
            <a:r>
              <a:rPr lang="en-US" sz="1200" b="1" i="0" u="none" strike="noStrike" cap="none" dirty="0">
                <a:solidFill>
                  <a:schemeClr val="dk1"/>
                </a:solidFill>
                <a:latin typeface="Arial"/>
                <a:ea typeface="Arial"/>
                <a:cs typeface="Arial"/>
                <a:sym typeface="Arial"/>
              </a:rPr>
              <a:t>3. </a:t>
            </a:r>
            <a:r>
              <a:rPr lang="en-US" sz="1200" b="1" i="0" u="none" strike="noStrike" cap="none" dirty="0" err="1">
                <a:solidFill>
                  <a:schemeClr val="dk1"/>
                </a:solidFill>
                <a:latin typeface="Arial"/>
                <a:ea typeface="Arial"/>
                <a:cs typeface="Arial"/>
                <a:sym typeface="Arial"/>
              </a:rPr>
              <a:t>Pooja</a:t>
            </a:r>
            <a:r>
              <a:rPr lang="en-US" sz="1200" b="1" i="0" u="none" strike="noStrike" cap="none" dirty="0">
                <a:solidFill>
                  <a:schemeClr val="dk1"/>
                </a:solidFill>
                <a:latin typeface="Arial"/>
                <a:ea typeface="Arial"/>
                <a:cs typeface="Arial"/>
                <a:sym typeface="Arial"/>
              </a:rPr>
              <a:t> </a:t>
            </a:r>
            <a:r>
              <a:rPr lang="en-US" sz="1200" b="1" i="0" u="none" strike="noStrike" cap="none" dirty="0" err="1">
                <a:solidFill>
                  <a:schemeClr val="dk1"/>
                </a:solidFill>
                <a:latin typeface="Arial"/>
                <a:ea typeface="Arial"/>
                <a:cs typeface="Arial"/>
                <a:sym typeface="Arial"/>
              </a:rPr>
              <a:t>kumari</a:t>
            </a:r>
            <a:endParaRPr lang="en-US" sz="12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200"/>
              <a:buFont typeface="Noto Sans Symbols"/>
              <a:buNone/>
            </a:pPr>
            <a:r>
              <a:rPr lang="en-US" sz="1200" b="1" dirty="0">
                <a:solidFill>
                  <a:schemeClr val="dk1"/>
                </a:solidFill>
              </a:rPr>
              <a:t>   (0198CS223D13)</a:t>
            </a:r>
          </a:p>
          <a:p>
            <a:pPr marL="0" marR="0" lvl="0" indent="0" algn="l" rtl="0">
              <a:spcBef>
                <a:spcPts val="0"/>
              </a:spcBef>
              <a:spcAft>
                <a:spcPts val="0"/>
              </a:spcAft>
              <a:buClr>
                <a:schemeClr val="dk1"/>
              </a:buClr>
              <a:buSzPts val="1200"/>
              <a:buFont typeface="Noto Sans Symbols"/>
              <a:buNone/>
            </a:pPr>
            <a:r>
              <a:rPr lang="en-US" sz="1200" b="1" dirty="0">
                <a:solidFill>
                  <a:schemeClr val="dk1"/>
                </a:solidFill>
              </a:rPr>
              <a:t>4.Mayank </a:t>
            </a:r>
            <a:r>
              <a:rPr lang="en-US" sz="1200" b="1" dirty="0" err="1">
                <a:solidFill>
                  <a:schemeClr val="dk1"/>
                </a:solidFill>
              </a:rPr>
              <a:t>thakre</a:t>
            </a:r>
            <a:endParaRPr lang="en-US" sz="1200" b="1" dirty="0">
              <a:solidFill>
                <a:schemeClr val="dk1"/>
              </a:solidFill>
            </a:endParaRPr>
          </a:p>
          <a:p>
            <a:pPr marL="0" marR="0" lvl="0" indent="0" algn="l" rtl="0">
              <a:spcBef>
                <a:spcPts val="0"/>
              </a:spcBef>
              <a:spcAft>
                <a:spcPts val="0"/>
              </a:spcAft>
              <a:buClr>
                <a:schemeClr val="dk1"/>
              </a:buClr>
              <a:buSzPts val="1200"/>
              <a:buFont typeface="Noto Sans Symbols"/>
              <a:buNone/>
            </a:pPr>
            <a:r>
              <a:rPr lang="en-US" sz="1200" b="1" dirty="0">
                <a:solidFill>
                  <a:schemeClr val="dk1"/>
                </a:solidFill>
              </a:rPr>
              <a:t>   (0198CS223D11)</a:t>
            </a:r>
          </a:p>
          <a:p>
            <a:pPr marL="0" marR="0" lvl="0" indent="0" algn="l" rtl="0">
              <a:spcBef>
                <a:spcPts val="0"/>
              </a:spcBef>
              <a:spcAft>
                <a:spcPts val="0"/>
              </a:spcAft>
              <a:buClr>
                <a:schemeClr val="dk1"/>
              </a:buClr>
              <a:buSzPts val="1200"/>
              <a:buFont typeface="Noto Sans Symbols"/>
              <a:buNone/>
            </a:pPr>
            <a:endParaRPr lang="en-US" sz="1200" b="1" dirty="0">
              <a:solidFill>
                <a:schemeClr val="dk1"/>
              </a:solidFill>
            </a:endParaRPr>
          </a:p>
          <a:p>
            <a:pPr marL="0" marR="0" lvl="0" indent="0" algn="l" rtl="0">
              <a:spcBef>
                <a:spcPts val="0"/>
              </a:spcBef>
              <a:spcAft>
                <a:spcPts val="0"/>
              </a:spcAft>
              <a:buClr>
                <a:schemeClr val="dk1"/>
              </a:buClr>
              <a:buSzPts val="1200"/>
              <a:buFont typeface="Noto Sans Symbols"/>
              <a:buNone/>
            </a:pPr>
            <a:endParaRPr dirty="0"/>
          </a:p>
          <a:p>
            <a:pPr marL="0" marR="0" lvl="0" indent="0" algn="l" rtl="0">
              <a:spcBef>
                <a:spcPts val="0"/>
              </a:spcBef>
              <a:spcAft>
                <a:spcPts val="0"/>
              </a:spcAft>
              <a:buClr>
                <a:schemeClr val="dk1"/>
              </a:buClr>
              <a:buSzPts val="1200"/>
              <a:buFont typeface="Noto Sans Symbols"/>
              <a:buNone/>
            </a:pPr>
            <a:r>
              <a:rPr lang="en-US" sz="1200" b="1" i="0" u="none" strike="noStrike" cap="none" dirty="0">
                <a:solidFill>
                  <a:schemeClr val="dk1"/>
                </a:solidFill>
                <a:latin typeface="Arial"/>
                <a:ea typeface="Arial"/>
                <a:cs typeface="Arial"/>
                <a:sym typeface="Arial"/>
              </a:rPr>
              <a:t>     </a:t>
            </a:r>
            <a:endParaRPr dirty="0"/>
          </a:p>
          <a:p>
            <a:pPr marL="0" marR="0" lvl="0" indent="0" algn="l" rtl="0">
              <a:spcBef>
                <a:spcPts val="0"/>
              </a:spcBef>
              <a:spcAft>
                <a:spcPts val="0"/>
              </a:spcAft>
              <a:buClr>
                <a:schemeClr val="dk1"/>
              </a:buClr>
              <a:buSzPts val="1400"/>
              <a:buFont typeface="Noto Sans Symbols"/>
              <a:buNone/>
            </a:pPr>
            <a:endParaRPr sz="1400" b="0" i="0" u="none" strike="noStrike" cap="none" dirty="0">
              <a:solidFill>
                <a:schemeClr val="dk1"/>
              </a:solidFill>
              <a:latin typeface="Times New Roman"/>
              <a:ea typeface="Times New Roman"/>
              <a:cs typeface="Times New Roman"/>
              <a:sym typeface="Times New Roman"/>
            </a:endParaRPr>
          </a:p>
        </p:txBody>
      </p:sp>
      <p:sp>
        <p:nvSpPr>
          <p:cNvPr id="266" name="Google Shape;266;p1"/>
          <p:cNvSpPr/>
          <p:nvPr/>
        </p:nvSpPr>
        <p:spPr>
          <a:xfrm>
            <a:off x="1095375" y="3212553"/>
            <a:ext cx="60960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1" i="0" u="none" strike="noStrike" cap="none" dirty="0" err="1">
                <a:solidFill>
                  <a:schemeClr val="dk1"/>
                </a:solidFill>
                <a:latin typeface="Arial"/>
                <a:ea typeface="Arial"/>
                <a:cs typeface="Arial"/>
                <a:sym typeface="Arial"/>
              </a:rPr>
              <a:t>B.Tech</a:t>
            </a:r>
            <a:r>
              <a:rPr lang="en-US" sz="2400" b="1" i="0" u="none" strike="noStrike" cap="none" dirty="0">
                <a:solidFill>
                  <a:schemeClr val="dk1"/>
                </a:solidFill>
                <a:latin typeface="Arial"/>
                <a:ea typeface="Arial"/>
                <a:cs typeface="Arial"/>
                <a:sym typeface="Arial"/>
              </a:rPr>
              <a:t> Computer Science and Engineering</a:t>
            </a:r>
            <a:endParaRPr sz="2400" b="0" i="0" u="none" strike="noStrike" cap="none" dirty="0">
              <a:solidFill>
                <a:schemeClr val="dk1"/>
              </a:solidFill>
              <a:latin typeface="Arial"/>
              <a:ea typeface="Arial"/>
              <a:cs typeface="Arial"/>
              <a:sym typeface="Arial"/>
            </a:endParaRPr>
          </a:p>
        </p:txBody>
      </p:sp>
      <p:sp>
        <p:nvSpPr>
          <p:cNvPr id="267" name="Google Shape;267;p1"/>
          <p:cNvSpPr txBox="1"/>
          <p:nvPr/>
        </p:nvSpPr>
        <p:spPr>
          <a:xfrm>
            <a:off x="8229600" y="6416675"/>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424242"/>
                </a:solidFill>
                <a:latin typeface="Constantia"/>
                <a:ea typeface="Constantia"/>
                <a:cs typeface="Constantia"/>
                <a:sym typeface="Constantia"/>
              </a:rPr>
              <a:t>1</a:t>
            </a:fld>
            <a:endParaRPr sz="1200" b="0" i="0" u="none" strike="noStrike" cap="none">
              <a:solidFill>
                <a:srgbClr val="424242"/>
              </a:solidFill>
              <a:latin typeface="Constantia"/>
              <a:ea typeface="Constantia"/>
              <a:cs typeface="Constantia"/>
              <a:sym typeface="Constantia"/>
            </a:endParaRPr>
          </a:p>
        </p:txBody>
      </p:sp>
      <p:sp>
        <p:nvSpPr>
          <p:cNvPr id="268" name="Google Shape;268;p1"/>
          <p:cNvSpPr txBox="1"/>
          <p:nvPr/>
        </p:nvSpPr>
        <p:spPr>
          <a:xfrm>
            <a:off x="381000" y="5358352"/>
            <a:ext cx="2590800"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Noto Sans Symbols"/>
              <a:buNone/>
            </a:pPr>
            <a:r>
              <a:rPr lang="en-US" sz="2400" b="1" i="0" u="none" strike="noStrike" cap="none" dirty="0">
                <a:solidFill>
                  <a:schemeClr val="dk1"/>
                </a:solidFill>
                <a:latin typeface="Arial"/>
                <a:ea typeface="Arial"/>
                <a:cs typeface="Arial"/>
                <a:sym typeface="Arial"/>
              </a:rPr>
              <a:t>HOD:</a:t>
            </a:r>
            <a:endParaRPr dirty="0"/>
          </a:p>
          <a:p>
            <a:pPr marL="0" marR="0" lvl="0" indent="0" algn="l" rtl="0">
              <a:spcBef>
                <a:spcPts val="0"/>
              </a:spcBef>
              <a:spcAft>
                <a:spcPts val="0"/>
              </a:spcAft>
              <a:buClr>
                <a:schemeClr val="dk1"/>
              </a:buClr>
              <a:buSzPts val="1400"/>
              <a:buFont typeface="Noto Sans Symbols"/>
              <a:buNone/>
            </a:pPr>
            <a:r>
              <a:rPr lang="en-US" sz="1400" b="1" i="0" u="none" strike="noStrike" cap="none" dirty="0">
                <a:solidFill>
                  <a:schemeClr val="dk1"/>
                </a:solidFill>
                <a:latin typeface="Arial"/>
                <a:ea typeface="Arial"/>
                <a:cs typeface="Arial"/>
                <a:sym typeface="Arial"/>
              </a:rPr>
              <a:t>Prof. </a:t>
            </a:r>
            <a:r>
              <a:rPr lang="en-US" b="1" dirty="0" err="1">
                <a:solidFill>
                  <a:schemeClr val="dk1"/>
                </a:solidFill>
              </a:rPr>
              <a:t>Nilesh</a:t>
            </a:r>
            <a:r>
              <a:rPr lang="en-US" b="1" dirty="0">
                <a:solidFill>
                  <a:schemeClr val="dk1"/>
                </a:solidFill>
              </a:rPr>
              <a:t> </a:t>
            </a:r>
            <a:r>
              <a:rPr lang="en-US" b="1" dirty="0" err="1">
                <a:solidFill>
                  <a:schemeClr val="dk1"/>
                </a:solidFill>
              </a:rPr>
              <a:t>jain</a:t>
            </a:r>
            <a:endParaRPr sz="14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None/>
            </a:pPr>
            <a:r>
              <a:rPr lang="en-US" sz="1400" b="1" i="0" u="none" strike="noStrike" cap="none" dirty="0">
                <a:solidFill>
                  <a:schemeClr val="dk1"/>
                </a:solidFill>
                <a:latin typeface="Arial"/>
                <a:ea typeface="Arial"/>
                <a:cs typeface="Arial"/>
                <a:sym typeface="Arial"/>
              </a:rPr>
              <a:t>(Professor, Dept. of CSE,</a:t>
            </a:r>
            <a:r>
              <a:rPr lang="en-US" sz="1400" b="0" i="0" u="none" strike="noStrike" cap="none" dirty="0">
                <a:solidFill>
                  <a:schemeClr val="dk1"/>
                </a:solidFill>
                <a:latin typeface="Arial"/>
                <a:ea typeface="Arial"/>
                <a:cs typeface="Arial"/>
                <a:sym typeface="Arial"/>
              </a:rPr>
              <a:t> </a:t>
            </a:r>
            <a:r>
              <a:rPr lang="en-US" b="1" dirty="0">
                <a:solidFill>
                  <a:schemeClr val="dk1"/>
                </a:solidFill>
              </a:rPr>
              <a:t>P.I.M.R</a:t>
            </a:r>
            <a:r>
              <a:rPr lang="en-US" sz="1400" b="1" i="0" u="none" strike="noStrike" cap="none" dirty="0">
                <a:solidFill>
                  <a:schemeClr val="dk1"/>
                </a:solidFill>
                <a:latin typeface="Arial"/>
                <a:ea typeface="Arial"/>
                <a:cs typeface="Arial"/>
                <a:sym typeface="Arial"/>
              </a:rPr>
              <a:t>, Bhopal)</a:t>
            </a:r>
            <a:endParaRPr sz="1400" b="0" i="0" u="none" strike="noStrike" cap="none" dirty="0">
              <a:solidFill>
                <a:schemeClr val="dk1"/>
              </a:solidFill>
              <a:latin typeface="Arial"/>
              <a:ea typeface="Arial"/>
              <a:cs typeface="Arial"/>
              <a:sym typeface="Arial"/>
            </a:endParaRPr>
          </a:p>
        </p:txBody>
      </p:sp>
      <p:sp>
        <p:nvSpPr>
          <p:cNvPr id="269" name="Google Shape;269;p1"/>
          <p:cNvSpPr txBox="1"/>
          <p:nvPr/>
        </p:nvSpPr>
        <p:spPr>
          <a:xfrm>
            <a:off x="3733800" y="5358352"/>
            <a:ext cx="2590800" cy="1108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Noto Sans Symbols"/>
              <a:buNone/>
            </a:pPr>
            <a:r>
              <a:rPr lang="en-US" sz="2400" b="1" i="0" u="none" strike="noStrike" cap="none" dirty="0">
                <a:solidFill>
                  <a:schemeClr val="dk1"/>
                </a:solidFill>
                <a:latin typeface="Arial"/>
                <a:ea typeface="Arial"/>
                <a:cs typeface="Arial"/>
                <a:sym typeface="Arial"/>
              </a:rPr>
              <a:t>Guidance:</a:t>
            </a:r>
            <a:endParaRPr dirty="0"/>
          </a:p>
          <a:p>
            <a:pPr marL="0" marR="0" lvl="0" indent="0" algn="l" rtl="0">
              <a:spcBef>
                <a:spcPts val="0"/>
              </a:spcBef>
              <a:spcAft>
                <a:spcPts val="0"/>
              </a:spcAft>
              <a:buClr>
                <a:schemeClr val="dk1"/>
              </a:buClr>
              <a:buSzPts val="1400"/>
              <a:buFont typeface="Noto Sans Symbols"/>
              <a:buNone/>
            </a:pPr>
            <a:r>
              <a:rPr lang="en-US" sz="1400" b="1" i="0" u="none" strike="noStrike" cap="none" dirty="0">
                <a:solidFill>
                  <a:schemeClr val="dk1"/>
                </a:solidFill>
                <a:latin typeface="Arial"/>
                <a:ea typeface="Arial"/>
                <a:cs typeface="Arial"/>
                <a:sym typeface="Arial"/>
              </a:rPr>
              <a:t>Prof</a:t>
            </a:r>
            <a:r>
              <a:rPr lang="en-US" sz="1400" b="1" i="0" u="none" strike="noStrike" cap="none">
                <a:solidFill>
                  <a:schemeClr val="dk1"/>
                </a:solidFill>
                <a:latin typeface="Arial"/>
                <a:ea typeface="Arial"/>
                <a:cs typeface="Arial"/>
                <a:sym typeface="Arial"/>
              </a:rPr>
              <a:t>. </a:t>
            </a:r>
            <a:br>
              <a:rPr lang="en-US" sz="1400" b="1" i="0" u="none" strike="noStrike" cap="none" dirty="0">
                <a:solidFill>
                  <a:schemeClr val="dk1"/>
                </a:solidFill>
                <a:latin typeface="Arial"/>
                <a:ea typeface="Arial"/>
                <a:cs typeface="Arial"/>
                <a:sym typeface="Arial"/>
              </a:rPr>
            </a:br>
            <a:r>
              <a:rPr lang="en-US" sz="1400" b="1" i="0" u="none" strike="noStrike" cap="none" dirty="0">
                <a:solidFill>
                  <a:schemeClr val="dk1"/>
                </a:solidFill>
                <a:latin typeface="Arial"/>
                <a:ea typeface="Arial"/>
                <a:cs typeface="Arial"/>
                <a:sym typeface="Arial"/>
              </a:rPr>
              <a:t>(Professor, </a:t>
            </a:r>
            <a:r>
              <a:rPr lang="en-US" sz="1400" b="1" i="0" u="none" strike="noStrike" cap="none" dirty="0" err="1">
                <a:solidFill>
                  <a:schemeClr val="dk1"/>
                </a:solidFill>
                <a:latin typeface="Arial"/>
                <a:ea typeface="Arial"/>
                <a:cs typeface="Arial"/>
                <a:sym typeface="Arial"/>
              </a:rPr>
              <a:t>Dept.of</a:t>
            </a:r>
            <a:r>
              <a:rPr lang="en-US" sz="1400" b="1" i="0" u="none" strike="noStrike" cap="none" dirty="0">
                <a:solidFill>
                  <a:schemeClr val="dk1"/>
                </a:solidFill>
                <a:latin typeface="Arial"/>
                <a:ea typeface="Arial"/>
                <a:cs typeface="Arial"/>
                <a:sym typeface="Arial"/>
              </a:rPr>
              <a:t> CSE,</a:t>
            </a:r>
            <a:endParaRPr dirty="0"/>
          </a:p>
          <a:p>
            <a:pPr marL="0" marR="0" lvl="0" indent="0" algn="l" rtl="0">
              <a:spcBef>
                <a:spcPts val="0"/>
              </a:spcBef>
              <a:spcAft>
                <a:spcPts val="0"/>
              </a:spcAft>
              <a:buClr>
                <a:schemeClr val="dk1"/>
              </a:buClr>
              <a:buSzPts val="1400"/>
              <a:buFont typeface="Noto Sans Symbols"/>
              <a:buNone/>
            </a:pPr>
            <a:r>
              <a:rPr lang="en-US" b="1" dirty="0">
                <a:solidFill>
                  <a:schemeClr val="dk1"/>
                </a:solidFill>
              </a:rPr>
              <a:t>P</a:t>
            </a:r>
            <a:r>
              <a:rPr lang="en-US" sz="1400" b="1" i="0" u="none" strike="noStrike" cap="none" dirty="0">
                <a:solidFill>
                  <a:schemeClr val="dk1"/>
                </a:solidFill>
                <a:latin typeface="Arial"/>
                <a:ea typeface="Arial"/>
                <a:cs typeface="Arial"/>
                <a:sym typeface="Arial"/>
              </a:rPr>
              <a:t>.I.M.R., Bhopal)</a:t>
            </a:r>
            <a:endParaRPr sz="14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29022e4fe8e_0_0"/>
          <p:cNvSpPr txBox="1">
            <a:spLocks noGrp="1"/>
          </p:cNvSpPr>
          <p:nvPr>
            <p:ph type="title"/>
          </p:nvPr>
        </p:nvSpPr>
        <p:spPr>
          <a:prstGeom prst="rect">
            <a:avLst/>
          </a:prstGeom>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US" b="1" dirty="0">
                <a:solidFill>
                  <a:schemeClr val="tx1">
                    <a:lumMod val="75000"/>
                    <a:lumOff val="25000"/>
                  </a:schemeClr>
                </a:solidFill>
              </a:rPr>
              <a:t>REFFERNCES:</a:t>
            </a:r>
            <a:endParaRPr b="1" dirty="0">
              <a:solidFill>
                <a:schemeClr val="tx1">
                  <a:lumMod val="75000"/>
                  <a:lumOff val="25000"/>
                </a:schemeClr>
              </a:solidFill>
            </a:endParaRPr>
          </a:p>
        </p:txBody>
      </p:sp>
      <p:sp>
        <p:nvSpPr>
          <p:cNvPr id="360" name="Google Shape;360;g29022e4fe8e_0_0"/>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t>1. </a:t>
            </a:r>
            <a:r>
              <a:rPr lang="en-US" sz="2400" b="1" dirty="0"/>
              <a:t>Stack Overflow:- </a:t>
            </a:r>
            <a:r>
              <a:rPr lang="en-US" sz="2400" dirty="0"/>
              <a:t>use for the coding languages and other tech information .</a:t>
            </a:r>
            <a:endParaRPr sz="2400" dirty="0"/>
          </a:p>
          <a:p>
            <a:pPr marL="0" lvl="0" indent="0" algn="l" rtl="0">
              <a:spcBef>
                <a:spcPts val="1000"/>
              </a:spcBef>
              <a:spcAft>
                <a:spcPts val="0"/>
              </a:spcAft>
              <a:buNone/>
            </a:pPr>
            <a:r>
              <a:rPr lang="en-US" b="1" dirty="0"/>
              <a:t>2</a:t>
            </a:r>
            <a:r>
              <a:rPr lang="en-US" sz="2400" b="1" dirty="0"/>
              <a:t>. </a:t>
            </a:r>
            <a:r>
              <a:rPr lang="en-US" sz="2400" b="1" dirty="0" err="1"/>
              <a:t>Mdn</a:t>
            </a:r>
            <a:r>
              <a:rPr lang="en-US" sz="2400" b="1" dirty="0"/>
              <a:t>: </a:t>
            </a:r>
            <a:r>
              <a:rPr lang="en-US" sz="2400" b="1" dirty="0" err="1"/>
              <a:t>mozzila</a:t>
            </a:r>
            <a:r>
              <a:rPr lang="en-US" sz="2400" b="1" dirty="0"/>
              <a:t> : </a:t>
            </a:r>
            <a:r>
              <a:rPr lang="en-US" sz="2400" dirty="0" err="1"/>
              <a:t>mozzila</a:t>
            </a:r>
            <a:r>
              <a:rPr lang="en-US" sz="2400" dirty="0"/>
              <a:t> developer network for make some functionality in the game </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29022e4fe8e_2_24"/>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300" b="1" dirty="0">
                <a:solidFill>
                  <a:schemeClr val="tx1">
                    <a:lumMod val="75000"/>
                    <a:lumOff val="25000"/>
                  </a:schemeClr>
                </a:solidFill>
              </a:rPr>
              <a:t>Limitations:</a:t>
            </a:r>
            <a:endParaRPr sz="3300" b="1" dirty="0">
              <a:solidFill>
                <a:schemeClr val="tx1">
                  <a:lumMod val="75000"/>
                  <a:lumOff val="25000"/>
                </a:schemeClr>
              </a:solidFill>
            </a:endParaRPr>
          </a:p>
        </p:txBody>
      </p:sp>
      <p:sp>
        <p:nvSpPr>
          <p:cNvPr id="367" name="Google Shape;367;g29022e4fe8e_2_24"/>
          <p:cNvSpPr txBox="1">
            <a:spLocks noGrp="1"/>
          </p:cNvSpPr>
          <p:nvPr>
            <p:ph idx="1"/>
          </p:nvPr>
        </p:nvSpPr>
        <p:spPr>
          <a:prstGeom prst="rect">
            <a:avLst/>
          </a:prstGeom>
        </p:spPr>
        <p:txBody>
          <a:bodyPr spcFirstLastPara="1" wrap="square" lIns="91425" tIns="45700" rIns="91425" bIns="45700" anchor="t" anchorCtr="0">
            <a:normAutofit/>
          </a:bodyPr>
          <a:lstStyle/>
          <a:p>
            <a:pPr marL="457200" lvl="0" indent="-339090" algn="l" rtl="0">
              <a:spcBef>
                <a:spcPts val="1000"/>
              </a:spcBef>
              <a:spcAft>
                <a:spcPts val="0"/>
              </a:spcAft>
              <a:buSzPts val="1740"/>
              <a:buAutoNum type="romanUcPeriod"/>
            </a:pPr>
            <a:r>
              <a:rPr lang="en-US" sz="2100" dirty="0"/>
              <a:t>it is the web browser based game.</a:t>
            </a:r>
            <a:endParaRPr sz="2100" dirty="0"/>
          </a:p>
          <a:p>
            <a:pPr marL="457200" lvl="0" indent="-339090" algn="l" rtl="0">
              <a:spcBef>
                <a:spcPts val="0"/>
              </a:spcBef>
              <a:spcAft>
                <a:spcPts val="0"/>
              </a:spcAft>
              <a:buSzPts val="1740"/>
              <a:buAutoNum type="romanUcPeriod"/>
            </a:pPr>
            <a:r>
              <a:rPr lang="en-US" sz="2100" dirty="0"/>
              <a:t>it required more  focus .</a:t>
            </a:r>
            <a:endParaRPr sz="2100" dirty="0"/>
          </a:p>
          <a:p>
            <a:pPr marL="457200" lvl="0" indent="-332740" algn="l" rtl="0">
              <a:spcBef>
                <a:spcPts val="0"/>
              </a:spcBef>
              <a:spcAft>
                <a:spcPts val="0"/>
              </a:spcAft>
              <a:buSzPts val="1640"/>
              <a:buAutoNum type="romanUcPeriod"/>
            </a:pPr>
            <a:r>
              <a:rPr lang="en-US" sz="2000" dirty="0"/>
              <a:t>Acknowledgement of rules  .</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1"/>
          <p:cNvSpPr txBox="1"/>
          <p:nvPr/>
        </p:nvSpPr>
        <p:spPr>
          <a:xfrm>
            <a:off x="762000" y="1838325"/>
            <a:ext cx="35433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tx1">
                    <a:lumMod val="75000"/>
                    <a:lumOff val="25000"/>
                  </a:schemeClr>
                </a:solidFill>
                <a:latin typeface="Tahoma"/>
                <a:ea typeface="Tahoma"/>
                <a:cs typeface="Tahoma"/>
                <a:sym typeface="Tahoma"/>
              </a:rPr>
              <a:t>Conclusion:</a:t>
            </a:r>
            <a:endParaRPr dirty="0">
              <a:solidFill>
                <a:schemeClr val="tx1">
                  <a:lumMod val="75000"/>
                  <a:lumOff val="25000"/>
                </a:schemeClr>
              </a:solidFill>
            </a:endParaRPr>
          </a:p>
        </p:txBody>
      </p:sp>
      <p:sp>
        <p:nvSpPr>
          <p:cNvPr id="373" name="Google Shape;373;p11"/>
          <p:cNvSpPr txBox="1"/>
          <p:nvPr/>
        </p:nvSpPr>
        <p:spPr>
          <a:xfrm>
            <a:off x="762000" y="2590800"/>
            <a:ext cx="7848600" cy="382155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Tahoma"/>
                <a:ea typeface="Tahoma"/>
                <a:cs typeface="Tahoma"/>
                <a:sym typeface="Tahoma"/>
              </a:rPr>
              <a:t>“In conclusion, Simon is not just any ordinary electronic memory game. It has established itself as an iconic and captivating game that has stood the test of time. With its unique combination of lights and sounds, Simon has managed to engage and entertain players of all ages for decades.From its humble beginnings in the 1970s to its modern-day iterations.</a:t>
            </a:r>
            <a:endParaRPr/>
          </a:p>
          <a:p>
            <a:pPr marL="0" marR="0" lvl="0" indent="0" algn="l" rtl="0">
              <a:lnSpc>
                <a:spcPct val="150000"/>
              </a:lnSpc>
              <a:spcBef>
                <a:spcPts val="0"/>
              </a:spcBef>
              <a:spcAft>
                <a:spcPts val="0"/>
              </a:spcAft>
              <a:buNone/>
            </a:pPr>
            <a:r>
              <a:rPr lang="en-US" sz="2000">
                <a:solidFill>
                  <a:srgbClr val="FF0000"/>
                </a:solidFill>
                <a:latin typeface="Century Gothic"/>
                <a:ea typeface="Century Gothic"/>
                <a:cs typeface="Century Gothic"/>
                <a:sym typeface="Century Gothic"/>
              </a:rPr>
              <a:t> </a:t>
            </a:r>
            <a:r>
              <a:rPr lang="en-US" sz="1800">
                <a:solidFill>
                  <a:schemeClr val="dk1"/>
                </a:solidFill>
                <a:latin typeface="Tahoma"/>
                <a:ea typeface="Tahoma"/>
                <a:cs typeface="Tahoma"/>
                <a:sym typeface="Tahoma"/>
              </a:rPr>
              <a:t>Simon has become a beloved classic in the world of electronic games. Its simple yet challenging gameplay, along with its ability to improve memory and concentration skills, has made it a favorite among players of all skill levels.”</a:t>
            </a:r>
            <a:endParaRPr sz="2000">
              <a:solidFill>
                <a:schemeClr val="dk1"/>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2"/>
          <p:cNvSpPr txBox="1"/>
          <p:nvPr/>
        </p:nvSpPr>
        <p:spPr>
          <a:xfrm>
            <a:off x="2440647" y="3441290"/>
            <a:ext cx="426270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chemeClr val="accent3"/>
                </a:solidFill>
                <a:latin typeface="Century Gothic"/>
                <a:ea typeface="Century Gothic"/>
                <a:cs typeface="Century Gothic"/>
                <a:sym typeface="Century Gothic"/>
              </a:rPr>
              <a:t>Thank you ! </a:t>
            </a:r>
            <a:endParaRPr sz="5400" b="1">
              <a:solidFill>
                <a:schemeClr val="accent3"/>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
          <p:cNvSpPr txBox="1">
            <a:spLocks noGrp="1"/>
          </p:cNvSpPr>
          <p:nvPr>
            <p:ph type="title"/>
          </p:nvPr>
        </p:nvSpPr>
        <p:spPr>
          <a:xfrm>
            <a:off x="1009650" y="333375"/>
            <a:ext cx="8229600" cy="11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00"/>
              </a:buClr>
              <a:buSzPts val="3600"/>
              <a:buFont typeface="Arial"/>
              <a:buNone/>
            </a:pPr>
            <a:r>
              <a:rPr lang="en-US" sz="3600" b="1" dirty="0" err="1">
                <a:latin typeface="Arial"/>
                <a:ea typeface="Arial"/>
                <a:cs typeface="Arial"/>
                <a:sym typeface="Arial"/>
              </a:rPr>
              <a:t>Presention</a:t>
            </a:r>
            <a:r>
              <a:rPr lang="en-US" sz="3600" b="1" dirty="0">
                <a:latin typeface="Arial"/>
                <a:ea typeface="Arial"/>
                <a:cs typeface="Arial"/>
                <a:sym typeface="Arial"/>
              </a:rPr>
              <a:t> Flow:</a:t>
            </a:r>
            <a:endParaRPr sz="3600" u="sng" dirty="0">
              <a:latin typeface="Arial"/>
              <a:ea typeface="Arial"/>
              <a:cs typeface="Arial"/>
              <a:sym typeface="Arial"/>
            </a:endParaRPr>
          </a:p>
        </p:txBody>
      </p:sp>
      <p:sp>
        <p:nvSpPr>
          <p:cNvPr id="275" name="Google Shape;275;p2"/>
          <p:cNvSpPr txBox="1">
            <a:spLocks noGrp="1"/>
          </p:cNvSpPr>
          <p:nvPr>
            <p:ph idx="1"/>
          </p:nvPr>
        </p:nvSpPr>
        <p:spPr>
          <a:xfrm>
            <a:off x="914400" y="638175"/>
            <a:ext cx="8229600" cy="5334000"/>
          </a:xfrm>
          <a:prstGeom prst="rect">
            <a:avLst/>
          </a:prstGeom>
          <a:noFill/>
          <a:ln>
            <a:noFill/>
          </a:ln>
        </p:spPr>
        <p:txBody>
          <a:bodyPr spcFirstLastPara="1" wrap="square" lIns="91425" tIns="45700" rIns="91425" bIns="45700" anchor="t" anchorCtr="0">
            <a:normAutofit lnSpcReduction="10000"/>
          </a:bodyPr>
          <a:lstStyle/>
          <a:p>
            <a:pPr marL="27432" lvl="0" indent="0" algn="l" rtl="0">
              <a:lnSpc>
                <a:spcPct val="150000"/>
              </a:lnSpc>
              <a:spcBef>
                <a:spcPts val="0"/>
              </a:spcBef>
              <a:spcAft>
                <a:spcPts val="0"/>
              </a:spcAft>
              <a:buSzPct val="80000"/>
              <a:buNone/>
            </a:pPr>
            <a:endParaRPr dirty="0"/>
          </a:p>
          <a:p>
            <a:pPr marL="514350" lvl="0" indent="-486918" algn="l" rtl="0">
              <a:lnSpc>
                <a:spcPct val="150000"/>
              </a:lnSpc>
              <a:spcBef>
                <a:spcPts val="0"/>
              </a:spcBef>
              <a:spcAft>
                <a:spcPts val="0"/>
              </a:spcAft>
              <a:buSzPct val="80000"/>
              <a:buChar char="►"/>
            </a:pPr>
            <a:r>
              <a:rPr lang="en-US" sz="2400" dirty="0">
                <a:latin typeface="Times New Roman"/>
                <a:ea typeface="Times New Roman"/>
                <a:cs typeface="Times New Roman"/>
                <a:sym typeface="Times New Roman"/>
              </a:rPr>
              <a:t>Introduction</a:t>
            </a:r>
            <a:endParaRPr dirty="0"/>
          </a:p>
          <a:p>
            <a:pPr marL="514350" lvl="0" indent="-486918" algn="l" rtl="0">
              <a:lnSpc>
                <a:spcPct val="150000"/>
              </a:lnSpc>
              <a:spcBef>
                <a:spcPts val="0"/>
              </a:spcBef>
              <a:spcAft>
                <a:spcPts val="0"/>
              </a:spcAft>
              <a:buSzPct val="80000"/>
              <a:buChar char="►"/>
            </a:pPr>
            <a:r>
              <a:rPr lang="en-US" sz="2400" dirty="0">
                <a:latin typeface="Times New Roman"/>
                <a:ea typeface="Times New Roman"/>
                <a:cs typeface="Times New Roman"/>
                <a:sym typeface="Times New Roman"/>
              </a:rPr>
              <a:t>Technology used</a:t>
            </a:r>
            <a:endParaRPr dirty="0"/>
          </a:p>
          <a:p>
            <a:pPr marL="514350" lvl="0" indent="-486918" algn="l" rtl="0">
              <a:lnSpc>
                <a:spcPct val="150000"/>
              </a:lnSpc>
              <a:spcBef>
                <a:spcPts val="0"/>
              </a:spcBef>
              <a:spcAft>
                <a:spcPts val="0"/>
              </a:spcAft>
              <a:buSzPct val="80000"/>
              <a:buChar char="►"/>
            </a:pPr>
            <a:r>
              <a:rPr lang="en-US" sz="2400" dirty="0">
                <a:latin typeface="Times New Roman"/>
                <a:ea typeface="Times New Roman"/>
                <a:cs typeface="Times New Roman"/>
                <a:sym typeface="Times New Roman"/>
              </a:rPr>
              <a:t>Working of Game</a:t>
            </a:r>
            <a:endParaRPr sz="2400" dirty="0">
              <a:latin typeface="Times New Roman"/>
              <a:ea typeface="Times New Roman"/>
              <a:cs typeface="Times New Roman"/>
              <a:sym typeface="Times New Roman"/>
            </a:endParaRPr>
          </a:p>
          <a:p>
            <a:pPr marL="514350" lvl="0" indent="-510540" algn="l" rtl="0">
              <a:lnSpc>
                <a:spcPct val="150000"/>
              </a:lnSpc>
              <a:spcBef>
                <a:spcPts val="0"/>
              </a:spcBef>
              <a:spcAft>
                <a:spcPts val="0"/>
              </a:spcAft>
              <a:buSzPct val="100000"/>
              <a:buFont typeface="Times New Roman"/>
              <a:buChar char="►"/>
            </a:pPr>
            <a:r>
              <a:rPr lang="en-US" sz="2400" dirty="0">
                <a:latin typeface="Times New Roman"/>
                <a:ea typeface="Times New Roman"/>
                <a:cs typeface="Times New Roman"/>
                <a:sym typeface="Times New Roman"/>
              </a:rPr>
              <a:t>ER diagram.</a:t>
            </a:r>
            <a:endParaRPr sz="2400" dirty="0">
              <a:latin typeface="Times New Roman"/>
              <a:ea typeface="Times New Roman"/>
              <a:cs typeface="Times New Roman"/>
              <a:sym typeface="Times New Roman"/>
            </a:endParaRPr>
          </a:p>
          <a:p>
            <a:pPr marL="514350" lvl="0" indent="-510540" algn="l" rtl="0">
              <a:lnSpc>
                <a:spcPct val="150000"/>
              </a:lnSpc>
              <a:spcBef>
                <a:spcPts val="0"/>
              </a:spcBef>
              <a:spcAft>
                <a:spcPts val="0"/>
              </a:spcAft>
              <a:buSzPct val="100000"/>
              <a:buFont typeface="Times New Roman"/>
              <a:buChar char="►"/>
            </a:pPr>
            <a:r>
              <a:rPr lang="en-US" sz="2400" dirty="0">
                <a:latin typeface="Times New Roman"/>
                <a:ea typeface="Times New Roman"/>
                <a:cs typeface="Times New Roman"/>
                <a:sym typeface="Times New Roman"/>
              </a:rPr>
              <a:t>Hardware software requirement .</a:t>
            </a:r>
            <a:endParaRPr sz="2400" dirty="0">
              <a:latin typeface="Times New Roman"/>
              <a:ea typeface="Times New Roman"/>
              <a:cs typeface="Times New Roman"/>
              <a:sym typeface="Times New Roman"/>
            </a:endParaRPr>
          </a:p>
          <a:p>
            <a:pPr marL="514350" lvl="0" indent="-510540" algn="l" rtl="0">
              <a:lnSpc>
                <a:spcPct val="150000"/>
              </a:lnSpc>
              <a:spcBef>
                <a:spcPts val="0"/>
              </a:spcBef>
              <a:spcAft>
                <a:spcPts val="0"/>
              </a:spcAft>
              <a:buSzPct val="100000"/>
              <a:buFont typeface="Times New Roman"/>
              <a:buChar char="►"/>
            </a:pPr>
            <a:r>
              <a:rPr lang="en-US" sz="2400" dirty="0">
                <a:latin typeface="Times New Roman"/>
                <a:ea typeface="Times New Roman"/>
                <a:cs typeface="Times New Roman"/>
                <a:sym typeface="Times New Roman"/>
              </a:rPr>
              <a:t>DFD diagram.</a:t>
            </a:r>
            <a:endParaRPr sz="2400" dirty="0">
              <a:latin typeface="Times New Roman"/>
              <a:ea typeface="Times New Roman"/>
              <a:cs typeface="Times New Roman"/>
              <a:sym typeface="Times New Roman"/>
            </a:endParaRPr>
          </a:p>
          <a:p>
            <a:pPr marL="514350" lvl="0" indent="-486918" algn="l" rtl="0">
              <a:lnSpc>
                <a:spcPct val="150000"/>
              </a:lnSpc>
              <a:spcBef>
                <a:spcPts val="0"/>
              </a:spcBef>
              <a:spcAft>
                <a:spcPts val="0"/>
              </a:spcAft>
              <a:buSzPct val="80000"/>
              <a:buChar char="►"/>
            </a:pPr>
            <a:r>
              <a:rPr lang="en-US" sz="2400" dirty="0">
                <a:latin typeface="Times New Roman"/>
                <a:ea typeface="Times New Roman"/>
                <a:cs typeface="Times New Roman"/>
                <a:sym typeface="Times New Roman"/>
              </a:rPr>
              <a:t>Advantage</a:t>
            </a:r>
            <a:endParaRPr dirty="0"/>
          </a:p>
          <a:p>
            <a:pPr marL="514350" lvl="0" indent="-486918" algn="l" rtl="0">
              <a:lnSpc>
                <a:spcPct val="150000"/>
              </a:lnSpc>
              <a:spcBef>
                <a:spcPts val="0"/>
              </a:spcBef>
              <a:spcAft>
                <a:spcPts val="0"/>
              </a:spcAft>
              <a:buSzPct val="80000"/>
              <a:buChar char="►"/>
            </a:pPr>
            <a:r>
              <a:rPr lang="en-US" sz="2400" dirty="0">
                <a:latin typeface="Times New Roman"/>
                <a:ea typeface="Times New Roman"/>
                <a:cs typeface="Times New Roman"/>
                <a:sym typeface="Times New Roman"/>
              </a:rPr>
              <a:t>References</a:t>
            </a:r>
            <a:endParaRPr sz="2400" dirty="0">
              <a:latin typeface="Times New Roman"/>
              <a:ea typeface="Times New Roman"/>
              <a:cs typeface="Times New Roman"/>
              <a:sym typeface="Times New Roman"/>
            </a:endParaRPr>
          </a:p>
          <a:p>
            <a:pPr marL="514350" lvl="0" indent="-510540" algn="l" rtl="0">
              <a:lnSpc>
                <a:spcPct val="150000"/>
              </a:lnSpc>
              <a:spcBef>
                <a:spcPts val="0"/>
              </a:spcBef>
              <a:spcAft>
                <a:spcPts val="0"/>
              </a:spcAft>
              <a:buSzPct val="100000"/>
              <a:buFont typeface="Times New Roman"/>
              <a:buChar char="►"/>
            </a:pPr>
            <a:r>
              <a:rPr lang="en-US" sz="2400" dirty="0">
                <a:latin typeface="Times New Roman"/>
                <a:ea typeface="Times New Roman"/>
                <a:cs typeface="Times New Roman"/>
                <a:sym typeface="Times New Roman"/>
              </a:rPr>
              <a:t>Conclusion </a:t>
            </a:r>
            <a:endParaRPr sz="2400" dirty="0">
              <a:latin typeface="Times New Roman"/>
              <a:ea typeface="Times New Roman"/>
              <a:cs typeface="Times New Roman"/>
              <a:sym typeface="Times New Roman"/>
            </a:endParaRPr>
          </a:p>
          <a:p>
            <a:pPr marL="3810" lvl="0" indent="0" algn="l" rtl="0">
              <a:lnSpc>
                <a:spcPct val="150000"/>
              </a:lnSpc>
              <a:spcBef>
                <a:spcPts val="0"/>
              </a:spcBef>
              <a:spcAft>
                <a:spcPts val="0"/>
              </a:spcAft>
              <a:buSzPct val="100000"/>
              <a:buNone/>
            </a:pPr>
            <a:endParaRPr sz="2400" dirty="0">
              <a:latin typeface="Times New Roman"/>
              <a:ea typeface="Times New Roman"/>
              <a:cs typeface="Times New Roman"/>
              <a:sym typeface="Times New Roman"/>
            </a:endParaRPr>
          </a:p>
          <a:p>
            <a:pPr marL="342900" lvl="0" indent="0" algn="l" rtl="0">
              <a:lnSpc>
                <a:spcPct val="150000"/>
              </a:lnSpc>
              <a:spcBef>
                <a:spcPts val="0"/>
              </a:spcBef>
              <a:spcAft>
                <a:spcPts val="0"/>
              </a:spcAft>
              <a:buNone/>
            </a:pPr>
            <a:endParaRPr sz="2400" dirty="0">
              <a:latin typeface="Times New Roman"/>
              <a:ea typeface="Times New Roman"/>
              <a:cs typeface="Times New Roman"/>
              <a:sym typeface="Times New Roman"/>
            </a:endParaRPr>
          </a:p>
          <a:p>
            <a:pPr marL="514350" lvl="0" indent="-392430" algn="l" rtl="0">
              <a:spcBef>
                <a:spcPts val="1000"/>
              </a:spcBef>
              <a:spcAft>
                <a:spcPts val="0"/>
              </a:spcAft>
              <a:buSzPct val="80000"/>
              <a:buNone/>
            </a:pPr>
            <a:endParaRPr sz="2400" dirty="0">
              <a:latin typeface="Times New Roman"/>
              <a:ea typeface="Times New Roman"/>
              <a:cs typeface="Times New Roman"/>
              <a:sym typeface="Times New Roman"/>
            </a:endParaRPr>
          </a:p>
          <a:p>
            <a:pPr marL="514350" lvl="0" indent="-392430" algn="l" rtl="0">
              <a:spcBef>
                <a:spcPts val="1000"/>
              </a:spcBef>
              <a:spcAft>
                <a:spcPts val="0"/>
              </a:spcAft>
              <a:buSzPct val="80000"/>
              <a:buNone/>
            </a:pPr>
            <a:endParaRPr sz="24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
          <p:cNvSpPr txBox="1">
            <a:spLocks noGrp="1"/>
          </p:cNvSpPr>
          <p:nvPr>
            <p:ph type="title"/>
          </p:nvPr>
        </p:nvSpPr>
        <p:spPr>
          <a:xfrm>
            <a:off x="800100" y="1620732"/>
            <a:ext cx="7772400" cy="17240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02122"/>
              </a:buClr>
              <a:buSzPts val="2000"/>
              <a:buFont typeface="Arial"/>
              <a:buNone/>
            </a:pPr>
            <a:r>
              <a:rPr lang="en-US" sz="1800" b="1" dirty="0">
                <a:solidFill>
                  <a:schemeClr val="tx1">
                    <a:lumMod val="65000"/>
                    <a:lumOff val="35000"/>
                  </a:schemeClr>
                </a:solidFill>
                <a:latin typeface="Arial"/>
                <a:ea typeface="Arial"/>
                <a:cs typeface="Arial"/>
                <a:sym typeface="Arial"/>
              </a:rPr>
              <a:t>The game is traditionally played on a 3x3 grid. Two players take turns marking the spaces in the grid, one using </a:t>
            </a:r>
            <a:r>
              <a:rPr lang="en-US" sz="1800" b="1" dirty="0" err="1">
                <a:solidFill>
                  <a:schemeClr val="tx1">
                    <a:lumMod val="65000"/>
                    <a:lumOff val="35000"/>
                  </a:schemeClr>
                </a:solidFill>
                <a:latin typeface="Arial"/>
                <a:ea typeface="Arial"/>
                <a:cs typeface="Arial"/>
                <a:sym typeface="Arial"/>
              </a:rPr>
              <a:t>Xs</a:t>
            </a:r>
            <a:r>
              <a:rPr lang="en-US" sz="1800" b="1" dirty="0">
                <a:solidFill>
                  <a:schemeClr val="tx1">
                    <a:lumMod val="65000"/>
                    <a:lumOff val="35000"/>
                  </a:schemeClr>
                </a:solidFill>
                <a:latin typeface="Arial"/>
                <a:ea typeface="Arial"/>
                <a:cs typeface="Arial"/>
                <a:sym typeface="Arial"/>
              </a:rPr>
              <a:t> and the other </a:t>
            </a:r>
            <a:r>
              <a:rPr lang="en-US" sz="1800" b="1" dirty="0" err="1">
                <a:solidFill>
                  <a:schemeClr val="tx1">
                    <a:lumMod val="65000"/>
                    <a:lumOff val="35000"/>
                  </a:schemeClr>
                </a:solidFill>
                <a:latin typeface="Arial"/>
                <a:ea typeface="Arial"/>
                <a:cs typeface="Arial"/>
                <a:sym typeface="Arial"/>
              </a:rPr>
              <a:t>Os</a:t>
            </a:r>
            <a:r>
              <a:rPr lang="en-US" sz="1800" b="1" dirty="0">
                <a:solidFill>
                  <a:schemeClr val="tx1">
                    <a:lumMod val="65000"/>
                    <a:lumOff val="35000"/>
                  </a:schemeClr>
                </a:solidFill>
                <a:latin typeface="Arial"/>
                <a:ea typeface="Arial"/>
                <a:cs typeface="Arial"/>
                <a:sym typeface="Arial"/>
              </a:rPr>
              <a:t>. The objective is to be the first to align three of your marks in a horizontal, vertical, or diagonal row. If all nine squares are filled without any player achieving this, the game ends in a draw.</a:t>
            </a:r>
            <a:endParaRPr sz="1800" b="1" dirty="0">
              <a:solidFill>
                <a:schemeClr val="tx1">
                  <a:lumMod val="65000"/>
                  <a:lumOff val="35000"/>
                </a:schemeClr>
              </a:solidFill>
              <a:latin typeface="Arial"/>
              <a:ea typeface="Arial"/>
              <a:cs typeface="Arial"/>
              <a:sym typeface="Arial"/>
            </a:endParaRPr>
          </a:p>
        </p:txBody>
      </p:sp>
      <p:sp>
        <p:nvSpPr>
          <p:cNvPr id="288" name="Google Shape;288;p4"/>
          <p:cNvSpPr txBox="1"/>
          <p:nvPr/>
        </p:nvSpPr>
        <p:spPr>
          <a:xfrm>
            <a:off x="800100" y="929640"/>
            <a:ext cx="27929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tx1">
                    <a:lumMod val="65000"/>
                    <a:lumOff val="35000"/>
                  </a:schemeClr>
                </a:solidFill>
                <a:latin typeface="Arial"/>
                <a:ea typeface="Arial"/>
                <a:cs typeface="Arial"/>
                <a:sym typeface="Arial"/>
              </a:rPr>
              <a:t>Introduction</a:t>
            </a:r>
            <a:r>
              <a:rPr lang="en-US" sz="2000" b="1" dirty="0">
                <a:solidFill>
                  <a:schemeClr val="tx1">
                    <a:lumMod val="65000"/>
                    <a:lumOff val="35000"/>
                  </a:schemeClr>
                </a:solidFill>
                <a:latin typeface="Arial"/>
                <a:ea typeface="Arial"/>
                <a:cs typeface="Arial"/>
                <a:sym typeface="Arial"/>
              </a:rPr>
              <a:t>:</a:t>
            </a:r>
            <a:endParaRPr sz="3200" dirty="0">
              <a:solidFill>
                <a:schemeClr val="tx1">
                  <a:lumMod val="65000"/>
                  <a:lumOff val="35000"/>
                </a:schemeClr>
              </a:solidFill>
              <a:latin typeface="Arial"/>
              <a:ea typeface="Arial"/>
              <a:cs typeface="Arial"/>
              <a:sym typeface="Arial"/>
            </a:endParaRPr>
          </a:p>
        </p:txBody>
      </p:sp>
      <p:pic>
        <p:nvPicPr>
          <p:cNvPr id="5" name="Content Placeholder 4">
            <a:extLst>
              <a:ext uri="{FF2B5EF4-FFF2-40B4-BE49-F238E27FC236}">
                <a16:creationId xmlns:a16="http://schemas.microsoft.com/office/drawing/2014/main" id="{AD54C09D-704A-CD9F-20ED-D306BF20E3BC}"/>
              </a:ext>
            </a:extLst>
          </p:cNvPr>
          <p:cNvPicPr>
            <a:picLocks noGrp="1" noChangeAspect="1"/>
          </p:cNvPicPr>
          <p:nvPr>
            <p:ph idx="1"/>
          </p:nvPr>
        </p:nvPicPr>
        <p:blipFill>
          <a:blip r:embed="rId3"/>
          <a:stretch>
            <a:fillRect/>
          </a:stretch>
        </p:blipFill>
        <p:spPr>
          <a:xfrm>
            <a:off x="939341" y="3232255"/>
            <a:ext cx="2318210" cy="2778020"/>
          </a:xfrm>
        </p:spPr>
      </p:pic>
      <p:pic>
        <p:nvPicPr>
          <p:cNvPr id="7" name="Picture 6">
            <a:extLst>
              <a:ext uri="{FF2B5EF4-FFF2-40B4-BE49-F238E27FC236}">
                <a16:creationId xmlns:a16="http://schemas.microsoft.com/office/drawing/2014/main" id="{F2C982F2-622B-D6C7-B50D-4544DBED50E4}"/>
              </a:ext>
            </a:extLst>
          </p:cNvPr>
          <p:cNvPicPr>
            <a:picLocks noChangeAspect="1"/>
          </p:cNvPicPr>
          <p:nvPr/>
        </p:nvPicPr>
        <p:blipFill>
          <a:blip r:embed="rId4"/>
          <a:stretch>
            <a:fillRect/>
          </a:stretch>
        </p:blipFill>
        <p:spPr>
          <a:xfrm>
            <a:off x="3490700" y="3344757"/>
            <a:ext cx="2395751" cy="2665518"/>
          </a:xfrm>
          <a:prstGeom prst="rect">
            <a:avLst/>
          </a:prstGeom>
        </p:spPr>
      </p:pic>
      <p:pic>
        <p:nvPicPr>
          <p:cNvPr id="9" name="Picture 8">
            <a:extLst>
              <a:ext uri="{FF2B5EF4-FFF2-40B4-BE49-F238E27FC236}">
                <a16:creationId xmlns:a16="http://schemas.microsoft.com/office/drawing/2014/main" id="{445780F7-4A9F-BACF-8608-970951618D70}"/>
              </a:ext>
            </a:extLst>
          </p:cNvPr>
          <p:cNvPicPr>
            <a:picLocks noChangeAspect="1"/>
          </p:cNvPicPr>
          <p:nvPr/>
        </p:nvPicPr>
        <p:blipFill>
          <a:blip r:embed="rId5"/>
          <a:stretch>
            <a:fillRect/>
          </a:stretch>
        </p:blipFill>
        <p:spPr>
          <a:xfrm>
            <a:off x="6193024" y="3344757"/>
            <a:ext cx="2518717" cy="26655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
          <p:cNvSpPr txBox="1">
            <a:spLocks noGrp="1"/>
          </p:cNvSpPr>
          <p:nvPr>
            <p:ph idx="1"/>
          </p:nvPr>
        </p:nvSpPr>
        <p:spPr>
          <a:xfrm>
            <a:off x="723900" y="1988574"/>
            <a:ext cx="7486650" cy="4724400"/>
          </a:xfrm>
          <a:prstGeom prst="rect">
            <a:avLst/>
          </a:prstGeom>
          <a:noFill/>
          <a:ln>
            <a:noFill/>
          </a:ln>
        </p:spPr>
        <p:txBody>
          <a:bodyPr spcFirstLastPara="1" wrap="square" lIns="91425" tIns="45700" rIns="91425" bIns="45700" anchor="t" anchorCtr="0">
            <a:normAutofit/>
          </a:bodyPr>
          <a:lstStyle/>
          <a:p>
            <a:pPr marL="514350" lvl="0" indent="-514350" algn="ctr" rtl="0">
              <a:lnSpc>
                <a:spcPct val="150000"/>
              </a:lnSpc>
              <a:spcBef>
                <a:spcPts val="0"/>
              </a:spcBef>
              <a:spcAft>
                <a:spcPts val="0"/>
              </a:spcAft>
              <a:buSzPct val="80000"/>
              <a:buFont typeface="Noto Sans Symbols"/>
              <a:buNone/>
            </a:pPr>
            <a:r>
              <a:rPr lang="en-US" sz="2800" b="1" dirty="0">
                <a:solidFill>
                  <a:schemeClr val="tx1">
                    <a:lumMod val="65000"/>
                    <a:lumOff val="35000"/>
                  </a:schemeClr>
                </a:solidFill>
                <a:latin typeface="Times New Roman"/>
                <a:ea typeface="Times New Roman"/>
                <a:cs typeface="Times New Roman"/>
                <a:sym typeface="Times New Roman"/>
              </a:rPr>
              <a:t>  1.Html:- </a:t>
            </a:r>
            <a:r>
              <a:rPr lang="en-US" sz="2400" dirty="0">
                <a:solidFill>
                  <a:schemeClr val="tx1">
                    <a:lumMod val="65000"/>
                    <a:lumOff val="35000"/>
                  </a:schemeClr>
                </a:solidFill>
                <a:latin typeface="MS PGothic"/>
                <a:ea typeface="MS PGothic"/>
                <a:cs typeface="MS PGothic"/>
                <a:sym typeface="MS PGothic"/>
              </a:rPr>
              <a:t>for basic structure and layout of the game.</a:t>
            </a:r>
          </a:p>
          <a:p>
            <a:pPr marL="514350" lvl="0" indent="-514350" algn="ctr" rtl="0">
              <a:lnSpc>
                <a:spcPct val="150000"/>
              </a:lnSpc>
              <a:spcBef>
                <a:spcPts val="0"/>
              </a:spcBef>
              <a:spcAft>
                <a:spcPts val="0"/>
              </a:spcAft>
              <a:buSzPct val="80000"/>
              <a:buFont typeface="Noto Sans Symbols"/>
              <a:buNone/>
            </a:pPr>
            <a:r>
              <a:rPr lang="en-US" sz="1600" b="1" dirty="0">
                <a:solidFill>
                  <a:schemeClr val="tx1">
                    <a:lumMod val="65000"/>
                    <a:lumOff val="35000"/>
                  </a:schemeClr>
                </a:solidFill>
                <a:latin typeface="MS PGothic"/>
                <a:ea typeface="MS PGothic"/>
                <a:sym typeface="MS PGothic"/>
              </a:rPr>
              <a:t>File: index.html</a:t>
            </a:r>
            <a:endParaRPr sz="1600" b="1" dirty="0">
              <a:solidFill>
                <a:schemeClr val="tx1">
                  <a:lumMod val="65000"/>
                  <a:lumOff val="35000"/>
                </a:schemeClr>
              </a:solidFill>
            </a:endParaRPr>
          </a:p>
          <a:p>
            <a:pPr marL="514350" lvl="0" indent="-514350" algn="ctr" rtl="0">
              <a:lnSpc>
                <a:spcPct val="150000"/>
              </a:lnSpc>
              <a:spcBef>
                <a:spcPts val="0"/>
              </a:spcBef>
              <a:spcAft>
                <a:spcPts val="0"/>
              </a:spcAft>
              <a:buSzPct val="80000"/>
              <a:buFont typeface="Noto Sans Symbols"/>
              <a:buNone/>
            </a:pPr>
            <a:r>
              <a:rPr lang="en-US" sz="2800" b="1" dirty="0">
                <a:solidFill>
                  <a:schemeClr val="tx1">
                    <a:lumMod val="65000"/>
                    <a:lumOff val="35000"/>
                  </a:schemeClr>
                </a:solidFill>
                <a:latin typeface="Times New Roman"/>
                <a:ea typeface="Times New Roman"/>
                <a:cs typeface="Times New Roman"/>
                <a:sym typeface="Times New Roman"/>
              </a:rPr>
              <a:t>2.Css:- </a:t>
            </a:r>
            <a:r>
              <a:rPr lang="en-US" sz="2400" dirty="0" err="1">
                <a:solidFill>
                  <a:schemeClr val="tx1">
                    <a:lumMod val="65000"/>
                    <a:lumOff val="35000"/>
                  </a:schemeClr>
                </a:solidFill>
                <a:latin typeface="MS PGothic"/>
                <a:ea typeface="MS PGothic"/>
                <a:cs typeface="MS PGothic"/>
                <a:sym typeface="MS PGothic"/>
              </a:rPr>
              <a:t>Css</a:t>
            </a:r>
            <a:r>
              <a:rPr lang="en-US" sz="2400" dirty="0">
                <a:solidFill>
                  <a:schemeClr val="tx1">
                    <a:lumMod val="65000"/>
                    <a:lumOff val="35000"/>
                  </a:schemeClr>
                </a:solidFill>
                <a:latin typeface="MS PGothic"/>
                <a:ea typeface="MS PGothic"/>
                <a:cs typeface="MS PGothic"/>
                <a:sym typeface="MS PGothic"/>
              </a:rPr>
              <a:t> use for the </a:t>
            </a:r>
            <a:r>
              <a:rPr lang="en-US" sz="2400" dirty="0" err="1">
                <a:solidFill>
                  <a:schemeClr val="tx1">
                    <a:lumMod val="65000"/>
                    <a:lumOff val="35000"/>
                  </a:schemeClr>
                </a:solidFill>
                <a:latin typeface="MS PGothic"/>
                <a:ea typeface="MS PGothic"/>
                <a:cs typeface="MS PGothic"/>
                <a:sym typeface="MS PGothic"/>
              </a:rPr>
              <a:t>desining</a:t>
            </a:r>
            <a:r>
              <a:rPr lang="en-US" sz="2400" dirty="0">
                <a:solidFill>
                  <a:schemeClr val="tx1">
                    <a:lumMod val="65000"/>
                    <a:lumOff val="35000"/>
                  </a:schemeClr>
                </a:solidFill>
                <a:latin typeface="MS PGothic"/>
                <a:ea typeface="MS PGothic"/>
                <a:cs typeface="MS PGothic"/>
                <a:sym typeface="MS PGothic"/>
              </a:rPr>
              <a:t> of game and other </a:t>
            </a:r>
            <a:r>
              <a:rPr lang="en-US" sz="2400" dirty="0" err="1">
                <a:solidFill>
                  <a:schemeClr val="tx1">
                    <a:lumMod val="65000"/>
                    <a:lumOff val="35000"/>
                  </a:schemeClr>
                </a:solidFill>
                <a:latin typeface="MS PGothic"/>
                <a:ea typeface="MS PGothic"/>
                <a:cs typeface="MS PGothic"/>
                <a:sym typeface="MS PGothic"/>
              </a:rPr>
              <a:t>elments</a:t>
            </a:r>
            <a:r>
              <a:rPr lang="en-US" sz="2400" dirty="0">
                <a:solidFill>
                  <a:schemeClr val="tx1">
                    <a:lumMod val="65000"/>
                    <a:lumOff val="35000"/>
                  </a:schemeClr>
                </a:solidFill>
                <a:latin typeface="MS PGothic"/>
                <a:ea typeface="MS PGothic"/>
                <a:cs typeface="MS PGothic"/>
                <a:sym typeface="MS PGothic"/>
              </a:rPr>
              <a:t> of the game.</a:t>
            </a:r>
          </a:p>
          <a:p>
            <a:pPr marL="514350" indent="-514350" algn="ctr">
              <a:lnSpc>
                <a:spcPct val="150000"/>
              </a:lnSpc>
              <a:spcBef>
                <a:spcPts val="0"/>
              </a:spcBef>
              <a:spcAft>
                <a:spcPts val="0"/>
              </a:spcAft>
              <a:buSzPct val="80000"/>
              <a:buNone/>
            </a:pPr>
            <a:r>
              <a:rPr lang="en-US" sz="1600" b="1" dirty="0">
                <a:solidFill>
                  <a:schemeClr val="tx1">
                    <a:lumMod val="65000"/>
                    <a:lumOff val="35000"/>
                  </a:schemeClr>
                </a:solidFill>
                <a:latin typeface="MS PGothic"/>
                <a:ea typeface="MS PGothic"/>
                <a:sym typeface="MS PGothic"/>
              </a:rPr>
              <a:t>File: style.css</a:t>
            </a:r>
            <a:endParaRPr dirty="0">
              <a:solidFill>
                <a:schemeClr val="tx1">
                  <a:lumMod val="65000"/>
                  <a:lumOff val="35000"/>
                </a:schemeClr>
              </a:solidFill>
            </a:endParaRPr>
          </a:p>
          <a:p>
            <a:pPr marL="514350" lvl="0" indent="-514350" algn="ctr" rtl="0">
              <a:lnSpc>
                <a:spcPct val="150000"/>
              </a:lnSpc>
              <a:spcBef>
                <a:spcPts val="0"/>
              </a:spcBef>
              <a:spcAft>
                <a:spcPts val="0"/>
              </a:spcAft>
              <a:buSzPct val="80000"/>
              <a:buFont typeface="Noto Sans Symbols"/>
              <a:buNone/>
            </a:pPr>
            <a:r>
              <a:rPr lang="en-US" sz="2400" b="1" dirty="0">
                <a:solidFill>
                  <a:schemeClr val="tx1">
                    <a:lumMod val="65000"/>
                    <a:lumOff val="35000"/>
                  </a:schemeClr>
                </a:solidFill>
                <a:latin typeface="Times New Roman"/>
                <a:ea typeface="Times New Roman"/>
                <a:cs typeface="Times New Roman"/>
                <a:sym typeface="Times New Roman"/>
              </a:rPr>
              <a:t>  3.javascript:- </a:t>
            </a:r>
            <a:r>
              <a:rPr lang="en-US" sz="2400" dirty="0">
                <a:solidFill>
                  <a:schemeClr val="tx1">
                    <a:lumMod val="65000"/>
                    <a:lumOff val="35000"/>
                  </a:schemeClr>
                </a:solidFill>
                <a:latin typeface="MS PGothic"/>
                <a:ea typeface="MS PGothic"/>
                <a:cs typeface="MS PGothic"/>
                <a:sym typeface="MS PGothic"/>
              </a:rPr>
              <a:t>for the functionality or working of game we use </a:t>
            </a:r>
            <a:r>
              <a:rPr lang="en-US" sz="2400" dirty="0" err="1">
                <a:solidFill>
                  <a:schemeClr val="tx1">
                    <a:lumMod val="65000"/>
                    <a:lumOff val="35000"/>
                  </a:schemeClr>
                </a:solidFill>
                <a:latin typeface="MS PGothic"/>
                <a:ea typeface="MS PGothic"/>
                <a:cs typeface="MS PGothic"/>
                <a:sym typeface="MS PGothic"/>
              </a:rPr>
              <a:t>javascript</a:t>
            </a:r>
            <a:r>
              <a:rPr lang="en-US" sz="2400" dirty="0">
                <a:solidFill>
                  <a:schemeClr val="tx1">
                    <a:lumMod val="65000"/>
                    <a:lumOff val="35000"/>
                  </a:schemeClr>
                </a:solidFill>
                <a:latin typeface="MS PGothic"/>
                <a:ea typeface="MS PGothic"/>
                <a:cs typeface="MS PGothic"/>
                <a:sym typeface="MS PGothic"/>
              </a:rPr>
              <a:t> Language .</a:t>
            </a:r>
            <a:endParaRPr dirty="0">
              <a:solidFill>
                <a:schemeClr val="tx1">
                  <a:lumMod val="65000"/>
                  <a:lumOff val="35000"/>
                </a:schemeClr>
              </a:solidFill>
            </a:endParaRPr>
          </a:p>
          <a:p>
            <a:pPr marL="514350" lvl="0" indent="-514350" algn="ctr" rtl="0">
              <a:lnSpc>
                <a:spcPct val="150000"/>
              </a:lnSpc>
              <a:spcBef>
                <a:spcPts val="0"/>
              </a:spcBef>
              <a:spcAft>
                <a:spcPts val="0"/>
              </a:spcAft>
              <a:buSzPct val="80000"/>
              <a:buFont typeface="Noto Sans Symbols"/>
              <a:buNone/>
            </a:pPr>
            <a:r>
              <a:rPr lang="en-US" sz="1600" b="1" dirty="0">
                <a:solidFill>
                  <a:schemeClr val="tx1">
                    <a:lumMod val="65000"/>
                    <a:lumOff val="35000"/>
                  </a:schemeClr>
                </a:solidFill>
                <a:latin typeface="MS PGothic"/>
                <a:ea typeface="MS PGothic"/>
                <a:sym typeface="MS PGothic"/>
              </a:rPr>
              <a:t>File: index.js</a:t>
            </a:r>
            <a:endParaRPr lang="en-US" sz="1600" b="1" dirty="0">
              <a:solidFill>
                <a:schemeClr val="tx1">
                  <a:lumMod val="65000"/>
                  <a:lumOff val="35000"/>
                </a:schemeClr>
              </a:solidFill>
            </a:endParaRPr>
          </a:p>
          <a:p>
            <a:pPr marL="514350" lvl="0" indent="-514350" algn="ctr" rtl="0">
              <a:lnSpc>
                <a:spcPct val="150000"/>
              </a:lnSpc>
              <a:spcBef>
                <a:spcPts val="0"/>
              </a:spcBef>
              <a:spcAft>
                <a:spcPts val="0"/>
              </a:spcAft>
              <a:buSzPct val="80000"/>
              <a:buFont typeface="Noto Sans Symbols"/>
              <a:buNone/>
            </a:pPr>
            <a:endParaRPr sz="4800" b="1" dirty="0">
              <a:solidFill>
                <a:srgbClr val="FF0000"/>
              </a:solidFill>
              <a:latin typeface="Times New Roman"/>
              <a:ea typeface="Times New Roman"/>
              <a:cs typeface="Times New Roman"/>
              <a:sym typeface="Times New Roman"/>
            </a:endParaRPr>
          </a:p>
          <a:p>
            <a:pPr marL="514350" lvl="0" indent="-514350" algn="ctr" rtl="0">
              <a:lnSpc>
                <a:spcPct val="150000"/>
              </a:lnSpc>
              <a:spcBef>
                <a:spcPts val="0"/>
              </a:spcBef>
              <a:spcAft>
                <a:spcPts val="0"/>
              </a:spcAft>
              <a:buSzPct val="79999"/>
              <a:buFont typeface="Noto Sans Symbols"/>
              <a:buNone/>
            </a:pPr>
            <a:endParaRPr sz="3600" dirty="0">
              <a:solidFill>
                <a:schemeClr val="dk2"/>
              </a:solidFill>
              <a:latin typeface="Times New Roman"/>
              <a:ea typeface="Times New Roman"/>
              <a:cs typeface="Times New Roman"/>
              <a:sym typeface="Times New Roman"/>
            </a:endParaRPr>
          </a:p>
        </p:txBody>
      </p:sp>
      <p:sp>
        <p:nvSpPr>
          <p:cNvPr id="294" name="Google Shape;294;p5"/>
          <p:cNvSpPr txBox="1"/>
          <p:nvPr/>
        </p:nvSpPr>
        <p:spPr>
          <a:xfrm>
            <a:off x="982980" y="1104900"/>
            <a:ext cx="3352800"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tx1">
                    <a:lumMod val="65000"/>
                    <a:lumOff val="35000"/>
                  </a:schemeClr>
                </a:solidFill>
                <a:latin typeface="Tahoma"/>
                <a:ea typeface="Tahoma"/>
                <a:cs typeface="Tahoma"/>
                <a:sym typeface="Tahoma"/>
              </a:rPr>
              <a:t>Technology used:</a:t>
            </a:r>
            <a:endParaRPr dirty="0">
              <a:solidFill>
                <a:schemeClr val="tx1">
                  <a:lumMod val="65000"/>
                  <a:lumOff val="35000"/>
                </a:schemeClr>
              </a:solidFill>
            </a:endParaRPr>
          </a:p>
          <a:p>
            <a:pPr marL="0" marR="0" lvl="0" indent="0" algn="l" rtl="0">
              <a:spcBef>
                <a:spcPts val="0"/>
              </a:spcBef>
              <a:spcAft>
                <a:spcPts val="0"/>
              </a:spcAft>
              <a:buNone/>
            </a:pPr>
            <a:endParaRPr sz="1800" dirty="0">
              <a:solidFill>
                <a:schemeClr val="tx1">
                  <a:lumMod val="65000"/>
                  <a:lumOff val="35000"/>
                </a:schemeClr>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00"/>
              </a:buClr>
              <a:buSzPts val="4000"/>
              <a:buFont typeface="Century Gothic"/>
              <a:buNone/>
            </a:pPr>
            <a:r>
              <a:rPr lang="en-US" b="1" dirty="0">
                <a:solidFill>
                  <a:schemeClr val="tx1">
                    <a:lumMod val="65000"/>
                    <a:lumOff val="35000"/>
                  </a:schemeClr>
                </a:solidFill>
              </a:rPr>
              <a:t>DFD</a:t>
            </a:r>
            <a:r>
              <a:rPr lang="en-US" sz="4000" b="1" dirty="0">
                <a:solidFill>
                  <a:schemeClr val="tx1">
                    <a:lumMod val="65000"/>
                    <a:lumOff val="35000"/>
                  </a:schemeClr>
                </a:solidFill>
              </a:rPr>
              <a:t> DIAGRAM</a:t>
            </a:r>
            <a:endParaRPr sz="4000" b="1" dirty="0">
              <a:solidFill>
                <a:schemeClr val="tx1">
                  <a:lumMod val="65000"/>
                  <a:lumOff val="35000"/>
                </a:schemeClr>
              </a:solidFill>
            </a:endParaRPr>
          </a:p>
        </p:txBody>
      </p:sp>
      <p:pic>
        <p:nvPicPr>
          <p:cNvPr id="6" name="Content Placeholder 5">
            <a:extLst>
              <a:ext uri="{FF2B5EF4-FFF2-40B4-BE49-F238E27FC236}">
                <a16:creationId xmlns:a16="http://schemas.microsoft.com/office/drawing/2014/main" id="{61684FAA-381C-D245-8CDC-1EFF82E20AAC}"/>
              </a:ext>
            </a:extLst>
          </p:cNvPr>
          <p:cNvPicPr>
            <a:picLocks noGrp="1" noChangeAspect="1"/>
          </p:cNvPicPr>
          <p:nvPr>
            <p:ph idx="1"/>
          </p:nvPr>
        </p:nvPicPr>
        <p:blipFill>
          <a:blip r:embed="rId3"/>
          <a:stretch>
            <a:fillRect/>
          </a:stretch>
        </p:blipFill>
        <p:spPr>
          <a:xfrm>
            <a:off x="1196340" y="1988820"/>
            <a:ext cx="6430285" cy="401034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8"/>
          <p:cNvSpPr txBox="1">
            <a:spLocks noGrp="1"/>
          </p:cNvSpPr>
          <p:nvPr>
            <p:ph idx="1"/>
          </p:nvPr>
        </p:nvSpPr>
        <p:spPr>
          <a:xfrm>
            <a:off x="-685800" y="838200"/>
            <a:ext cx="7772400" cy="7620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200"/>
              <a:buFont typeface="Noto Sans Symbols"/>
              <a:buNone/>
            </a:pPr>
            <a:r>
              <a:rPr lang="en-US" sz="4000" b="1">
                <a:solidFill>
                  <a:srgbClr val="FFFF00"/>
                </a:solidFill>
                <a:latin typeface="Tahoma"/>
                <a:ea typeface="Tahoma"/>
                <a:cs typeface="Tahoma"/>
                <a:sym typeface="Tahoma"/>
              </a:rPr>
              <a:t>Demo video :</a:t>
            </a:r>
            <a:endParaRPr sz="4000">
              <a:solidFill>
                <a:srgbClr val="FFFF00"/>
              </a:solidFill>
              <a:latin typeface="Tahoma"/>
              <a:ea typeface="Tahoma"/>
              <a:cs typeface="Tahoma"/>
              <a:sym typeface="Tahoma"/>
            </a:endParaRPr>
          </a:p>
        </p:txBody>
      </p:sp>
      <p:pic>
        <p:nvPicPr>
          <p:cNvPr id="321" name="Google Shape;321;p8"/>
          <p:cNvPicPr preferRelativeResize="0"/>
          <p:nvPr/>
        </p:nvPicPr>
        <p:blipFill rotWithShape="1">
          <a:blip r:embed="rId3">
            <a:alphaModFix/>
          </a:blip>
          <a:srcRect t="5555" r="16000"/>
          <a:stretch/>
        </p:blipFill>
        <p:spPr>
          <a:xfrm>
            <a:off x="1555750" y="2514600"/>
            <a:ext cx="6032500" cy="4191000"/>
          </a:xfrm>
          <a:prstGeom prst="roundRect">
            <a:avLst>
              <a:gd name="adj" fmla="val 5299"/>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5000"/>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9"/>
          <p:cNvSpPr txBox="1">
            <a:spLocks noGrp="1"/>
          </p:cNvSpPr>
          <p:nvPr>
            <p:ph type="title"/>
          </p:nvPr>
        </p:nvSpPr>
        <p:spPr>
          <a:xfrm>
            <a:off x="762000" y="1143000"/>
            <a:ext cx="6345260" cy="70986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00"/>
              </a:buClr>
              <a:buSzPts val="3200"/>
              <a:buFont typeface="Tahoma"/>
              <a:buNone/>
            </a:pPr>
            <a:r>
              <a:rPr lang="en-US" b="1">
                <a:solidFill>
                  <a:srgbClr val="FFFF00"/>
                </a:solidFill>
                <a:latin typeface="Tahoma"/>
                <a:ea typeface="Tahoma"/>
                <a:cs typeface="Tahoma"/>
                <a:sym typeface="Tahoma"/>
              </a:rPr>
              <a:t>Steps For play Game:</a:t>
            </a:r>
            <a:br>
              <a:rPr lang="en-US" sz="3200">
                <a:solidFill>
                  <a:schemeClr val="dk2"/>
                </a:solidFill>
                <a:latin typeface="Times New Roman"/>
                <a:ea typeface="Times New Roman"/>
                <a:cs typeface="Times New Roman"/>
                <a:sym typeface="Times New Roman"/>
              </a:rPr>
            </a:br>
            <a:endParaRPr/>
          </a:p>
        </p:txBody>
      </p:sp>
      <p:sp>
        <p:nvSpPr>
          <p:cNvPr id="327" name="Google Shape;327;p9"/>
          <p:cNvSpPr txBox="1"/>
          <p:nvPr/>
        </p:nvSpPr>
        <p:spPr>
          <a:xfrm>
            <a:off x="1295400" y="2590800"/>
            <a:ext cx="6019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28" name="Google Shape;328;p9"/>
          <p:cNvSpPr txBox="1"/>
          <p:nvPr/>
        </p:nvSpPr>
        <p:spPr>
          <a:xfrm>
            <a:off x="722671" y="2362200"/>
            <a:ext cx="8382000" cy="4572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accent1"/>
              </a:buClr>
              <a:buSzPts val="1600"/>
              <a:buFont typeface="Noto Sans Symbols"/>
              <a:buChar char="►"/>
            </a:pPr>
            <a:r>
              <a:rPr lang="en-US" sz="2000" b="0" i="0">
                <a:solidFill>
                  <a:srgbClr val="1B1B1B"/>
                </a:solidFill>
                <a:latin typeface="Roboto"/>
                <a:ea typeface="Roboto"/>
                <a:cs typeface="Roboto"/>
                <a:sym typeface="Roboto"/>
              </a:rPr>
              <a:t>Click start button.</a:t>
            </a:r>
            <a:endParaRPr/>
          </a:p>
          <a:p>
            <a:pPr marL="342900" marR="0" lvl="0" indent="-342900" algn="just" rtl="0">
              <a:lnSpc>
                <a:spcPct val="150000"/>
              </a:lnSpc>
              <a:spcBef>
                <a:spcPts val="1000"/>
              </a:spcBef>
              <a:spcAft>
                <a:spcPts val="0"/>
              </a:spcAft>
              <a:buClr>
                <a:schemeClr val="accent1"/>
              </a:buClr>
              <a:buSzPts val="1600"/>
              <a:buFont typeface="Noto Sans Symbols"/>
              <a:buChar char="►"/>
            </a:pPr>
            <a:r>
              <a:rPr lang="en-US" sz="2000" b="0" i="0">
                <a:solidFill>
                  <a:srgbClr val="1B1B1B"/>
                </a:solidFill>
                <a:latin typeface="Roboto"/>
                <a:ea typeface="Roboto"/>
                <a:cs typeface="Roboto"/>
                <a:sym typeface="Roboto"/>
              </a:rPr>
              <a:t> focus on flashing lights.</a:t>
            </a:r>
            <a:endParaRPr/>
          </a:p>
          <a:p>
            <a:pPr marL="342900" marR="0" lvl="0" indent="-342900" algn="just" rtl="0">
              <a:lnSpc>
                <a:spcPct val="150000"/>
              </a:lnSpc>
              <a:spcBef>
                <a:spcPts val="1000"/>
              </a:spcBef>
              <a:spcAft>
                <a:spcPts val="0"/>
              </a:spcAft>
              <a:buClr>
                <a:schemeClr val="accent1"/>
              </a:buClr>
              <a:buSzPts val="1600"/>
              <a:buFont typeface="Noto Sans Symbols"/>
              <a:buChar char="►"/>
            </a:pPr>
            <a:r>
              <a:rPr lang="en-US" sz="2000" b="0" i="0">
                <a:solidFill>
                  <a:srgbClr val="1B1B1B"/>
                </a:solidFill>
                <a:latin typeface="Roboto"/>
                <a:ea typeface="Roboto"/>
                <a:cs typeface="Roboto"/>
                <a:sym typeface="Roboto"/>
              </a:rPr>
              <a:t>Click same flash lights.</a:t>
            </a:r>
            <a:endParaRPr/>
          </a:p>
          <a:p>
            <a:pPr marL="342900" marR="0" lvl="0" indent="-342900" algn="just" rtl="0">
              <a:lnSpc>
                <a:spcPct val="150000"/>
              </a:lnSpc>
              <a:spcBef>
                <a:spcPts val="1000"/>
              </a:spcBef>
              <a:spcAft>
                <a:spcPts val="0"/>
              </a:spcAft>
              <a:buClr>
                <a:schemeClr val="accent1"/>
              </a:buClr>
              <a:buSzPts val="1600"/>
              <a:buFont typeface="Noto Sans Symbols"/>
              <a:buChar char="►"/>
            </a:pPr>
            <a:r>
              <a:rPr lang="en-US" sz="2000" b="0" i="0">
                <a:solidFill>
                  <a:srgbClr val="1B1B1B"/>
                </a:solidFill>
                <a:latin typeface="Roboto"/>
                <a:ea typeface="Roboto"/>
                <a:cs typeface="Roboto"/>
                <a:sym typeface="Roboto"/>
              </a:rPr>
              <a:t>Follow the sequence.</a:t>
            </a:r>
            <a:endParaRPr/>
          </a:p>
          <a:p>
            <a:pPr marL="342900" marR="0" lvl="0" indent="-342900" algn="just" rtl="0">
              <a:lnSpc>
                <a:spcPct val="150000"/>
              </a:lnSpc>
              <a:spcBef>
                <a:spcPts val="1000"/>
              </a:spcBef>
              <a:spcAft>
                <a:spcPts val="0"/>
              </a:spcAft>
              <a:buClr>
                <a:schemeClr val="accent1"/>
              </a:buClr>
              <a:buSzPts val="1600"/>
              <a:buFont typeface="Noto Sans Symbols"/>
              <a:buChar char="►"/>
            </a:pPr>
            <a:r>
              <a:rPr lang="en-US" sz="2000" b="0" i="0">
                <a:solidFill>
                  <a:srgbClr val="1B1B1B"/>
                </a:solidFill>
                <a:latin typeface="Roboto"/>
                <a:ea typeface="Roboto"/>
                <a:cs typeface="Roboto"/>
                <a:sym typeface="Roboto"/>
              </a:rPr>
              <a:t>Click wrong flash lights.</a:t>
            </a:r>
            <a:endParaRPr/>
          </a:p>
          <a:p>
            <a:pPr marL="342900" marR="0" lvl="0" indent="-342900" algn="just" rtl="0">
              <a:lnSpc>
                <a:spcPct val="150000"/>
              </a:lnSpc>
              <a:spcBef>
                <a:spcPts val="1000"/>
              </a:spcBef>
              <a:spcAft>
                <a:spcPts val="0"/>
              </a:spcAft>
              <a:buClr>
                <a:schemeClr val="accent1"/>
              </a:buClr>
              <a:buSzPts val="1600"/>
              <a:buFont typeface="Noto Sans Symbols"/>
              <a:buChar char="►"/>
            </a:pPr>
            <a:r>
              <a:rPr lang="en-US" sz="2000" b="0" i="0">
                <a:solidFill>
                  <a:srgbClr val="1B1B1B"/>
                </a:solidFill>
                <a:latin typeface="Roboto"/>
                <a:ea typeface="Roboto"/>
                <a:cs typeface="Roboto"/>
                <a:sym typeface="Roboto"/>
              </a:rPr>
              <a:t>Game over.</a:t>
            </a:r>
            <a:endParaRPr/>
          </a:p>
          <a:p>
            <a:pPr marL="342900" marR="0" lvl="0" indent="-342900" algn="just" rtl="0">
              <a:lnSpc>
                <a:spcPct val="150000"/>
              </a:lnSpc>
              <a:spcBef>
                <a:spcPts val="1000"/>
              </a:spcBef>
              <a:spcAft>
                <a:spcPts val="0"/>
              </a:spcAft>
              <a:buClr>
                <a:schemeClr val="accent1"/>
              </a:buClr>
              <a:buSzPts val="1600"/>
              <a:buFont typeface="Noto Sans Symbols"/>
              <a:buChar char="►"/>
            </a:pPr>
            <a:r>
              <a:rPr lang="en-US" sz="2000" b="0" i="0">
                <a:solidFill>
                  <a:srgbClr val="1B1B1B"/>
                </a:solidFill>
                <a:latin typeface="Roboto"/>
                <a:ea typeface="Roboto"/>
                <a:cs typeface="Roboto"/>
                <a:sym typeface="Roboto"/>
              </a:rPr>
              <a:t>Restart.</a:t>
            </a:r>
            <a:endParaRPr/>
          </a:p>
          <a:p>
            <a:pPr marL="342900" marR="0" lvl="0" indent="-241300" algn="just" rtl="0">
              <a:lnSpc>
                <a:spcPct val="150000"/>
              </a:lnSpc>
              <a:spcBef>
                <a:spcPts val="1000"/>
              </a:spcBef>
              <a:spcAft>
                <a:spcPts val="0"/>
              </a:spcAft>
              <a:buClr>
                <a:schemeClr val="accent1"/>
              </a:buClr>
              <a:buSzPts val="1600"/>
              <a:buFont typeface="Noto Sans Symbols"/>
              <a:buNone/>
            </a:pPr>
            <a:endParaRPr sz="2000" b="0" i="0">
              <a:solidFill>
                <a:srgbClr val="1B1B1B"/>
              </a:solidFill>
              <a:latin typeface="Roboto"/>
              <a:ea typeface="Roboto"/>
              <a:cs typeface="Roboto"/>
              <a:sym typeface="Roboto"/>
            </a:endParaRPr>
          </a:p>
          <a:p>
            <a:pPr marL="342900" marR="0" lvl="0" indent="-180340" algn="just" rtl="0">
              <a:lnSpc>
                <a:spcPct val="150000"/>
              </a:lnSpc>
              <a:spcBef>
                <a:spcPts val="1000"/>
              </a:spcBef>
              <a:spcAft>
                <a:spcPts val="0"/>
              </a:spcAft>
              <a:buClr>
                <a:schemeClr val="accent1"/>
              </a:buClr>
              <a:buSzPts val="2560"/>
              <a:buFont typeface="Noto Sans Symbols"/>
              <a:buNone/>
            </a:pPr>
            <a:endParaRPr sz="3200" b="0" i="0">
              <a:solidFill>
                <a:srgbClr val="0C0C0C"/>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0"/>
          <p:cNvSpPr txBox="1">
            <a:spLocks noGrp="1"/>
          </p:cNvSpPr>
          <p:nvPr>
            <p:ph type="title"/>
          </p:nvPr>
        </p:nvSpPr>
        <p:spPr>
          <a:xfrm>
            <a:off x="-2314575" y="1371600"/>
            <a:ext cx="6934200" cy="1371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00"/>
              </a:buClr>
              <a:buSzPts val="3600"/>
              <a:buFont typeface="Tahoma"/>
              <a:buNone/>
            </a:pPr>
            <a:r>
              <a:rPr lang="en-US" sz="3600" b="1" dirty="0">
                <a:solidFill>
                  <a:srgbClr val="FFFF00"/>
                </a:solidFill>
                <a:latin typeface="Tahoma"/>
                <a:ea typeface="Tahoma"/>
                <a:cs typeface="Tahoma"/>
                <a:sym typeface="Tahoma"/>
              </a:rPr>
              <a:t>                         </a:t>
            </a:r>
            <a:r>
              <a:rPr lang="en-US" sz="4000" b="1" dirty="0">
                <a:solidFill>
                  <a:schemeClr val="tx1">
                    <a:lumMod val="75000"/>
                    <a:lumOff val="25000"/>
                  </a:schemeClr>
                </a:solidFill>
                <a:latin typeface="Tahoma"/>
                <a:ea typeface="Tahoma"/>
                <a:cs typeface="Tahoma"/>
                <a:sym typeface="Tahoma"/>
              </a:rPr>
              <a:t>Advantages:</a:t>
            </a:r>
            <a:endParaRPr sz="3600" dirty="0">
              <a:solidFill>
                <a:schemeClr val="tx1">
                  <a:lumMod val="75000"/>
                  <a:lumOff val="25000"/>
                </a:schemeClr>
              </a:solidFill>
              <a:latin typeface="Tahoma"/>
              <a:ea typeface="Tahoma"/>
              <a:cs typeface="Tahoma"/>
              <a:sym typeface="Tahoma"/>
            </a:endParaRPr>
          </a:p>
        </p:txBody>
      </p:sp>
      <p:sp>
        <p:nvSpPr>
          <p:cNvPr id="334" name="Google Shape;334;p10"/>
          <p:cNvSpPr txBox="1">
            <a:spLocks noGrp="1"/>
          </p:cNvSpPr>
          <p:nvPr>
            <p:ph idx="1"/>
          </p:nvPr>
        </p:nvSpPr>
        <p:spPr>
          <a:xfrm>
            <a:off x="762000" y="2514600"/>
            <a:ext cx="8382000" cy="45720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SzPts val="1600"/>
              <a:buChar char="►"/>
            </a:pPr>
            <a:r>
              <a:rPr lang="en-US" sz="2000" b="0" i="0" dirty="0">
                <a:solidFill>
                  <a:srgbClr val="1B1B1B"/>
                </a:solidFill>
                <a:latin typeface="Roboto"/>
                <a:ea typeface="Roboto"/>
                <a:cs typeface="Roboto"/>
                <a:sym typeface="Roboto"/>
              </a:rPr>
              <a:t>It helps develop cognitive skills.</a:t>
            </a:r>
            <a:endParaRPr dirty="0"/>
          </a:p>
          <a:p>
            <a:pPr marL="342900" lvl="0" indent="-342900" algn="just" rtl="0">
              <a:lnSpc>
                <a:spcPct val="150000"/>
              </a:lnSpc>
              <a:spcBef>
                <a:spcPts val="1000"/>
              </a:spcBef>
              <a:spcAft>
                <a:spcPts val="0"/>
              </a:spcAft>
              <a:buSzPts val="1600"/>
              <a:buChar char="►"/>
            </a:pPr>
            <a:r>
              <a:rPr lang="en-US" sz="2000" b="0" i="0" dirty="0">
                <a:solidFill>
                  <a:srgbClr val="1B1B1B"/>
                </a:solidFill>
                <a:latin typeface="Roboto"/>
                <a:ea typeface="Roboto"/>
                <a:cs typeface="Roboto"/>
                <a:sym typeface="Roboto"/>
              </a:rPr>
              <a:t> It helps develop  concentration, and memory.</a:t>
            </a:r>
            <a:endParaRPr dirty="0"/>
          </a:p>
          <a:p>
            <a:pPr marL="342900" lvl="0" indent="-342900" algn="just" rtl="0">
              <a:lnSpc>
                <a:spcPct val="150000"/>
              </a:lnSpc>
              <a:spcBef>
                <a:spcPts val="1000"/>
              </a:spcBef>
              <a:spcAft>
                <a:spcPts val="0"/>
              </a:spcAft>
              <a:buSzPts val="1600"/>
              <a:buChar char="►"/>
            </a:pPr>
            <a:r>
              <a:rPr lang="en-US" sz="2000" dirty="0">
                <a:solidFill>
                  <a:srgbClr val="1B1B1B"/>
                </a:solidFill>
                <a:latin typeface="Roboto"/>
                <a:ea typeface="Roboto"/>
                <a:cs typeface="Roboto"/>
                <a:sym typeface="Roboto"/>
              </a:rPr>
              <a:t>Can be played with friends.</a:t>
            </a:r>
            <a:endParaRPr dirty="0"/>
          </a:p>
          <a:p>
            <a:pPr marL="342900" lvl="0" indent="-342900" algn="just" rtl="0">
              <a:lnSpc>
                <a:spcPct val="150000"/>
              </a:lnSpc>
              <a:spcBef>
                <a:spcPts val="1000"/>
              </a:spcBef>
              <a:spcAft>
                <a:spcPts val="0"/>
              </a:spcAft>
              <a:buSzPts val="1600"/>
              <a:buChar char="►"/>
            </a:pPr>
            <a:r>
              <a:rPr lang="en-US" sz="2000" dirty="0">
                <a:solidFill>
                  <a:srgbClr val="1B1B1B"/>
                </a:solidFill>
                <a:latin typeface="Roboto"/>
                <a:ea typeface="Roboto"/>
                <a:cs typeface="Roboto"/>
                <a:sym typeface="Roboto"/>
              </a:rPr>
              <a:t>It also helps to improve focused.</a:t>
            </a:r>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29022e4fe8e_2_13"/>
          <p:cNvSpPr txBox="1">
            <a:spLocks noGrp="1"/>
          </p:cNvSpPr>
          <p:nvPr>
            <p:ph type="title"/>
          </p:nvPr>
        </p:nvSpPr>
        <p:spPr>
          <a:xfrm>
            <a:off x="999350" y="661300"/>
            <a:ext cx="6345300" cy="1013400"/>
          </a:xfrm>
          <a:prstGeom prst="rect">
            <a:avLst/>
          </a:prstGeom>
          <a:ln w="95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US" b="1" dirty="0">
                <a:solidFill>
                  <a:schemeClr val="tx1">
                    <a:lumMod val="75000"/>
                    <a:lumOff val="25000"/>
                  </a:schemeClr>
                </a:solidFill>
              </a:rPr>
              <a:t>Software &amp; Hardware </a:t>
            </a:r>
            <a:r>
              <a:rPr lang="en-US" b="1" dirty="0" err="1">
                <a:solidFill>
                  <a:schemeClr val="tx1">
                    <a:lumMod val="75000"/>
                    <a:lumOff val="25000"/>
                  </a:schemeClr>
                </a:solidFill>
              </a:rPr>
              <a:t>requirment</a:t>
            </a:r>
            <a:r>
              <a:rPr lang="en-US" b="1" dirty="0">
                <a:solidFill>
                  <a:schemeClr val="tx1">
                    <a:lumMod val="75000"/>
                    <a:lumOff val="25000"/>
                  </a:schemeClr>
                </a:solidFill>
              </a:rPr>
              <a:t> :</a:t>
            </a:r>
            <a:endParaRPr b="1" dirty="0">
              <a:solidFill>
                <a:schemeClr val="tx1">
                  <a:lumMod val="75000"/>
                  <a:lumOff val="25000"/>
                </a:schemeClr>
              </a:solidFill>
            </a:endParaRPr>
          </a:p>
        </p:txBody>
      </p:sp>
      <p:sp>
        <p:nvSpPr>
          <p:cNvPr id="349" name="Google Shape;349;g29022e4fe8e_2_13"/>
          <p:cNvSpPr txBox="1"/>
          <p:nvPr/>
        </p:nvSpPr>
        <p:spPr>
          <a:xfrm>
            <a:off x="848675" y="1334125"/>
            <a:ext cx="6392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a:p>
            <a:pPr marL="0" lvl="0" indent="0" algn="l" rtl="0">
              <a:spcBef>
                <a:spcPts val="0"/>
              </a:spcBef>
              <a:spcAft>
                <a:spcPts val="0"/>
              </a:spcAft>
              <a:buNone/>
            </a:pPr>
            <a:endParaRPr sz="1900" b="1" dirty="0">
              <a:latin typeface="Century Gothic"/>
              <a:ea typeface="Century Gothic"/>
              <a:cs typeface="Century Gothic"/>
              <a:sym typeface="Century Gothic"/>
            </a:endParaRPr>
          </a:p>
          <a:p>
            <a:pPr marL="0" lvl="0" indent="0" algn="l" rtl="0">
              <a:spcBef>
                <a:spcPts val="0"/>
              </a:spcBef>
              <a:spcAft>
                <a:spcPts val="0"/>
              </a:spcAft>
              <a:buNone/>
            </a:pPr>
            <a:r>
              <a:rPr lang="en-US" sz="2100" b="1" dirty="0">
                <a:latin typeface="Century Gothic"/>
                <a:ea typeface="Century Gothic"/>
                <a:cs typeface="Century Gothic"/>
                <a:sym typeface="Century Gothic"/>
              </a:rPr>
              <a:t>software </a:t>
            </a:r>
            <a:r>
              <a:rPr lang="en-US" sz="2100" b="1" dirty="0" err="1">
                <a:latin typeface="Century Gothic"/>
                <a:ea typeface="Century Gothic"/>
                <a:cs typeface="Century Gothic"/>
                <a:sym typeface="Century Gothic"/>
              </a:rPr>
              <a:t>Requirment</a:t>
            </a:r>
            <a:r>
              <a:rPr lang="en-US" sz="2100" b="1" dirty="0">
                <a:latin typeface="Century Gothic"/>
                <a:ea typeface="Century Gothic"/>
                <a:cs typeface="Century Gothic"/>
                <a:sym typeface="Century Gothic"/>
              </a:rPr>
              <a:t> :</a:t>
            </a:r>
            <a:endParaRPr sz="2100" b="1" dirty="0">
              <a:latin typeface="Century Gothic"/>
              <a:ea typeface="Century Gothic"/>
              <a:cs typeface="Century Gothic"/>
              <a:sym typeface="Century Gothic"/>
            </a:endParaRPr>
          </a:p>
        </p:txBody>
      </p:sp>
      <p:sp>
        <p:nvSpPr>
          <p:cNvPr id="350" name="Google Shape;350;g29022e4fe8e_2_13"/>
          <p:cNvSpPr txBox="1"/>
          <p:nvPr/>
        </p:nvSpPr>
        <p:spPr>
          <a:xfrm>
            <a:off x="5369450" y="3827725"/>
            <a:ext cx="380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351" name="Google Shape;351;g29022e4fe8e_2_13"/>
          <p:cNvSpPr txBox="1"/>
          <p:nvPr/>
        </p:nvSpPr>
        <p:spPr>
          <a:xfrm>
            <a:off x="5050475" y="2663675"/>
            <a:ext cx="3329750" cy="28945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Century Gothic"/>
                <a:ea typeface="Century Gothic"/>
                <a:cs typeface="Century Gothic"/>
                <a:sym typeface="Century Gothic"/>
              </a:rPr>
              <a:t>Hardware </a:t>
            </a:r>
            <a:r>
              <a:rPr lang="en-US" sz="2000" b="1" dirty="0" err="1">
                <a:latin typeface="Century Gothic"/>
                <a:ea typeface="Century Gothic"/>
                <a:cs typeface="Century Gothic"/>
                <a:sym typeface="Century Gothic"/>
              </a:rPr>
              <a:t>requirment</a:t>
            </a:r>
            <a:r>
              <a:rPr lang="en-US" sz="2000" b="1" dirty="0">
                <a:latin typeface="Century Gothic"/>
                <a:ea typeface="Century Gothic"/>
                <a:cs typeface="Century Gothic"/>
                <a:sym typeface="Century Gothic"/>
              </a:rPr>
              <a:t>:</a:t>
            </a:r>
            <a:endParaRPr sz="2000" b="1" dirty="0">
              <a:latin typeface="Century Gothic"/>
              <a:ea typeface="Century Gothic"/>
              <a:cs typeface="Century Gothic"/>
              <a:sym typeface="Century Gothic"/>
            </a:endParaRPr>
          </a:p>
        </p:txBody>
      </p:sp>
      <p:sp>
        <p:nvSpPr>
          <p:cNvPr id="352" name="Google Shape;352;g29022e4fe8e_2_13"/>
          <p:cNvSpPr txBox="1"/>
          <p:nvPr/>
        </p:nvSpPr>
        <p:spPr>
          <a:xfrm>
            <a:off x="5302975" y="3104125"/>
            <a:ext cx="2631600" cy="18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latin typeface="Century Gothic"/>
                <a:ea typeface="Century Gothic"/>
                <a:cs typeface="Century Gothic"/>
                <a:sym typeface="Century Gothic"/>
              </a:rPr>
              <a:t>1.processor: </a:t>
            </a:r>
            <a:r>
              <a:rPr lang="en-US" sz="1700">
                <a:latin typeface="Century Gothic"/>
                <a:ea typeface="Century Gothic"/>
                <a:cs typeface="Century Gothic"/>
                <a:sym typeface="Century Gothic"/>
              </a:rPr>
              <a:t>i3,(minimum)</a:t>
            </a:r>
            <a:endParaRPr sz="1700">
              <a:latin typeface="Century Gothic"/>
              <a:ea typeface="Century Gothic"/>
              <a:cs typeface="Century Gothic"/>
              <a:sym typeface="Century Gothic"/>
            </a:endParaRPr>
          </a:p>
          <a:p>
            <a:pPr marL="0" lvl="0" indent="0" algn="l" rtl="0">
              <a:spcBef>
                <a:spcPts val="0"/>
              </a:spcBef>
              <a:spcAft>
                <a:spcPts val="0"/>
              </a:spcAft>
              <a:buNone/>
            </a:pPr>
            <a:r>
              <a:rPr lang="en-US" sz="1700" b="1">
                <a:latin typeface="Century Gothic"/>
                <a:ea typeface="Century Gothic"/>
                <a:cs typeface="Century Gothic"/>
                <a:sym typeface="Century Gothic"/>
              </a:rPr>
              <a:t>2.Cpu:</a:t>
            </a:r>
            <a:r>
              <a:rPr lang="en-US" sz="1700">
                <a:latin typeface="Century Gothic"/>
                <a:ea typeface="Century Gothic"/>
                <a:cs typeface="Century Gothic"/>
                <a:sym typeface="Century Gothic"/>
              </a:rPr>
              <a:t>Intel,platinum.</a:t>
            </a:r>
            <a:endParaRPr sz="1700">
              <a:latin typeface="Century Gothic"/>
              <a:ea typeface="Century Gothic"/>
              <a:cs typeface="Century Gothic"/>
              <a:sym typeface="Century Gothic"/>
            </a:endParaRPr>
          </a:p>
          <a:p>
            <a:pPr marL="0" lvl="0" indent="0" algn="l" rtl="0">
              <a:spcBef>
                <a:spcPts val="0"/>
              </a:spcBef>
              <a:spcAft>
                <a:spcPts val="0"/>
              </a:spcAft>
              <a:buNone/>
            </a:pPr>
            <a:r>
              <a:rPr lang="en-US" sz="1700">
                <a:latin typeface="Century Gothic"/>
                <a:ea typeface="Century Gothic"/>
                <a:cs typeface="Century Gothic"/>
                <a:sym typeface="Century Gothic"/>
              </a:rPr>
              <a:t>3.Minimum 4GB Ram.</a:t>
            </a:r>
            <a:endParaRPr sz="1700">
              <a:latin typeface="Century Gothic"/>
              <a:ea typeface="Century Gothic"/>
              <a:cs typeface="Century Gothic"/>
              <a:sym typeface="Century Gothic"/>
            </a:endParaRPr>
          </a:p>
          <a:p>
            <a:pPr marL="0" lvl="0" indent="0" algn="l" rtl="0">
              <a:spcBef>
                <a:spcPts val="0"/>
              </a:spcBef>
              <a:spcAft>
                <a:spcPts val="0"/>
              </a:spcAft>
              <a:buNone/>
            </a:pPr>
            <a:r>
              <a:rPr lang="en-US" sz="1700">
                <a:latin typeface="Century Gothic"/>
                <a:ea typeface="Century Gothic"/>
                <a:cs typeface="Century Gothic"/>
                <a:sym typeface="Century Gothic"/>
              </a:rPr>
              <a:t>4.Minimum256GB Storage.</a:t>
            </a:r>
            <a:endParaRPr sz="1700">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353" name="Google Shape;353;g29022e4fe8e_2_13"/>
          <p:cNvSpPr txBox="1"/>
          <p:nvPr/>
        </p:nvSpPr>
        <p:spPr>
          <a:xfrm>
            <a:off x="763775" y="3282300"/>
            <a:ext cx="30000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dirty="0">
                <a:solidFill>
                  <a:schemeClr val="dk1"/>
                </a:solidFill>
                <a:latin typeface="Century Gothic"/>
                <a:ea typeface="Century Gothic"/>
                <a:cs typeface="Century Gothic"/>
                <a:sym typeface="Century Gothic"/>
              </a:rPr>
              <a:t>1.Editor: </a:t>
            </a:r>
            <a:r>
              <a:rPr lang="en-US" sz="1700" dirty="0">
                <a:solidFill>
                  <a:schemeClr val="dk1"/>
                </a:solidFill>
                <a:latin typeface="Century Gothic"/>
                <a:ea typeface="Century Gothic"/>
                <a:cs typeface="Century Gothic"/>
                <a:sym typeface="Century Gothic"/>
              </a:rPr>
              <a:t>Vs code(visual studio).</a:t>
            </a:r>
            <a:endParaRPr sz="1700"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US" sz="1700" b="1" dirty="0">
                <a:solidFill>
                  <a:schemeClr val="dk1"/>
                </a:solidFill>
                <a:latin typeface="Century Gothic"/>
                <a:ea typeface="Century Gothic"/>
                <a:cs typeface="Century Gothic"/>
                <a:sym typeface="Century Gothic"/>
              </a:rPr>
              <a:t>2.os:</a:t>
            </a:r>
            <a:r>
              <a:rPr lang="en-US" sz="1700" dirty="0">
                <a:solidFill>
                  <a:schemeClr val="dk1"/>
                </a:solidFill>
                <a:latin typeface="Century Gothic"/>
                <a:ea typeface="Century Gothic"/>
                <a:cs typeface="Century Gothic"/>
                <a:sym typeface="Century Gothic"/>
              </a:rPr>
              <a:t>any(</a:t>
            </a:r>
            <a:r>
              <a:rPr lang="en-US" sz="1700" dirty="0" err="1">
                <a:solidFill>
                  <a:schemeClr val="dk1"/>
                </a:solidFill>
                <a:latin typeface="Century Gothic"/>
                <a:ea typeface="Century Gothic"/>
                <a:cs typeface="Century Gothic"/>
                <a:sym typeface="Century Gothic"/>
              </a:rPr>
              <a:t>window,linux,unix</a:t>
            </a:r>
            <a:r>
              <a:rPr lang="en-US" sz="1700" dirty="0">
                <a:solidFill>
                  <a:schemeClr val="dk1"/>
                </a:solidFill>
                <a:latin typeface="Century Gothic"/>
                <a:ea typeface="Century Gothic"/>
                <a:cs typeface="Century Gothic"/>
                <a:sym typeface="Century Gothic"/>
              </a:rPr>
              <a:t>)</a:t>
            </a:r>
            <a:endParaRPr sz="1700"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US" sz="1700" dirty="0">
                <a:solidFill>
                  <a:schemeClr val="dk1"/>
                </a:solidFill>
                <a:latin typeface="Century Gothic"/>
                <a:ea typeface="Century Gothic"/>
                <a:cs typeface="Century Gothic"/>
                <a:sym typeface="Century Gothic"/>
              </a:rPr>
              <a:t>3.Supportive browser like -chrome ,</a:t>
            </a:r>
            <a:r>
              <a:rPr lang="en-US" sz="1700" dirty="0" err="1">
                <a:solidFill>
                  <a:schemeClr val="dk1"/>
                </a:solidFill>
                <a:latin typeface="Century Gothic"/>
                <a:ea typeface="Century Gothic"/>
                <a:cs typeface="Century Gothic"/>
                <a:sym typeface="Century Gothic"/>
              </a:rPr>
              <a:t>firefox</a:t>
            </a:r>
            <a:r>
              <a:rPr lang="en-US" sz="1700" dirty="0">
                <a:solidFill>
                  <a:schemeClr val="dk1"/>
                </a:solidFill>
                <a:latin typeface="Century Gothic"/>
                <a:ea typeface="Century Gothic"/>
                <a:cs typeface="Century Gothic"/>
                <a:sym typeface="Century Gothic"/>
              </a:rPr>
              <a:t>.</a:t>
            </a:r>
            <a:endParaRPr sz="1700" dirty="0">
              <a:solidFill>
                <a:schemeClr val="dk1"/>
              </a:solidFill>
              <a:latin typeface="Century Gothic"/>
              <a:ea typeface="Century Gothic"/>
              <a:cs typeface="Century Gothic"/>
              <a:sym typeface="Century Gothic"/>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137</TotalTime>
  <Words>588</Words>
  <Application>Microsoft Office PowerPoint</Application>
  <PresentationFormat>On-screen Show (4:3)</PresentationFormat>
  <Paragraphs>91</Paragraphs>
  <Slides>13</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Roboto</vt:lpstr>
      <vt:lpstr>Constantia</vt:lpstr>
      <vt:lpstr>Libre Franklin</vt:lpstr>
      <vt:lpstr>Century Gothic</vt:lpstr>
      <vt:lpstr>Arial</vt:lpstr>
      <vt:lpstr>MS PGothic</vt:lpstr>
      <vt:lpstr>Noto Sans Symbols</vt:lpstr>
      <vt:lpstr>Corbel</vt:lpstr>
      <vt:lpstr>Tahoma</vt:lpstr>
      <vt:lpstr>Times New Roman</vt:lpstr>
      <vt:lpstr>Times</vt:lpstr>
      <vt:lpstr>Calibri</vt:lpstr>
      <vt:lpstr>Parallax</vt:lpstr>
      <vt:lpstr>Topic-“Simon Game”</vt:lpstr>
      <vt:lpstr>Presention Flow:</vt:lpstr>
      <vt:lpstr>The game is traditionally played on a 3x3 grid. Two players take turns marking the spaces in the grid, one using Xs and the other Os. The objective is to be the first to align three of your marks in a horizontal, vertical, or diagonal row. If all nine squares are filled without any player achieving this, the game ends in a draw.</vt:lpstr>
      <vt:lpstr>PowerPoint Presentation</vt:lpstr>
      <vt:lpstr>DFD DIAGRAM</vt:lpstr>
      <vt:lpstr>PowerPoint Presentation</vt:lpstr>
      <vt:lpstr>Steps For play Game: </vt:lpstr>
      <vt:lpstr>                         Advantages:</vt:lpstr>
      <vt:lpstr>Software &amp; Hardware requirment :</vt:lpstr>
      <vt:lpstr>REFFERNCES:</vt:lpstr>
      <vt:lpstr>Limitations: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Topic-“Simon Game”</dc:title>
  <dc:creator>sony</dc:creator>
  <cp:lastModifiedBy>sonu kumar</cp:lastModifiedBy>
  <cp:revision>7</cp:revision>
  <dcterms:created xsi:type="dcterms:W3CDTF">2011-08-19T07:38:01Z</dcterms:created>
  <dcterms:modified xsi:type="dcterms:W3CDTF">2024-05-20T07:20:52Z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