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2523D-3FDA-4CE5-AC38-A9BA6E1C30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B44D4F-E0DA-4318-8579-C3AD43B9AB08}">
      <dgm:prSet phldrT="[Текст]"/>
      <dgm:spPr/>
      <dgm:t>
        <a:bodyPr/>
        <a:lstStyle/>
        <a:p>
          <a:r>
            <a:rPr lang="en-US" dirty="0"/>
            <a:t>Welcome page (index)</a:t>
          </a:r>
          <a:endParaRPr lang="ru-RU" dirty="0"/>
        </a:p>
      </dgm:t>
    </dgm:pt>
    <dgm:pt modelId="{CD46E39D-0F04-4850-A5DA-DF377EC19F01}" type="parTrans" cxnId="{364AAA5C-D3B0-4F26-95E7-4E1B11AD9951}">
      <dgm:prSet/>
      <dgm:spPr/>
      <dgm:t>
        <a:bodyPr/>
        <a:lstStyle/>
        <a:p>
          <a:endParaRPr lang="ru-RU"/>
        </a:p>
      </dgm:t>
    </dgm:pt>
    <dgm:pt modelId="{0FC80FFD-BDB8-44F2-899C-B056A9C57EF7}" type="sibTrans" cxnId="{364AAA5C-D3B0-4F26-95E7-4E1B11AD9951}">
      <dgm:prSet/>
      <dgm:spPr/>
      <dgm:t>
        <a:bodyPr/>
        <a:lstStyle/>
        <a:p>
          <a:endParaRPr lang="ru-RU"/>
        </a:p>
      </dgm:t>
    </dgm:pt>
    <dgm:pt modelId="{49D3A56E-ABE9-4EE8-8EC6-06DF3B598A2F}" type="asst">
      <dgm:prSet phldrT="[Текст]"/>
      <dgm:spPr/>
      <dgm:t>
        <a:bodyPr/>
        <a:lstStyle/>
        <a:p>
          <a:r>
            <a:rPr lang="en-US" dirty="0"/>
            <a:t>Main page </a:t>
          </a:r>
          <a:r>
            <a:rPr lang="ru-RU" dirty="0"/>
            <a:t>(</a:t>
          </a:r>
          <a:r>
            <a:rPr lang="en-US" dirty="0"/>
            <a:t>main</a:t>
          </a:r>
          <a:r>
            <a:rPr lang="ru-RU" dirty="0"/>
            <a:t>)</a:t>
          </a:r>
        </a:p>
      </dgm:t>
    </dgm:pt>
    <dgm:pt modelId="{6DDE7781-BBCE-4FC9-B09B-EBC1C8E861BA}" type="parTrans" cxnId="{66D478E2-8E2D-43D7-99B3-39A87D46738F}">
      <dgm:prSet/>
      <dgm:spPr/>
      <dgm:t>
        <a:bodyPr/>
        <a:lstStyle/>
        <a:p>
          <a:endParaRPr lang="ru-RU"/>
        </a:p>
      </dgm:t>
    </dgm:pt>
    <dgm:pt modelId="{E8D115D2-7906-4D2C-AF79-D26FFFDD3EC6}" type="sibTrans" cxnId="{66D478E2-8E2D-43D7-99B3-39A87D46738F}">
      <dgm:prSet/>
      <dgm:spPr/>
      <dgm:t>
        <a:bodyPr/>
        <a:lstStyle/>
        <a:p>
          <a:endParaRPr lang="ru-RU"/>
        </a:p>
      </dgm:t>
    </dgm:pt>
    <dgm:pt modelId="{967F48A2-52E3-42FE-BFB0-0F6F44BB09EA}" type="asst">
      <dgm:prSet phldrT="[Текст]"/>
      <dgm:spPr/>
      <dgm:t>
        <a:bodyPr/>
        <a:lstStyle/>
        <a:p>
          <a:r>
            <a:rPr lang="en-US" dirty="0"/>
            <a:t>About page (about)</a:t>
          </a:r>
          <a:endParaRPr lang="ru-RU" dirty="0"/>
        </a:p>
      </dgm:t>
    </dgm:pt>
    <dgm:pt modelId="{ECD23172-FCAC-4768-802F-333E0E015B94}" type="sibTrans" cxnId="{6399BCF8-85BD-4359-AE92-20FE9F14A09B}">
      <dgm:prSet/>
      <dgm:spPr/>
      <dgm:t>
        <a:bodyPr/>
        <a:lstStyle/>
        <a:p>
          <a:endParaRPr lang="ru-RU"/>
        </a:p>
      </dgm:t>
    </dgm:pt>
    <dgm:pt modelId="{19E72598-07D7-46C8-A62E-1C3DBD4B9505}" type="parTrans" cxnId="{6399BCF8-85BD-4359-AE92-20FE9F14A09B}">
      <dgm:prSet/>
      <dgm:spPr/>
      <dgm:t>
        <a:bodyPr/>
        <a:lstStyle/>
        <a:p>
          <a:endParaRPr lang="ru-RU"/>
        </a:p>
      </dgm:t>
    </dgm:pt>
    <dgm:pt modelId="{0146C9F1-D5F0-4B14-A451-961B269EC42E}" type="asst">
      <dgm:prSet phldrT="[Текст]"/>
      <dgm:spPr/>
      <dgm:t>
        <a:bodyPr/>
        <a:lstStyle/>
        <a:p>
          <a:r>
            <a:rPr lang="en-US" dirty="0"/>
            <a:t>Contacts page (</a:t>
          </a:r>
          <a:r>
            <a:rPr lang="en-US" dirty="0" err="1"/>
            <a:t>sontacts</a:t>
          </a:r>
          <a:r>
            <a:rPr lang="en-US" dirty="0"/>
            <a:t>)</a:t>
          </a:r>
          <a:endParaRPr lang="ru-RU" dirty="0"/>
        </a:p>
      </dgm:t>
    </dgm:pt>
    <dgm:pt modelId="{4FF8BEAC-078B-4757-AF85-AA8D1F0C6EA8}" type="parTrans" cxnId="{871FA4D0-6CD7-406B-82C9-16AFD160D494}">
      <dgm:prSet/>
      <dgm:spPr/>
      <dgm:t>
        <a:bodyPr/>
        <a:lstStyle/>
        <a:p>
          <a:endParaRPr lang="ru-RU"/>
        </a:p>
      </dgm:t>
    </dgm:pt>
    <dgm:pt modelId="{75294C89-6EA9-47F1-BD22-7B5402B9C1EE}" type="sibTrans" cxnId="{871FA4D0-6CD7-406B-82C9-16AFD160D494}">
      <dgm:prSet/>
      <dgm:spPr/>
      <dgm:t>
        <a:bodyPr/>
        <a:lstStyle/>
        <a:p>
          <a:endParaRPr lang="ru-RU"/>
        </a:p>
      </dgm:t>
    </dgm:pt>
    <dgm:pt modelId="{4763B572-D80F-4BDC-ACF8-9C758BFD289E}" type="asst">
      <dgm:prSet phldrT="[Текст]"/>
      <dgm:spPr/>
      <dgm:t>
        <a:bodyPr/>
        <a:lstStyle/>
        <a:p>
          <a:r>
            <a:rPr lang="en-US" dirty="0"/>
            <a:t>Traveling page (traveling)</a:t>
          </a:r>
          <a:endParaRPr lang="ru-RU" dirty="0"/>
        </a:p>
      </dgm:t>
    </dgm:pt>
    <dgm:pt modelId="{D46C994E-85C8-4E21-BC37-375F412FD806}" type="parTrans" cxnId="{FD38F0B4-855B-46F2-9067-F62D65C7E7D8}">
      <dgm:prSet/>
      <dgm:spPr/>
      <dgm:t>
        <a:bodyPr/>
        <a:lstStyle/>
        <a:p>
          <a:endParaRPr lang="ru-RU"/>
        </a:p>
      </dgm:t>
    </dgm:pt>
    <dgm:pt modelId="{758E4A18-5CF7-4F8D-863A-29CDBB1EB4E9}" type="sibTrans" cxnId="{FD38F0B4-855B-46F2-9067-F62D65C7E7D8}">
      <dgm:prSet/>
      <dgm:spPr/>
      <dgm:t>
        <a:bodyPr/>
        <a:lstStyle/>
        <a:p>
          <a:endParaRPr lang="ru-RU"/>
        </a:p>
      </dgm:t>
    </dgm:pt>
    <dgm:pt modelId="{A2E8C118-36E7-4CFD-B20C-731E17EFD628}" type="asst">
      <dgm:prSet phldrT="[Текст]"/>
      <dgm:spPr/>
      <dgm:t>
        <a:bodyPr/>
        <a:lstStyle/>
        <a:p>
          <a:r>
            <a:rPr lang="en-US" dirty="0"/>
            <a:t>Gifts shop page (</a:t>
          </a:r>
          <a:r>
            <a:rPr lang="en-US" dirty="0" err="1"/>
            <a:t>gifts_shop</a:t>
          </a:r>
          <a:r>
            <a:rPr lang="en-US" dirty="0"/>
            <a:t>)</a:t>
          </a:r>
          <a:endParaRPr lang="ru-RU" dirty="0"/>
        </a:p>
      </dgm:t>
    </dgm:pt>
    <dgm:pt modelId="{F66F3758-BED7-4FDF-A3CC-7BF4F2162977}" type="parTrans" cxnId="{58C6A1C7-3AB4-41EB-97DF-C29F2734929F}">
      <dgm:prSet/>
      <dgm:spPr/>
      <dgm:t>
        <a:bodyPr/>
        <a:lstStyle/>
        <a:p>
          <a:endParaRPr lang="ru-RU"/>
        </a:p>
      </dgm:t>
    </dgm:pt>
    <dgm:pt modelId="{A39BEF03-7FC6-4D18-B36C-62080EF1DF05}" type="sibTrans" cxnId="{58C6A1C7-3AB4-41EB-97DF-C29F2734929F}">
      <dgm:prSet/>
      <dgm:spPr/>
      <dgm:t>
        <a:bodyPr/>
        <a:lstStyle/>
        <a:p>
          <a:endParaRPr lang="ru-RU"/>
        </a:p>
      </dgm:t>
    </dgm:pt>
    <dgm:pt modelId="{B39391BF-21C2-452D-A538-733BED02433E}" type="asst">
      <dgm:prSet phldrT="[Текст]"/>
      <dgm:spPr/>
      <dgm:t>
        <a:bodyPr/>
        <a:lstStyle/>
        <a:p>
          <a:r>
            <a:rPr lang="en-US" dirty="0"/>
            <a:t>Events organization page (</a:t>
          </a:r>
          <a:r>
            <a:rPr lang="en-US" dirty="0" err="1"/>
            <a:t>events_shop</a:t>
          </a:r>
          <a:r>
            <a:rPr lang="en-US" dirty="0"/>
            <a:t>)</a:t>
          </a:r>
          <a:endParaRPr lang="ru-RU" dirty="0"/>
        </a:p>
      </dgm:t>
    </dgm:pt>
    <dgm:pt modelId="{F4754B2D-6EC9-4982-85FD-478E91807E18}" type="parTrans" cxnId="{803891ED-DDA2-46F8-97EF-8D40B9AB264D}">
      <dgm:prSet/>
      <dgm:spPr/>
      <dgm:t>
        <a:bodyPr/>
        <a:lstStyle/>
        <a:p>
          <a:endParaRPr lang="ru-RU"/>
        </a:p>
      </dgm:t>
    </dgm:pt>
    <dgm:pt modelId="{355F9248-CD68-42B7-BB49-C103A6D3C7A4}" type="sibTrans" cxnId="{803891ED-DDA2-46F8-97EF-8D40B9AB264D}">
      <dgm:prSet/>
      <dgm:spPr/>
      <dgm:t>
        <a:bodyPr/>
        <a:lstStyle/>
        <a:p>
          <a:endParaRPr lang="ru-RU"/>
        </a:p>
      </dgm:t>
    </dgm:pt>
    <dgm:pt modelId="{70D1DB33-558A-4930-A60F-95648575A2B9}" type="asst">
      <dgm:prSet phldrT="[Текст]"/>
      <dgm:spPr/>
      <dgm:t>
        <a:bodyPr/>
        <a:lstStyle/>
        <a:p>
          <a:r>
            <a:rPr lang="en-US" dirty="0"/>
            <a:t>Traveling blog</a:t>
          </a:r>
          <a:endParaRPr lang="ru-RU" dirty="0"/>
        </a:p>
      </dgm:t>
    </dgm:pt>
    <dgm:pt modelId="{61682B32-BF7A-4740-AA92-D84ED75253D6}" type="parTrans" cxnId="{7F6EC533-0CB2-4FEE-80ED-BD9DDFB64F78}">
      <dgm:prSet/>
      <dgm:spPr/>
      <dgm:t>
        <a:bodyPr/>
        <a:lstStyle/>
        <a:p>
          <a:endParaRPr lang="ru-RU"/>
        </a:p>
      </dgm:t>
    </dgm:pt>
    <dgm:pt modelId="{BA6559B8-3160-408B-9E44-6E57327D0456}" type="sibTrans" cxnId="{7F6EC533-0CB2-4FEE-80ED-BD9DDFB64F78}">
      <dgm:prSet/>
      <dgm:spPr/>
      <dgm:t>
        <a:bodyPr/>
        <a:lstStyle/>
        <a:p>
          <a:endParaRPr lang="ru-RU"/>
        </a:p>
      </dgm:t>
    </dgm:pt>
    <dgm:pt modelId="{A1721267-0235-4C3B-8530-877D5C750476}" type="asst">
      <dgm:prSet phldrT="[Текст]"/>
      <dgm:spPr/>
      <dgm:t>
        <a:bodyPr/>
        <a:lstStyle/>
        <a:p>
          <a:r>
            <a:rPr lang="en-US" dirty="0"/>
            <a:t>Offers</a:t>
          </a:r>
          <a:endParaRPr lang="ru-RU" dirty="0"/>
        </a:p>
      </dgm:t>
    </dgm:pt>
    <dgm:pt modelId="{AF671B97-65CD-4D5A-8170-530CC4F7A08B}" type="parTrans" cxnId="{3190A482-A44D-4439-BFBF-B9D9E6C649AF}">
      <dgm:prSet/>
      <dgm:spPr/>
      <dgm:t>
        <a:bodyPr/>
        <a:lstStyle/>
        <a:p>
          <a:endParaRPr lang="ru-RU"/>
        </a:p>
      </dgm:t>
    </dgm:pt>
    <dgm:pt modelId="{D0CC0C12-ABC1-49F9-A94A-331807C28899}" type="sibTrans" cxnId="{3190A482-A44D-4439-BFBF-B9D9E6C649AF}">
      <dgm:prSet/>
      <dgm:spPr/>
      <dgm:t>
        <a:bodyPr/>
        <a:lstStyle/>
        <a:p>
          <a:endParaRPr lang="ru-RU"/>
        </a:p>
      </dgm:t>
    </dgm:pt>
    <dgm:pt modelId="{B2BB11EB-6B3E-478F-AF92-BF8BE3034051}" type="asst">
      <dgm:prSet phldrT="[Текст]"/>
      <dgm:spPr/>
      <dgm:t>
        <a:bodyPr/>
        <a:lstStyle/>
        <a:p>
          <a:r>
            <a:rPr lang="en-US" dirty="0"/>
            <a:t>Languages page (languages)</a:t>
          </a:r>
          <a:endParaRPr lang="ru-RU" dirty="0"/>
        </a:p>
      </dgm:t>
    </dgm:pt>
    <dgm:pt modelId="{A5C728E2-6405-4D37-89DF-62339A6E4EA6}" type="parTrans" cxnId="{3B5A9929-E6AF-4E17-977D-FD5E8D37DAE7}">
      <dgm:prSet/>
      <dgm:spPr/>
      <dgm:t>
        <a:bodyPr/>
        <a:lstStyle/>
        <a:p>
          <a:endParaRPr lang="ru-RU"/>
        </a:p>
      </dgm:t>
    </dgm:pt>
    <dgm:pt modelId="{E2CF5D79-8355-49F4-958D-A63A252831E4}" type="sibTrans" cxnId="{3B5A9929-E6AF-4E17-977D-FD5E8D37DAE7}">
      <dgm:prSet/>
      <dgm:spPr/>
      <dgm:t>
        <a:bodyPr/>
        <a:lstStyle/>
        <a:p>
          <a:endParaRPr lang="ru-RU"/>
        </a:p>
      </dgm:t>
    </dgm:pt>
    <dgm:pt modelId="{2383CF53-02E1-4F3F-BE6C-062CBDE7D594}" type="asst">
      <dgm:prSet phldrT="[Текст]"/>
      <dgm:spPr/>
      <dgm:t>
        <a:bodyPr/>
        <a:lstStyle/>
        <a:p>
          <a:r>
            <a:rPr lang="en-US" dirty="0"/>
            <a:t>Flowers</a:t>
          </a:r>
          <a:endParaRPr lang="ru-RU" dirty="0"/>
        </a:p>
      </dgm:t>
    </dgm:pt>
    <dgm:pt modelId="{E14BE7A0-D68F-439F-9E46-1E67E9D647AD}" type="parTrans" cxnId="{D3A9A3E7-183E-45D2-9EEA-86216E59FC17}">
      <dgm:prSet/>
      <dgm:spPr/>
      <dgm:t>
        <a:bodyPr/>
        <a:lstStyle/>
        <a:p>
          <a:endParaRPr lang="ru-RU"/>
        </a:p>
      </dgm:t>
    </dgm:pt>
    <dgm:pt modelId="{DE070276-8ACB-4A95-82A2-C022AC073F68}" type="sibTrans" cxnId="{D3A9A3E7-183E-45D2-9EEA-86216E59FC17}">
      <dgm:prSet/>
      <dgm:spPr/>
      <dgm:t>
        <a:bodyPr/>
        <a:lstStyle/>
        <a:p>
          <a:endParaRPr lang="ru-RU"/>
        </a:p>
      </dgm:t>
    </dgm:pt>
    <dgm:pt modelId="{CB8D0629-6424-46D8-B083-D3B69B5D6EBE}" type="asst">
      <dgm:prSet phldrT="[Текст]"/>
      <dgm:spPr/>
      <dgm:t>
        <a:bodyPr/>
        <a:lstStyle/>
        <a:p>
          <a:r>
            <a:rPr lang="en-US" dirty="0"/>
            <a:t>Other ?</a:t>
          </a:r>
          <a:endParaRPr lang="ru-RU" dirty="0"/>
        </a:p>
      </dgm:t>
    </dgm:pt>
    <dgm:pt modelId="{89D141A3-2077-49D1-ACAC-E1F8CA7A0585}" type="parTrans" cxnId="{7957E5B6-74DE-4526-A7D3-3FF624F7F7FA}">
      <dgm:prSet/>
      <dgm:spPr/>
      <dgm:t>
        <a:bodyPr/>
        <a:lstStyle/>
        <a:p>
          <a:endParaRPr lang="ru-RU"/>
        </a:p>
      </dgm:t>
    </dgm:pt>
    <dgm:pt modelId="{E0249DD1-B1FB-40D4-B02E-7E8DFCC3F406}" type="sibTrans" cxnId="{7957E5B6-74DE-4526-A7D3-3FF624F7F7FA}">
      <dgm:prSet/>
      <dgm:spPr/>
      <dgm:t>
        <a:bodyPr/>
        <a:lstStyle/>
        <a:p>
          <a:endParaRPr lang="ru-RU"/>
        </a:p>
      </dgm:t>
    </dgm:pt>
    <dgm:pt modelId="{4E85A17E-10EC-40FC-BC89-9209368B7129}" type="asst">
      <dgm:prSet phldrT="[Текст]"/>
      <dgm:spPr/>
      <dgm:t>
        <a:bodyPr/>
        <a:lstStyle/>
        <a:p>
          <a:r>
            <a:rPr lang="en-US" dirty="0"/>
            <a:t>Learning page / games</a:t>
          </a:r>
          <a:endParaRPr lang="ru-RU" dirty="0"/>
        </a:p>
      </dgm:t>
    </dgm:pt>
    <dgm:pt modelId="{87C2BEB1-97D3-490C-A4A6-465B43C11494}" type="parTrans" cxnId="{402E89C9-21BE-41B6-8375-1638A21B8448}">
      <dgm:prSet/>
      <dgm:spPr/>
      <dgm:t>
        <a:bodyPr/>
        <a:lstStyle/>
        <a:p>
          <a:endParaRPr lang="ru-RU"/>
        </a:p>
      </dgm:t>
    </dgm:pt>
    <dgm:pt modelId="{7B57F461-3107-442D-ACA3-D385BF5E4121}" type="sibTrans" cxnId="{402E89C9-21BE-41B6-8375-1638A21B8448}">
      <dgm:prSet/>
      <dgm:spPr/>
      <dgm:t>
        <a:bodyPr/>
        <a:lstStyle/>
        <a:p>
          <a:endParaRPr lang="ru-RU"/>
        </a:p>
      </dgm:t>
    </dgm:pt>
    <dgm:pt modelId="{AFEFBB6E-5AA1-4F4B-9D8D-2B6FCBCE202E}" type="asst">
      <dgm:prSet phldrT="[Текст]"/>
      <dgm:spPr/>
      <dgm:t>
        <a:bodyPr/>
        <a:lstStyle/>
        <a:p>
          <a:r>
            <a:rPr lang="en-US" dirty="0"/>
            <a:t>All about languages</a:t>
          </a:r>
          <a:endParaRPr lang="ru-RU" dirty="0"/>
        </a:p>
      </dgm:t>
    </dgm:pt>
    <dgm:pt modelId="{A5A639E0-123E-449B-AAA6-78FACB6B64B7}" type="parTrans" cxnId="{A6463C92-B23C-402A-963B-F4AE8F1C9145}">
      <dgm:prSet/>
      <dgm:spPr/>
      <dgm:t>
        <a:bodyPr/>
        <a:lstStyle/>
        <a:p>
          <a:endParaRPr lang="ru-RU"/>
        </a:p>
      </dgm:t>
    </dgm:pt>
    <dgm:pt modelId="{3533C4AB-C9D6-4747-8DE7-1A91803DB368}" type="sibTrans" cxnId="{A6463C92-B23C-402A-963B-F4AE8F1C9145}">
      <dgm:prSet/>
      <dgm:spPr/>
      <dgm:t>
        <a:bodyPr/>
        <a:lstStyle/>
        <a:p>
          <a:endParaRPr lang="ru-RU"/>
        </a:p>
      </dgm:t>
    </dgm:pt>
    <dgm:pt modelId="{35C75F19-636D-4071-9623-CF6F9A8A0749}" type="asst">
      <dgm:prSet phldrT="[Текст]"/>
      <dgm:spPr/>
      <dgm:t>
        <a:bodyPr/>
        <a:lstStyle/>
        <a:p>
          <a:r>
            <a:rPr lang="en-US" dirty="0"/>
            <a:t>Courses</a:t>
          </a:r>
          <a:endParaRPr lang="ru-RU" dirty="0"/>
        </a:p>
      </dgm:t>
    </dgm:pt>
    <dgm:pt modelId="{AE698914-B5E6-46E6-ABC5-FA7C77DD4BFD}" type="parTrans" cxnId="{4EF76AE2-A570-44CB-9E7F-1DD7E53C3E93}">
      <dgm:prSet/>
      <dgm:spPr/>
      <dgm:t>
        <a:bodyPr/>
        <a:lstStyle/>
        <a:p>
          <a:endParaRPr lang="ru-RU"/>
        </a:p>
      </dgm:t>
    </dgm:pt>
    <dgm:pt modelId="{321D1483-ABDD-4BAE-8446-C9786702F4C8}" type="sibTrans" cxnId="{4EF76AE2-A570-44CB-9E7F-1DD7E53C3E93}">
      <dgm:prSet/>
      <dgm:spPr/>
      <dgm:t>
        <a:bodyPr/>
        <a:lstStyle/>
        <a:p>
          <a:endParaRPr lang="ru-RU"/>
        </a:p>
      </dgm:t>
    </dgm:pt>
    <dgm:pt modelId="{A32BB778-99B3-460D-A008-1A1F9FD7F25F}" type="pres">
      <dgm:prSet presAssocID="{6F72523D-3FDA-4CE5-AC38-A9BA6E1C30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3FA7BB-4A70-4F89-AEB4-5471A3891A8E}" type="pres">
      <dgm:prSet presAssocID="{3EB44D4F-E0DA-4318-8579-C3AD43B9AB08}" presName="hierRoot1" presStyleCnt="0">
        <dgm:presLayoutVars>
          <dgm:hierBranch val="init"/>
        </dgm:presLayoutVars>
      </dgm:prSet>
      <dgm:spPr/>
    </dgm:pt>
    <dgm:pt modelId="{0B924AFF-E4A3-466F-B015-B28870A31054}" type="pres">
      <dgm:prSet presAssocID="{3EB44D4F-E0DA-4318-8579-C3AD43B9AB08}" presName="rootComposite1" presStyleCnt="0"/>
      <dgm:spPr/>
    </dgm:pt>
    <dgm:pt modelId="{D7FB7A5E-8816-4BD8-9D46-B745F7752139}" type="pres">
      <dgm:prSet presAssocID="{3EB44D4F-E0DA-4318-8579-C3AD43B9AB08}" presName="rootText1" presStyleLbl="node0" presStyleIdx="0" presStyleCnt="1">
        <dgm:presLayoutVars>
          <dgm:chPref val="3"/>
        </dgm:presLayoutVars>
      </dgm:prSet>
      <dgm:spPr/>
    </dgm:pt>
    <dgm:pt modelId="{D6207FE7-3A44-415C-ADBC-93102EAA492C}" type="pres">
      <dgm:prSet presAssocID="{3EB44D4F-E0DA-4318-8579-C3AD43B9AB08}" presName="rootConnector1" presStyleLbl="node1" presStyleIdx="0" presStyleCnt="0"/>
      <dgm:spPr/>
    </dgm:pt>
    <dgm:pt modelId="{922E8F53-E844-41A2-A107-AAC1EDE5C6E3}" type="pres">
      <dgm:prSet presAssocID="{3EB44D4F-E0DA-4318-8579-C3AD43B9AB08}" presName="hierChild2" presStyleCnt="0"/>
      <dgm:spPr/>
    </dgm:pt>
    <dgm:pt modelId="{E31B5BC4-D426-49A9-B9DE-31E3B0F92D50}" type="pres">
      <dgm:prSet presAssocID="{3EB44D4F-E0DA-4318-8579-C3AD43B9AB08}" presName="hierChild3" presStyleCnt="0"/>
      <dgm:spPr/>
    </dgm:pt>
    <dgm:pt modelId="{9AA8733F-3439-4F82-8E4E-8B1C5509A1C8}" type="pres">
      <dgm:prSet presAssocID="{6DDE7781-BBCE-4FC9-B09B-EBC1C8E861BA}" presName="Name111" presStyleLbl="parChTrans1D2" presStyleIdx="0" presStyleCnt="1"/>
      <dgm:spPr/>
    </dgm:pt>
    <dgm:pt modelId="{0653F80B-B18F-4E5A-9F0C-9D3165E8CFFD}" type="pres">
      <dgm:prSet presAssocID="{49D3A56E-ABE9-4EE8-8EC6-06DF3B598A2F}" presName="hierRoot3" presStyleCnt="0">
        <dgm:presLayoutVars>
          <dgm:hierBranch val="init"/>
        </dgm:presLayoutVars>
      </dgm:prSet>
      <dgm:spPr/>
    </dgm:pt>
    <dgm:pt modelId="{0A27ED4F-1D88-4EDF-8C8A-632BD6B9DC8A}" type="pres">
      <dgm:prSet presAssocID="{49D3A56E-ABE9-4EE8-8EC6-06DF3B598A2F}" presName="rootComposite3" presStyleCnt="0"/>
      <dgm:spPr/>
    </dgm:pt>
    <dgm:pt modelId="{A98B100C-274F-4765-88F3-AB7621990B39}" type="pres">
      <dgm:prSet presAssocID="{49D3A56E-ABE9-4EE8-8EC6-06DF3B598A2F}" presName="rootText3" presStyleLbl="asst1" presStyleIdx="0" presStyleCnt="14">
        <dgm:presLayoutVars>
          <dgm:chPref val="3"/>
        </dgm:presLayoutVars>
      </dgm:prSet>
      <dgm:spPr/>
    </dgm:pt>
    <dgm:pt modelId="{193351BE-B9BC-4943-A239-828677255160}" type="pres">
      <dgm:prSet presAssocID="{49D3A56E-ABE9-4EE8-8EC6-06DF3B598A2F}" presName="rootConnector3" presStyleLbl="asst1" presStyleIdx="0" presStyleCnt="14"/>
      <dgm:spPr/>
    </dgm:pt>
    <dgm:pt modelId="{40D07C34-6104-41BB-8758-C17F3D1A5ED5}" type="pres">
      <dgm:prSet presAssocID="{49D3A56E-ABE9-4EE8-8EC6-06DF3B598A2F}" presName="hierChild6" presStyleCnt="0"/>
      <dgm:spPr/>
    </dgm:pt>
    <dgm:pt modelId="{193CF19A-CDA5-4513-B2AB-1F2847962EDB}" type="pres">
      <dgm:prSet presAssocID="{49D3A56E-ABE9-4EE8-8EC6-06DF3B598A2F}" presName="hierChild7" presStyleCnt="0"/>
      <dgm:spPr/>
    </dgm:pt>
    <dgm:pt modelId="{99970878-4EDC-4385-A709-C43B933E0757}" type="pres">
      <dgm:prSet presAssocID="{19E72598-07D7-46C8-A62E-1C3DBD4B9505}" presName="Name111" presStyleLbl="parChTrans1D3" presStyleIdx="0" presStyleCnt="6"/>
      <dgm:spPr/>
    </dgm:pt>
    <dgm:pt modelId="{6F80C357-3D70-4052-8E5D-71CD2E2A1D05}" type="pres">
      <dgm:prSet presAssocID="{967F48A2-52E3-42FE-BFB0-0F6F44BB09EA}" presName="hierRoot3" presStyleCnt="0">
        <dgm:presLayoutVars>
          <dgm:hierBranch val="init"/>
        </dgm:presLayoutVars>
      </dgm:prSet>
      <dgm:spPr/>
    </dgm:pt>
    <dgm:pt modelId="{DB35BF69-13CF-4809-8FD4-C8A5255C2FD0}" type="pres">
      <dgm:prSet presAssocID="{967F48A2-52E3-42FE-BFB0-0F6F44BB09EA}" presName="rootComposite3" presStyleCnt="0"/>
      <dgm:spPr/>
    </dgm:pt>
    <dgm:pt modelId="{A9C5A3E1-4B26-4770-85D6-B0E5B7630701}" type="pres">
      <dgm:prSet presAssocID="{967F48A2-52E3-42FE-BFB0-0F6F44BB09EA}" presName="rootText3" presStyleLbl="asst1" presStyleIdx="1" presStyleCnt="14">
        <dgm:presLayoutVars>
          <dgm:chPref val="3"/>
        </dgm:presLayoutVars>
      </dgm:prSet>
      <dgm:spPr/>
    </dgm:pt>
    <dgm:pt modelId="{F809183E-6CC5-4F2C-BF74-DA04580520CA}" type="pres">
      <dgm:prSet presAssocID="{967F48A2-52E3-42FE-BFB0-0F6F44BB09EA}" presName="rootConnector3" presStyleLbl="asst1" presStyleIdx="1" presStyleCnt="14"/>
      <dgm:spPr/>
    </dgm:pt>
    <dgm:pt modelId="{F7810152-F2CB-469C-A96E-EB6A19ACEB50}" type="pres">
      <dgm:prSet presAssocID="{967F48A2-52E3-42FE-BFB0-0F6F44BB09EA}" presName="hierChild6" presStyleCnt="0"/>
      <dgm:spPr/>
    </dgm:pt>
    <dgm:pt modelId="{03C02855-D8EF-46A3-B227-AB9A888807C1}" type="pres">
      <dgm:prSet presAssocID="{967F48A2-52E3-42FE-BFB0-0F6F44BB09EA}" presName="hierChild7" presStyleCnt="0"/>
      <dgm:spPr/>
    </dgm:pt>
    <dgm:pt modelId="{DC66C6E7-E03B-4F0A-AA36-D826A08382D1}" type="pres">
      <dgm:prSet presAssocID="{4FF8BEAC-078B-4757-AF85-AA8D1F0C6EA8}" presName="Name111" presStyleLbl="parChTrans1D3" presStyleIdx="1" presStyleCnt="6"/>
      <dgm:spPr/>
    </dgm:pt>
    <dgm:pt modelId="{411B4DB4-5243-407A-9B25-49D9B4ED5C95}" type="pres">
      <dgm:prSet presAssocID="{0146C9F1-D5F0-4B14-A451-961B269EC42E}" presName="hierRoot3" presStyleCnt="0">
        <dgm:presLayoutVars>
          <dgm:hierBranch val="init"/>
        </dgm:presLayoutVars>
      </dgm:prSet>
      <dgm:spPr/>
    </dgm:pt>
    <dgm:pt modelId="{A557BBF7-1F75-480A-AAAA-257B63FD3080}" type="pres">
      <dgm:prSet presAssocID="{0146C9F1-D5F0-4B14-A451-961B269EC42E}" presName="rootComposite3" presStyleCnt="0"/>
      <dgm:spPr/>
    </dgm:pt>
    <dgm:pt modelId="{FDD65648-DB74-42C8-A622-6966DB89CE5D}" type="pres">
      <dgm:prSet presAssocID="{0146C9F1-D5F0-4B14-A451-961B269EC42E}" presName="rootText3" presStyleLbl="asst1" presStyleIdx="2" presStyleCnt="14">
        <dgm:presLayoutVars>
          <dgm:chPref val="3"/>
        </dgm:presLayoutVars>
      </dgm:prSet>
      <dgm:spPr/>
    </dgm:pt>
    <dgm:pt modelId="{681C7190-5D7E-4004-9047-024547925004}" type="pres">
      <dgm:prSet presAssocID="{0146C9F1-D5F0-4B14-A451-961B269EC42E}" presName="rootConnector3" presStyleLbl="asst1" presStyleIdx="2" presStyleCnt="14"/>
      <dgm:spPr/>
    </dgm:pt>
    <dgm:pt modelId="{04015F67-3CEC-44CB-9D12-7C95013373CB}" type="pres">
      <dgm:prSet presAssocID="{0146C9F1-D5F0-4B14-A451-961B269EC42E}" presName="hierChild6" presStyleCnt="0"/>
      <dgm:spPr/>
    </dgm:pt>
    <dgm:pt modelId="{669F75E6-2EA5-48DB-96A8-44B8590E77C4}" type="pres">
      <dgm:prSet presAssocID="{0146C9F1-D5F0-4B14-A451-961B269EC42E}" presName="hierChild7" presStyleCnt="0"/>
      <dgm:spPr/>
    </dgm:pt>
    <dgm:pt modelId="{1E3562D8-53FD-44BF-AD79-E2E22051C757}" type="pres">
      <dgm:prSet presAssocID="{D46C994E-85C8-4E21-BC37-375F412FD806}" presName="Name111" presStyleLbl="parChTrans1D3" presStyleIdx="2" presStyleCnt="6"/>
      <dgm:spPr/>
    </dgm:pt>
    <dgm:pt modelId="{C5BEA3A2-5F4E-4295-A03D-E8CECBC2E42F}" type="pres">
      <dgm:prSet presAssocID="{4763B572-D80F-4BDC-ACF8-9C758BFD289E}" presName="hierRoot3" presStyleCnt="0">
        <dgm:presLayoutVars>
          <dgm:hierBranch val="init"/>
        </dgm:presLayoutVars>
      </dgm:prSet>
      <dgm:spPr/>
    </dgm:pt>
    <dgm:pt modelId="{2C04EA0A-9A2F-4BC6-8888-C10C55FA1EF3}" type="pres">
      <dgm:prSet presAssocID="{4763B572-D80F-4BDC-ACF8-9C758BFD289E}" presName="rootComposite3" presStyleCnt="0"/>
      <dgm:spPr/>
    </dgm:pt>
    <dgm:pt modelId="{64239F16-4F55-49BE-88DC-6966CB06462B}" type="pres">
      <dgm:prSet presAssocID="{4763B572-D80F-4BDC-ACF8-9C758BFD289E}" presName="rootText3" presStyleLbl="asst1" presStyleIdx="3" presStyleCnt="14">
        <dgm:presLayoutVars>
          <dgm:chPref val="3"/>
        </dgm:presLayoutVars>
      </dgm:prSet>
      <dgm:spPr/>
    </dgm:pt>
    <dgm:pt modelId="{1F8F2A92-A788-4996-B95D-FEA7D1CA4756}" type="pres">
      <dgm:prSet presAssocID="{4763B572-D80F-4BDC-ACF8-9C758BFD289E}" presName="rootConnector3" presStyleLbl="asst1" presStyleIdx="3" presStyleCnt="14"/>
      <dgm:spPr/>
    </dgm:pt>
    <dgm:pt modelId="{9749930A-3675-4DCD-9B9A-855CC8E95415}" type="pres">
      <dgm:prSet presAssocID="{4763B572-D80F-4BDC-ACF8-9C758BFD289E}" presName="hierChild6" presStyleCnt="0"/>
      <dgm:spPr/>
    </dgm:pt>
    <dgm:pt modelId="{6670A478-F582-4022-8810-5362BA1A6D5C}" type="pres">
      <dgm:prSet presAssocID="{4763B572-D80F-4BDC-ACF8-9C758BFD289E}" presName="hierChild7" presStyleCnt="0"/>
      <dgm:spPr/>
    </dgm:pt>
    <dgm:pt modelId="{79BFB1A5-42BC-49DC-AECD-37FF5B2A9991}" type="pres">
      <dgm:prSet presAssocID="{61682B32-BF7A-4740-AA92-D84ED75253D6}" presName="Name111" presStyleLbl="parChTrans1D4" presStyleIdx="0" presStyleCnt="7"/>
      <dgm:spPr/>
    </dgm:pt>
    <dgm:pt modelId="{6469CBE3-2936-4328-8C8E-C772A7FDAFB0}" type="pres">
      <dgm:prSet presAssocID="{70D1DB33-558A-4930-A60F-95648575A2B9}" presName="hierRoot3" presStyleCnt="0">
        <dgm:presLayoutVars>
          <dgm:hierBranch val="init"/>
        </dgm:presLayoutVars>
      </dgm:prSet>
      <dgm:spPr/>
    </dgm:pt>
    <dgm:pt modelId="{1622853C-4A65-4C51-B645-F4F2427A9AE6}" type="pres">
      <dgm:prSet presAssocID="{70D1DB33-558A-4930-A60F-95648575A2B9}" presName="rootComposite3" presStyleCnt="0"/>
      <dgm:spPr/>
    </dgm:pt>
    <dgm:pt modelId="{84A4997E-AA68-44A1-B49D-095020597CC6}" type="pres">
      <dgm:prSet presAssocID="{70D1DB33-558A-4930-A60F-95648575A2B9}" presName="rootText3" presStyleLbl="asst1" presStyleIdx="4" presStyleCnt="14">
        <dgm:presLayoutVars>
          <dgm:chPref val="3"/>
        </dgm:presLayoutVars>
      </dgm:prSet>
      <dgm:spPr/>
    </dgm:pt>
    <dgm:pt modelId="{D3469E18-6AE0-441F-9D81-24898BAF013F}" type="pres">
      <dgm:prSet presAssocID="{70D1DB33-558A-4930-A60F-95648575A2B9}" presName="rootConnector3" presStyleLbl="asst1" presStyleIdx="4" presStyleCnt="14"/>
      <dgm:spPr/>
    </dgm:pt>
    <dgm:pt modelId="{47C930B1-D4FD-4FA7-9AB1-9273FBA8B826}" type="pres">
      <dgm:prSet presAssocID="{70D1DB33-558A-4930-A60F-95648575A2B9}" presName="hierChild6" presStyleCnt="0"/>
      <dgm:spPr/>
    </dgm:pt>
    <dgm:pt modelId="{4601E1FE-E5E6-4840-811C-CDD4B3EDCDD0}" type="pres">
      <dgm:prSet presAssocID="{70D1DB33-558A-4930-A60F-95648575A2B9}" presName="hierChild7" presStyleCnt="0"/>
      <dgm:spPr/>
    </dgm:pt>
    <dgm:pt modelId="{23C52E41-00C9-4660-9F7C-E79A721D2A76}" type="pres">
      <dgm:prSet presAssocID="{AF671B97-65CD-4D5A-8170-530CC4F7A08B}" presName="Name111" presStyleLbl="parChTrans1D4" presStyleIdx="1" presStyleCnt="7"/>
      <dgm:spPr/>
    </dgm:pt>
    <dgm:pt modelId="{BCF7C666-6EA8-45C1-97D1-47F787128265}" type="pres">
      <dgm:prSet presAssocID="{A1721267-0235-4C3B-8530-877D5C750476}" presName="hierRoot3" presStyleCnt="0">
        <dgm:presLayoutVars>
          <dgm:hierBranch val="init"/>
        </dgm:presLayoutVars>
      </dgm:prSet>
      <dgm:spPr/>
    </dgm:pt>
    <dgm:pt modelId="{3324DC7F-D3FE-4C7B-A63C-65FB20743974}" type="pres">
      <dgm:prSet presAssocID="{A1721267-0235-4C3B-8530-877D5C750476}" presName="rootComposite3" presStyleCnt="0"/>
      <dgm:spPr/>
    </dgm:pt>
    <dgm:pt modelId="{547EBEB2-66F4-49F2-9EC4-FE62025F48E9}" type="pres">
      <dgm:prSet presAssocID="{A1721267-0235-4C3B-8530-877D5C750476}" presName="rootText3" presStyleLbl="asst1" presStyleIdx="5" presStyleCnt="14">
        <dgm:presLayoutVars>
          <dgm:chPref val="3"/>
        </dgm:presLayoutVars>
      </dgm:prSet>
      <dgm:spPr/>
    </dgm:pt>
    <dgm:pt modelId="{F4E85B78-B2DC-48F8-9AFD-A4121DC125FA}" type="pres">
      <dgm:prSet presAssocID="{A1721267-0235-4C3B-8530-877D5C750476}" presName="rootConnector3" presStyleLbl="asst1" presStyleIdx="5" presStyleCnt="14"/>
      <dgm:spPr/>
    </dgm:pt>
    <dgm:pt modelId="{3258806D-B0C7-47ED-8945-A74C40DBFCF1}" type="pres">
      <dgm:prSet presAssocID="{A1721267-0235-4C3B-8530-877D5C750476}" presName="hierChild6" presStyleCnt="0"/>
      <dgm:spPr/>
    </dgm:pt>
    <dgm:pt modelId="{A2F5E6FA-7D86-40CB-B6AA-6898D5D568D7}" type="pres">
      <dgm:prSet presAssocID="{A1721267-0235-4C3B-8530-877D5C750476}" presName="hierChild7" presStyleCnt="0"/>
      <dgm:spPr/>
    </dgm:pt>
    <dgm:pt modelId="{CAC482E8-66D6-409D-982D-D5BE40028EC1}" type="pres">
      <dgm:prSet presAssocID="{F66F3758-BED7-4FDF-A3CC-7BF4F2162977}" presName="Name111" presStyleLbl="parChTrans1D3" presStyleIdx="3" presStyleCnt="6"/>
      <dgm:spPr/>
    </dgm:pt>
    <dgm:pt modelId="{30822E55-6EF1-47FD-88B8-BE35AF712B54}" type="pres">
      <dgm:prSet presAssocID="{A2E8C118-36E7-4CFD-B20C-731E17EFD628}" presName="hierRoot3" presStyleCnt="0">
        <dgm:presLayoutVars>
          <dgm:hierBranch val="init"/>
        </dgm:presLayoutVars>
      </dgm:prSet>
      <dgm:spPr/>
    </dgm:pt>
    <dgm:pt modelId="{E5621E7C-A655-4C96-819F-54511D8A7EC2}" type="pres">
      <dgm:prSet presAssocID="{A2E8C118-36E7-4CFD-B20C-731E17EFD628}" presName="rootComposite3" presStyleCnt="0"/>
      <dgm:spPr/>
    </dgm:pt>
    <dgm:pt modelId="{2C1A0EB1-97B2-4B4E-9148-A93F6736BFB2}" type="pres">
      <dgm:prSet presAssocID="{A2E8C118-36E7-4CFD-B20C-731E17EFD628}" presName="rootText3" presStyleLbl="asst1" presStyleIdx="6" presStyleCnt="14">
        <dgm:presLayoutVars>
          <dgm:chPref val="3"/>
        </dgm:presLayoutVars>
      </dgm:prSet>
      <dgm:spPr/>
    </dgm:pt>
    <dgm:pt modelId="{19EA03CC-C570-4B80-AF63-88BC9FD1AF94}" type="pres">
      <dgm:prSet presAssocID="{A2E8C118-36E7-4CFD-B20C-731E17EFD628}" presName="rootConnector3" presStyleLbl="asst1" presStyleIdx="6" presStyleCnt="14"/>
      <dgm:spPr/>
    </dgm:pt>
    <dgm:pt modelId="{75B01115-03B5-4CBC-A3C0-5790BAEE5CC7}" type="pres">
      <dgm:prSet presAssocID="{A2E8C118-36E7-4CFD-B20C-731E17EFD628}" presName="hierChild6" presStyleCnt="0"/>
      <dgm:spPr/>
    </dgm:pt>
    <dgm:pt modelId="{6560CCD2-927B-49E0-BA15-F8103F56444F}" type="pres">
      <dgm:prSet presAssocID="{A2E8C118-36E7-4CFD-B20C-731E17EFD628}" presName="hierChild7" presStyleCnt="0"/>
      <dgm:spPr/>
    </dgm:pt>
    <dgm:pt modelId="{9671D427-A6CF-4FBB-A364-F2B641BA1AA4}" type="pres">
      <dgm:prSet presAssocID="{E14BE7A0-D68F-439F-9E46-1E67E9D647AD}" presName="Name111" presStyleLbl="parChTrans1D4" presStyleIdx="2" presStyleCnt="7"/>
      <dgm:spPr/>
    </dgm:pt>
    <dgm:pt modelId="{3FA6A51C-AC81-4173-98F0-902A56345BD9}" type="pres">
      <dgm:prSet presAssocID="{2383CF53-02E1-4F3F-BE6C-062CBDE7D594}" presName="hierRoot3" presStyleCnt="0">
        <dgm:presLayoutVars>
          <dgm:hierBranch val="init"/>
        </dgm:presLayoutVars>
      </dgm:prSet>
      <dgm:spPr/>
    </dgm:pt>
    <dgm:pt modelId="{712FDEBD-26A1-40C1-95A6-1A0A16B77E49}" type="pres">
      <dgm:prSet presAssocID="{2383CF53-02E1-4F3F-BE6C-062CBDE7D594}" presName="rootComposite3" presStyleCnt="0"/>
      <dgm:spPr/>
    </dgm:pt>
    <dgm:pt modelId="{97D0B171-D747-4050-93EA-AFF2D46A22E5}" type="pres">
      <dgm:prSet presAssocID="{2383CF53-02E1-4F3F-BE6C-062CBDE7D594}" presName="rootText3" presStyleLbl="asst1" presStyleIdx="7" presStyleCnt="14">
        <dgm:presLayoutVars>
          <dgm:chPref val="3"/>
        </dgm:presLayoutVars>
      </dgm:prSet>
      <dgm:spPr/>
    </dgm:pt>
    <dgm:pt modelId="{3CF4E510-507E-403B-8F16-C215BF693818}" type="pres">
      <dgm:prSet presAssocID="{2383CF53-02E1-4F3F-BE6C-062CBDE7D594}" presName="rootConnector3" presStyleLbl="asst1" presStyleIdx="7" presStyleCnt="14"/>
      <dgm:spPr/>
    </dgm:pt>
    <dgm:pt modelId="{6F0E5D34-D03E-402C-A596-BA6F59196352}" type="pres">
      <dgm:prSet presAssocID="{2383CF53-02E1-4F3F-BE6C-062CBDE7D594}" presName="hierChild6" presStyleCnt="0"/>
      <dgm:spPr/>
    </dgm:pt>
    <dgm:pt modelId="{3CEE8101-A518-4E95-9155-780D93A7D6D6}" type="pres">
      <dgm:prSet presAssocID="{2383CF53-02E1-4F3F-BE6C-062CBDE7D594}" presName="hierChild7" presStyleCnt="0"/>
      <dgm:spPr/>
    </dgm:pt>
    <dgm:pt modelId="{7C1BB281-B26B-4876-817A-BA65908F0D9E}" type="pres">
      <dgm:prSet presAssocID="{89D141A3-2077-49D1-ACAC-E1F8CA7A0585}" presName="Name111" presStyleLbl="parChTrans1D4" presStyleIdx="3" presStyleCnt="7"/>
      <dgm:spPr/>
    </dgm:pt>
    <dgm:pt modelId="{06395DF6-541B-4A2E-BA4F-AD9A6EDADEC7}" type="pres">
      <dgm:prSet presAssocID="{CB8D0629-6424-46D8-B083-D3B69B5D6EBE}" presName="hierRoot3" presStyleCnt="0">
        <dgm:presLayoutVars>
          <dgm:hierBranch val="init"/>
        </dgm:presLayoutVars>
      </dgm:prSet>
      <dgm:spPr/>
    </dgm:pt>
    <dgm:pt modelId="{A41E8D22-DFF8-4C64-BA2F-E04FEDDA0162}" type="pres">
      <dgm:prSet presAssocID="{CB8D0629-6424-46D8-B083-D3B69B5D6EBE}" presName="rootComposite3" presStyleCnt="0"/>
      <dgm:spPr/>
    </dgm:pt>
    <dgm:pt modelId="{1E030A24-C840-4CA4-93A9-7740A2A70080}" type="pres">
      <dgm:prSet presAssocID="{CB8D0629-6424-46D8-B083-D3B69B5D6EBE}" presName="rootText3" presStyleLbl="asst1" presStyleIdx="8" presStyleCnt="14">
        <dgm:presLayoutVars>
          <dgm:chPref val="3"/>
        </dgm:presLayoutVars>
      </dgm:prSet>
      <dgm:spPr/>
    </dgm:pt>
    <dgm:pt modelId="{46664753-ABD3-43ED-A8BE-0DDC61EC6682}" type="pres">
      <dgm:prSet presAssocID="{CB8D0629-6424-46D8-B083-D3B69B5D6EBE}" presName="rootConnector3" presStyleLbl="asst1" presStyleIdx="8" presStyleCnt="14"/>
      <dgm:spPr/>
    </dgm:pt>
    <dgm:pt modelId="{0CBF2825-2B36-40D5-B657-2E32D7DBE3B3}" type="pres">
      <dgm:prSet presAssocID="{CB8D0629-6424-46D8-B083-D3B69B5D6EBE}" presName="hierChild6" presStyleCnt="0"/>
      <dgm:spPr/>
    </dgm:pt>
    <dgm:pt modelId="{7667CBEA-AEE5-4B13-8F40-07074D18B94C}" type="pres">
      <dgm:prSet presAssocID="{CB8D0629-6424-46D8-B083-D3B69B5D6EBE}" presName="hierChild7" presStyleCnt="0"/>
      <dgm:spPr/>
    </dgm:pt>
    <dgm:pt modelId="{7B569ED8-109D-48C6-82EA-DD90994E2391}" type="pres">
      <dgm:prSet presAssocID="{F4754B2D-6EC9-4982-85FD-478E91807E18}" presName="Name111" presStyleLbl="parChTrans1D3" presStyleIdx="4" presStyleCnt="6"/>
      <dgm:spPr/>
    </dgm:pt>
    <dgm:pt modelId="{E2AD70A4-3565-4CC0-B164-8581C6A82CC5}" type="pres">
      <dgm:prSet presAssocID="{B39391BF-21C2-452D-A538-733BED02433E}" presName="hierRoot3" presStyleCnt="0">
        <dgm:presLayoutVars>
          <dgm:hierBranch val="init"/>
        </dgm:presLayoutVars>
      </dgm:prSet>
      <dgm:spPr/>
    </dgm:pt>
    <dgm:pt modelId="{FF5F8DDD-DA52-4233-80B5-F2BF1E5C563F}" type="pres">
      <dgm:prSet presAssocID="{B39391BF-21C2-452D-A538-733BED02433E}" presName="rootComposite3" presStyleCnt="0"/>
      <dgm:spPr/>
    </dgm:pt>
    <dgm:pt modelId="{FBDFA012-C5E2-4143-AC77-97EC51731B91}" type="pres">
      <dgm:prSet presAssocID="{B39391BF-21C2-452D-A538-733BED02433E}" presName="rootText3" presStyleLbl="asst1" presStyleIdx="9" presStyleCnt="14">
        <dgm:presLayoutVars>
          <dgm:chPref val="3"/>
        </dgm:presLayoutVars>
      </dgm:prSet>
      <dgm:spPr/>
    </dgm:pt>
    <dgm:pt modelId="{6F652C23-9AC9-4AA3-86DF-E7FA7DAEC046}" type="pres">
      <dgm:prSet presAssocID="{B39391BF-21C2-452D-A538-733BED02433E}" presName="rootConnector3" presStyleLbl="asst1" presStyleIdx="9" presStyleCnt="14"/>
      <dgm:spPr/>
    </dgm:pt>
    <dgm:pt modelId="{0455B36A-F8DD-4EC9-82AF-0AAFE8064D44}" type="pres">
      <dgm:prSet presAssocID="{B39391BF-21C2-452D-A538-733BED02433E}" presName="hierChild6" presStyleCnt="0"/>
      <dgm:spPr/>
    </dgm:pt>
    <dgm:pt modelId="{6881D86F-9149-45AB-BC40-311179E34C3E}" type="pres">
      <dgm:prSet presAssocID="{B39391BF-21C2-452D-A538-733BED02433E}" presName="hierChild7" presStyleCnt="0"/>
      <dgm:spPr/>
    </dgm:pt>
    <dgm:pt modelId="{1FC65B10-387B-4A7F-A3F3-649FCE8FF37C}" type="pres">
      <dgm:prSet presAssocID="{A5C728E2-6405-4D37-89DF-62339A6E4EA6}" presName="Name111" presStyleLbl="parChTrans1D3" presStyleIdx="5" presStyleCnt="6"/>
      <dgm:spPr/>
    </dgm:pt>
    <dgm:pt modelId="{E94EE334-8E19-4CDC-BF57-FBCB5332D7F5}" type="pres">
      <dgm:prSet presAssocID="{B2BB11EB-6B3E-478F-AF92-BF8BE3034051}" presName="hierRoot3" presStyleCnt="0">
        <dgm:presLayoutVars>
          <dgm:hierBranch val="init"/>
        </dgm:presLayoutVars>
      </dgm:prSet>
      <dgm:spPr/>
    </dgm:pt>
    <dgm:pt modelId="{6A3305EA-EA88-439E-B261-16E068E73801}" type="pres">
      <dgm:prSet presAssocID="{B2BB11EB-6B3E-478F-AF92-BF8BE3034051}" presName="rootComposite3" presStyleCnt="0"/>
      <dgm:spPr/>
    </dgm:pt>
    <dgm:pt modelId="{6EEA9D6A-07CA-4B8D-9992-7C70A1A8C11D}" type="pres">
      <dgm:prSet presAssocID="{B2BB11EB-6B3E-478F-AF92-BF8BE3034051}" presName="rootText3" presStyleLbl="asst1" presStyleIdx="10" presStyleCnt="14">
        <dgm:presLayoutVars>
          <dgm:chPref val="3"/>
        </dgm:presLayoutVars>
      </dgm:prSet>
      <dgm:spPr/>
    </dgm:pt>
    <dgm:pt modelId="{BD04605A-89DC-4A3F-81F7-CB090B7F61D0}" type="pres">
      <dgm:prSet presAssocID="{B2BB11EB-6B3E-478F-AF92-BF8BE3034051}" presName="rootConnector3" presStyleLbl="asst1" presStyleIdx="10" presStyleCnt="14"/>
      <dgm:spPr/>
    </dgm:pt>
    <dgm:pt modelId="{424803A1-94D1-4E22-A476-AEF2329BB8E5}" type="pres">
      <dgm:prSet presAssocID="{B2BB11EB-6B3E-478F-AF92-BF8BE3034051}" presName="hierChild6" presStyleCnt="0"/>
      <dgm:spPr/>
    </dgm:pt>
    <dgm:pt modelId="{49FD9BA5-C901-4889-A9EA-38EBB531FA14}" type="pres">
      <dgm:prSet presAssocID="{B2BB11EB-6B3E-478F-AF92-BF8BE3034051}" presName="hierChild7" presStyleCnt="0"/>
      <dgm:spPr/>
    </dgm:pt>
    <dgm:pt modelId="{311E2D49-366F-4190-95E5-6F15586CB528}" type="pres">
      <dgm:prSet presAssocID="{87C2BEB1-97D3-490C-A4A6-465B43C11494}" presName="Name111" presStyleLbl="parChTrans1D4" presStyleIdx="4" presStyleCnt="7"/>
      <dgm:spPr/>
    </dgm:pt>
    <dgm:pt modelId="{8125067C-719E-4C5A-996F-E0D9208985A6}" type="pres">
      <dgm:prSet presAssocID="{4E85A17E-10EC-40FC-BC89-9209368B7129}" presName="hierRoot3" presStyleCnt="0">
        <dgm:presLayoutVars>
          <dgm:hierBranch val="init"/>
        </dgm:presLayoutVars>
      </dgm:prSet>
      <dgm:spPr/>
    </dgm:pt>
    <dgm:pt modelId="{AB9916E6-8FFF-4344-9C82-4E8EDC430910}" type="pres">
      <dgm:prSet presAssocID="{4E85A17E-10EC-40FC-BC89-9209368B7129}" presName="rootComposite3" presStyleCnt="0"/>
      <dgm:spPr/>
    </dgm:pt>
    <dgm:pt modelId="{16628B9F-A31E-415A-8135-4F45991C26C3}" type="pres">
      <dgm:prSet presAssocID="{4E85A17E-10EC-40FC-BC89-9209368B7129}" presName="rootText3" presStyleLbl="asst1" presStyleIdx="11" presStyleCnt="14">
        <dgm:presLayoutVars>
          <dgm:chPref val="3"/>
        </dgm:presLayoutVars>
      </dgm:prSet>
      <dgm:spPr/>
    </dgm:pt>
    <dgm:pt modelId="{A9D98AA6-E990-4E97-8EEC-85D241C3D839}" type="pres">
      <dgm:prSet presAssocID="{4E85A17E-10EC-40FC-BC89-9209368B7129}" presName="rootConnector3" presStyleLbl="asst1" presStyleIdx="11" presStyleCnt="14"/>
      <dgm:spPr/>
    </dgm:pt>
    <dgm:pt modelId="{F892A149-FF04-4AA8-A1BA-32346A72EB84}" type="pres">
      <dgm:prSet presAssocID="{4E85A17E-10EC-40FC-BC89-9209368B7129}" presName="hierChild6" presStyleCnt="0"/>
      <dgm:spPr/>
    </dgm:pt>
    <dgm:pt modelId="{CF696F0C-6360-49C2-9A6E-02C5D5857EBB}" type="pres">
      <dgm:prSet presAssocID="{4E85A17E-10EC-40FC-BC89-9209368B7129}" presName="hierChild7" presStyleCnt="0"/>
      <dgm:spPr/>
    </dgm:pt>
    <dgm:pt modelId="{B8608039-4254-4A97-8BFD-8608AB477D8E}" type="pres">
      <dgm:prSet presAssocID="{A5A639E0-123E-449B-AAA6-78FACB6B64B7}" presName="Name111" presStyleLbl="parChTrans1D4" presStyleIdx="5" presStyleCnt="7"/>
      <dgm:spPr/>
    </dgm:pt>
    <dgm:pt modelId="{0DF323CF-6FD4-4D89-BE5E-58BB7BB71D9D}" type="pres">
      <dgm:prSet presAssocID="{AFEFBB6E-5AA1-4F4B-9D8D-2B6FCBCE202E}" presName="hierRoot3" presStyleCnt="0">
        <dgm:presLayoutVars>
          <dgm:hierBranch val="init"/>
        </dgm:presLayoutVars>
      </dgm:prSet>
      <dgm:spPr/>
    </dgm:pt>
    <dgm:pt modelId="{A316D519-3010-4C01-BAE1-9C7DE3F92EAF}" type="pres">
      <dgm:prSet presAssocID="{AFEFBB6E-5AA1-4F4B-9D8D-2B6FCBCE202E}" presName="rootComposite3" presStyleCnt="0"/>
      <dgm:spPr/>
    </dgm:pt>
    <dgm:pt modelId="{D7E7819D-BE5A-4C2D-863E-98D41FCE3D35}" type="pres">
      <dgm:prSet presAssocID="{AFEFBB6E-5AA1-4F4B-9D8D-2B6FCBCE202E}" presName="rootText3" presStyleLbl="asst1" presStyleIdx="12" presStyleCnt="14">
        <dgm:presLayoutVars>
          <dgm:chPref val="3"/>
        </dgm:presLayoutVars>
      </dgm:prSet>
      <dgm:spPr/>
    </dgm:pt>
    <dgm:pt modelId="{F4D0992F-9E35-4D0D-8545-12F9406D67C3}" type="pres">
      <dgm:prSet presAssocID="{AFEFBB6E-5AA1-4F4B-9D8D-2B6FCBCE202E}" presName="rootConnector3" presStyleLbl="asst1" presStyleIdx="12" presStyleCnt="14"/>
      <dgm:spPr/>
    </dgm:pt>
    <dgm:pt modelId="{0E240242-9938-4D80-9036-ADBE56C12AA4}" type="pres">
      <dgm:prSet presAssocID="{AFEFBB6E-5AA1-4F4B-9D8D-2B6FCBCE202E}" presName="hierChild6" presStyleCnt="0"/>
      <dgm:spPr/>
    </dgm:pt>
    <dgm:pt modelId="{70396BA3-1ADA-4D26-92D0-48E0BD0029D2}" type="pres">
      <dgm:prSet presAssocID="{AFEFBB6E-5AA1-4F4B-9D8D-2B6FCBCE202E}" presName="hierChild7" presStyleCnt="0"/>
      <dgm:spPr/>
    </dgm:pt>
    <dgm:pt modelId="{D26D02D2-9E33-4537-8ECE-AA6EE0F4548F}" type="pres">
      <dgm:prSet presAssocID="{AE698914-B5E6-46E6-ABC5-FA7C77DD4BFD}" presName="Name111" presStyleLbl="parChTrans1D4" presStyleIdx="6" presStyleCnt="7"/>
      <dgm:spPr/>
    </dgm:pt>
    <dgm:pt modelId="{0FF1C009-348D-4AC4-9BD5-8E394343D68E}" type="pres">
      <dgm:prSet presAssocID="{35C75F19-636D-4071-9623-CF6F9A8A0749}" presName="hierRoot3" presStyleCnt="0">
        <dgm:presLayoutVars>
          <dgm:hierBranch val="init"/>
        </dgm:presLayoutVars>
      </dgm:prSet>
      <dgm:spPr/>
    </dgm:pt>
    <dgm:pt modelId="{4F225052-3F30-4F3F-BD33-6D7214D83DEB}" type="pres">
      <dgm:prSet presAssocID="{35C75F19-636D-4071-9623-CF6F9A8A0749}" presName="rootComposite3" presStyleCnt="0"/>
      <dgm:spPr/>
    </dgm:pt>
    <dgm:pt modelId="{B8A0060D-18B6-436B-8EE4-4E837AA06BE6}" type="pres">
      <dgm:prSet presAssocID="{35C75F19-636D-4071-9623-CF6F9A8A0749}" presName="rootText3" presStyleLbl="asst1" presStyleIdx="13" presStyleCnt="14">
        <dgm:presLayoutVars>
          <dgm:chPref val="3"/>
        </dgm:presLayoutVars>
      </dgm:prSet>
      <dgm:spPr/>
    </dgm:pt>
    <dgm:pt modelId="{9B41113E-3BAB-49D9-A5A7-3BD921A74B53}" type="pres">
      <dgm:prSet presAssocID="{35C75F19-636D-4071-9623-CF6F9A8A0749}" presName="rootConnector3" presStyleLbl="asst1" presStyleIdx="13" presStyleCnt="14"/>
      <dgm:spPr/>
    </dgm:pt>
    <dgm:pt modelId="{9D8E6859-1B81-40A8-8EB2-CDECFEA0B696}" type="pres">
      <dgm:prSet presAssocID="{35C75F19-636D-4071-9623-CF6F9A8A0749}" presName="hierChild6" presStyleCnt="0"/>
      <dgm:spPr/>
    </dgm:pt>
    <dgm:pt modelId="{BE8D54E2-CBC5-457D-BD83-7E0DA616A21F}" type="pres">
      <dgm:prSet presAssocID="{35C75F19-636D-4071-9623-CF6F9A8A0749}" presName="hierChild7" presStyleCnt="0"/>
      <dgm:spPr/>
    </dgm:pt>
  </dgm:ptLst>
  <dgm:cxnLst>
    <dgm:cxn modelId="{12D3B30E-DDFE-424F-8F68-55104642B4BA}" type="presOf" srcId="{4E85A17E-10EC-40FC-BC89-9209368B7129}" destId="{A9D98AA6-E990-4E97-8EEC-85D241C3D839}" srcOrd="1" destOrd="0" presId="urn:microsoft.com/office/officeart/2005/8/layout/orgChart1"/>
    <dgm:cxn modelId="{5F4C815F-8296-4002-912E-6284FC57FE20}" type="presOf" srcId="{A2E8C118-36E7-4CFD-B20C-731E17EFD628}" destId="{19EA03CC-C570-4B80-AF63-88BC9FD1AF94}" srcOrd="1" destOrd="0" presId="urn:microsoft.com/office/officeart/2005/8/layout/orgChart1"/>
    <dgm:cxn modelId="{4CC36169-563B-49DB-BEE3-B2F84402242C}" type="presOf" srcId="{E14BE7A0-D68F-439F-9E46-1E67E9D647AD}" destId="{9671D427-A6CF-4FBB-A364-F2B641BA1AA4}" srcOrd="0" destOrd="0" presId="urn:microsoft.com/office/officeart/2005/8/layout/orgChart1"/>
    <dgm:cxn modelId="{4EF76AE2-A570-44CB-9E7F-1DD7E53C3E93}" srcId="{B2BB11EB-6B3E-478F-AF92-BF8BE3034051}" destId="{35C75F19-636D-4071-9623-CF6F9A8A0749}" srcOrd="2" destOrd="0" parTransId="{AE698914-B5E6-46E6-ABC5-FA7C77DD4BFD}" sibTransId="{321D1483-ABDD-4BAE-8446-C9786702F4C8}"/>
    <dgm:cxn modelId="{3D243B5F-1DC5-43E5-859A-4BE697332749}" type="presOf" srcId="{89D141A3-2077-49D1-ACAC-E1F8CA7A0585}" destId="{7C1BB281-B26B-4876-817A-BA65908F0D9E}" srcOrd="0" destOrd="0" presId="urn:microsoft.com/office/officeart/2005/8/layout/orgChart1"/>
    <dgm:cxn modelId="{58209149-4D4D-4A60-83DF-94B441AA3DA4}" type="presOf" srcId="{AE698914-B5E6-46E6-ABC5-FA7C77DD4BFD}" destId="{D26D02D2-9E33-4537-8ECE-AA6EE0F4548F}" srcOrd="0" destOrd="0" presId="urn:microsoft.com/office/officeart/2005/8/layout/orgChart1"/>
    <dgm:cxn modelId="{C42EB934-5168-499B-A13F-8C609CD79D3D}" type="presOf" srcId="{49D3A56E-ABE9-4EE8-8EC6-06DF3B598A2F}" destId="{193351BE-B9BC-4943-A239-828677255160}" srcOrd="1" destOrd="0" presId="urn:microsoft.com/office/officeart/2005/8/layout/orgChart1"/>
    <dgm:cxn modelId="{C66EBB51-8C8C-491F-877B-704FAA996867}" type="presOf" srcId="{A2E8C118-36E7-4CFD-B20C-731E17EFD628}" destId="{2C1A0EB1-97B2-4B4E-9148-A93F6736BFB2}" srcOrd="0" destOrd="0" presId="urn:microsoft.com/office/officeart/2005/8/layout/orgChart1"/>
    <dgm:cxn modelId="{D3A9A3E7-183E-45D2-9EEA-86216E59FC17}" srcId="{A2E8C118-36E7-4CFD-B20C-731E17EFD628}" destId="{2383CF53-02E1-4F3F-BE6C-062CBDE7D594}" srcOrd="0" destOrd="0" parTransId="{E14BE7A0-D68F-439F-9E46-1E67E9D647AD}" sibTransId="{DE070276-8ACB-4A95-82A2-C022AC073F68}"/>
    <dgm:cxn modelId="{03C93436-F794-404A-925A-2DA6BDCFE580}" type="presOf" srcId="{35C75F19-636D-4071-9623-CF6F9A8A0749}" destId="{B8A0060D-18B6-436B-8EE4-4E837AA06BE6}" srcOrd="0" destOrd="0" presId="urn:microsoft.com/office/officeart/2005/8/layout/orgChart1"/>
    <dgm:cxn modelId="{66D478E2-8E2D-43D7-99B3-39A87D46738F}" srcId="{3EB44D4F-E0DA-4318-8579-C3AD43B9AB08}" destId="{49D3A56E-ABE9-4EE8-8EC6-06DF3B598A2F}" srcOrd="0" destOrd="0" parTransId="{6DDE7781-BBCE-4FC9-B09B-EBC1C8E861BA}" sibTransId="{E8D115D2-7906-4D2C-AF79-D26FFFDD3EC6}"/>
    <dgm:cxn modelId="{673BF1BF-0BF9-4D01-B8A9-0F7289434A99}" type="presOf" srcId="{CB8D0629-6424-46D8-B083-D3B69B5D6EBE}" destId="{46664753-ABD3-43ED-A8BE-0DDC61EC6682}" srcOrd="1" destOrd="0" presId="urn:microsoft.com/office/officeart/2005/8/layout/orgChart1"/>
    <dgm:cxn modelId="{6FEBFBAF-0081-4F30-8290-C8141589A4B7}" type="presOf" srcId="{A5A639E0-123E-449B-AAA6-78FACB6B64B7}" destId="{B8608039-4254-4A97-8BFD-8608AB477D8E}" srcOrd="0" destOrd="0" presId="urn:microsoft.com/office/officeart/2005/8/layout/orgChart1"/>
    <dgm:cxn modelId="{60A2F43D-BE88-44CC-BA9C-02148006D129}" type="presOf" srcId="{3EB44D4F-E0DA-4318-8579-C3AD43B9AB08}" destId="{D6207FE7-3A44-415C-ADBC-93102EAA492C}" srcOrd="1" destOrd="0" presId="urn:microsoft.com/office/officeart/2005/8/layout/orgChart1"/>
    <dgm:cxn modelId="{821B9CF2-6FB5-4932-9484-8E3C7D87CE1B}" type="presOf" srcId="{6F72523D-3FDA-4CE5-AC38-A9BA6E1C30CB}" destId="{A32BB778-99B3-460D-A008-1A1F9FD7F25F}" srcOrd="0" destOrd="0" presId="urn:microsoft.com/office/officeart/2005/8/layout/orgChart1"/>
    <dgm:cxn modelId="{047F7F16-EBCF-4283-B7B3-88FED5BDCBAC}" type="presOf" srcId="{6DDE7781-BBCE-4FC9-B09B-EBC1C8E861BA}" destId="{9AA8733F-3439-4F82-8E4E-8B1C5509A1C8}" srcOrd="0" destOrd="0" presId="urn:microsoft.com/office/officeart/2005/8/layout/orgChart1"/>
    <dgm:cxn modelId="{79371397-79E6-4DB4-933B-F00A09CF28C2}" type="presOf" srcId="{AFEFBB6E-5AA1-4F4B-9D8D-2B6FCBCE202E}" destId="{D7E7819D-BE5A-4C2D-863E-98D41FCE3D35}" srcOrd="0" destOrd="0" presId="urn:microsoft.com/office/officeart/2005/8/layout/orgChart1"/>
    <dgm:cxn modelId="{EA60D76A-8414-4963-9596-E64534B8F42D}" type="presOf" srcId="{4763B572-D80F-4BDC-ACF8-9C758BFD289E}" destId="{1F8F2A92-A788-4996-B95D-FEA7D1CA4756}" srcOrd="1" destOrd="0" presId="urn:microsoft.com/office/officeart/2005/8/layout/orgChart1"/>
    <dgm:cxn modelId="{E56C1FA4-4338-4CEC-9068-B10AE69D3D90}" type="presOf" srcId="{AF671B97-65CD-4D5A-8170-530CC4F7A08B}" destId="{23C52E41-00C9-4660-9F7C-E79A721D2A76}" srcOrd="0" destOrd="0" presId="urn:microsoft.com/office/officeart/2005/8/layout/orgChart1"/>
    <dgm:cxn modelId="{66D2C551-B45F-4A1F-A18F-ACD46B247E0D}" type="presOf" srcId="{0146C9F1-D5F0-4B14-A451-961B269EC42E}" destId="{681C7190-5D7E-4004-9047-024547925004}" srcOrd="1" destOrd="0" presId="urn:microsoft.com/office/officeart/2005/8/layout/orgChart1"/>
    <dgm:cxn modelId="{FD38F0B4-855B-46F2-9067-F62D65C7E7D8}" srcId="{49D3A56E-ABE9-4EE8-8EC6-06DF3B598A2F}" destId="{4763B572-D80F-4BDC-ACF8-9C758BFD289E}" srcOrd="2" destOrd="0" parTransId="{D46C994E-85C8-4E21-BC37-375F412FD806}" sibTransId="{758E4A18-5CF7-4F8D-863A-29CDBB1EB4E9}"/>
    <dgm:cxn modelId="{B33E7038-8278-40F0-AE8C-0A414A5FE2D4}" type="presOf" srcId="{AFEFBB6E-5AA1-4F4B-9D8D-2B6FCBCE202E}" destId="{F4D0992F-9E35-4D0D-8545-12F9406D67C3}" srcOrd="1" destOrd="0" presId="urn:microsoft.com/office/officeart/2005/8/layout/orgChart1"/>
    <dgm:cxn modelId="{63117C3A-DECB-469E-BACD-306C6CA830C3}" type="presOf" srcId="{4763B572-D80F-4BDC-ACF8-9C758BFD289E}" destId="{64239F16-4F55-49BE-88DC-6966CB06462B}" srcOrd="0" destOrd="0" presId="urn:microsoft.com/office/officeart/2005/8/layout/orgChart1"/>
    <dgm:cxn modelId="{803891ED-DDA2-46F8-97EF-8D40B9AB264D}" srcId="{49D3A56E-ABE9-4EE8-8EC6-06DF3B598A2F}" destId="{B39391BF-21C2-452D-A538-733BED02433E}" srcOrd="4" destOrd="0" parTransId="{F4754B2D-6EC9-4982-85FD-478E91807E18}" sibTransId="{355F9248-CD68-42B7-BB49-C103A6D3C7A4}"/>
    <dgm:cxn modelId="{D17052FA-E000-41EA-A331-E8C033C14B30}" type="presOf" srcId="{CB8D0629-6424-46D8-B083-D3B69B5D6EBE}" destId="{1E030A24-C840-4CA4-93A9-7740A2A70080}" srcOrd="0" destOrd="0" presId="urn:microsoft.com/office/officeart/2005/8/layout/orgChart1"/>
    <dgm:cxn modelId="{7CF9AD24-763D-4D21-8D70-8746BE285960}" type="presOf" srcId="{2383CF53-02E1-4F3F-BE6C-062CBDE7D594}" destId="{97D0B171-D747-4050-93EA-AFF2D46A22E5}" srcOrd="0" destOrd="0" presId="urn:microsoft.com/office/officeart/2005/8/layout/orgChart1"/>
    <dgm:cxn modelId="{5201DCF9-973B-4356-A244-FF1090C4A28D}" type="presOf" srcId="{35C75F19-636D-4071-9623-CF6F9A8A0749}" destId="{9B41113E-3BAB-49D9-A5A7-3BD921A74B53}" srcOrd="1" destOrd="0" presId="urn:microsoft.com/office/officeart/2005/8/layout/orgChart1"/>
    <dgm:cxn modelId="{01969D48-3A91-4195-B087-7A5CEDFA747E}" type="presOf" srcId="{F66F3758-BED7-4FDF-A3CC-7BF4F2162977}" destId="{CAC482E8-66D6-409D-982D-D5BE40028EC1}" srcOrd="0" destOrd="0" presId="urn:microsoft.com/office/officeart/2005/8/layout/orgChart1"/>
    <dgm:cxn modelId="{92065611-2BCB-4CFB-A708-5BC27776F6F3}" type="presOf" srcId="{B39391BF-21C2-452D-A538-733BED02433E}" destId="{FBDFA012-C5E2-4143-AC77-97EC51731B91}" srcOrd="0" destOrd="0" presId="urn:microsoft.com/office/officeart/2005/8/layout/orgChart1"/>
    <dgm:cxn modelId="{402E89C9-21BE-41B6-8375-1638A21B8448}" srcId="{B2BB11EB-6B3E-478F-AF92-BF8BE3034051}" destId="{4E85A17E-10EC-40FC-BC89-9209368B7129}" srcOrd="0" destOrd="0" parTransId="{87C2BEB1-97D3-490C-A4A6-465B43C11494}" sibTransId="{7B57F461-3107-442D-ACA3-D385BF5E4121}"/>
    <dgm:cxn modelId="{364AAA5C-D3B0-4F26-95E7-4E1B11AD9951}" srcId="{6F72523D-3FDA-4CE5-AC38-A9BA6E1C30CB}" destId="{3EB44D4F-E0DA-4318-8579-C3AD43B9AB08}" srcOrd="0" destOrd="0" parTransId="{CD46E39D-0F04-4850-A5DA-DF377EC19F01}" sibTransId="{0FC80FFD-BDB8-44F2-899C-B056A9C57EF7}"/>
    <dgm:cxn modelId="{58A10ADC-334E-4E42-B642-FD6729B707DA}" type="presOf" srcId="{D46C994E-85C8-4E21-BC37-375F412FD806}" destId="{1E3562D8-53FD-44BF-AD79-E2E22051C757}" srcOrd="0" destOrd="0" presId="urn:microsoft.com/office/officeart/2005/8/layout/orgChart1"/>
    <dgm:cxn modelId="{871FA4D0-6CD7-406B-82C9-16AFD160D494}" srcId="{49D3A56E-ABE9-4EE8-8EC6-06DF3B598A2F}" destId="{0146C9F1-D5F0-4B14-A451-961B269EC42E}" srcOrd="1" destOrd="0" parTransId="{4FF8BEAC-078B-4757-AF85-AA8D1F0C6EA8}" sibTransId="{75294C89-6EA9-47F1-BD22-7B5402B9C1EE}"/>
    <dgm:cxn modelId="{ED2ADFC4-5B52-468C-8760-63288FD777F8}" type="presOf" srcId="{87C2BEB1-97D3-490C-A4A6-465B43C11494}" destId="{311E2D49-366F-4190-95E5-6F15586CB528}" srcOrd="0" destOrd="0" presId="urn:microsoft.com/office/officeart/2005/8/layout/orgChart1"/>
    <dgm:cxn modelId="{0F38C686-85AD-4A56-953E-BCC1B895B469}" type="presOf" srcId="{70D1DB33-558A-4930-A60F-95648575A2B9}" destId="{84A4997E-AA68-44A1-B49D-095020597CC6}" srcOrd="0" destOrd="0" presId="urn:microsoft.com/office/officeart/2005/8/layout/orgChart1"/>
    <dgm:cxn modelId="{F17D9E77-99E1-4297-988A-A9D51D9316E1}" type="presOf" srcId="{4FF8BEAC-078B-4757-AF85-AA8D1F0C6EA8}" destId="{DC66C6E7-E03B-4F0A-AA36-D826A08382D1}" srcOrd="0" destOrd="0" presId="urn:microsoft.com/office/officeart/2005/8/layout/orgChart1"/>
    <dgm:cxn modelId="{2F69C623-B024-4824-857E-19513DCF6E45}" type="presOf" srcId="{2383CF53-02E1-4F3F-BE6C-062CBDE7D594}" destId="{3CF4E510-507E-403B-8F16-C215BF693818}" srcOrd="1" destOrd="0" presId="urn:microsoft.com/office/officeart/2005/8/layout/orgChart1"/>
    <dgm:cxn modelId="{7F6EC533-0CB2-4FEE-80ED-BD9DDFB64F78}" srcId="{4763B572-D80F-4BDC-ACF8-9C758BFD289E}" destId="{70D1DB33-558A-4930-A60F-95648575A2B9}" srcOrd="0" destOrd="0" parTransId="{61682B32-BF7A-4740-AA92-D84ED75253D6}" sibTransId="{BA6559B8-3160-408B-9E44-6E57327D0456}"/>
    <dgm:cxn modelId="{4B56ACF7-5ABC-44B3-837B-71D3F9735BC4}" type="presOf" srcId="{967F48A2-52E3-42FE-BFB0-0F6F44BB09EA}" destId="{A9C5A3E1-4B26-4770-85D6-B0E5B7630701}" srcOrd="0" destOrd="0" presId="urn:microsoft.com/office/officeart/2005/8/layout/orgChart1"/>
    <dgm:cxn modelId="{6399BCF8-85BD-4359-AE92-20FE9F14A09B}" srcId="{49D3A56E-ABE9-4EE8-8EC6-06DF3B598A2F}" destId="{967F48A2-52E3-42FE-BFB0-0F6F44BB09EA}" srcOrd="0" destOrd="0" parTransId="{19E72598-07D7-46C8-A62E-1C3DBD4B9505}" sibTransId="{ECD23172-FCAC-4768-802F-333E0E015B94}"/>
    <dgm:cxn modelId="{A6463C92-B23C-402A-963B-F4AE8F1C9145}" srcId="{B2BB11EB-6B3E-478F-AF92-BF8BE3034051}" destId="{AFEFBB6E-5AA1-4F4B-9D8D-2B6FCBCE202E}" srcOrd="1" destOrd="0" parTransId="{A5A639E0-123E-449B-AAA6-78FACB6B64B7}" sibTransId="{3533C4AB-C9D6-4747-8DE7-1A91803DB368}"/>
    <dgm:cxn modelId="{D09B159E-B408-4993-A5F8-28DC835CC328}" type="presOf" srcId="{B2BB11EB-6B3E-478F-AF92-BF8BE3034051}" destId="{6EEA9D6A-07CA-4B8D-9992-7C70A1A8C11D}" srcOrd="0" destOrd="0" presId="urn:microsoft.com/office/officeart/2005/8/layout/orgChart1"/>
    <dgm:cxn modelId="{7D2C52D0-AA48-4A08-A4F0-300CEDE2A405}" type="presOf" srcId="{70D1DB33-558A-4930-A60F-95648575A2B9}" destId="{D3469E18-6AE0-441F-9D81-24898BAF013F}" srcOrd="1" destOrd="0" presId="urn:microsoft.com/office/officeart/2005/8/layout/orgChart1"/>
    <dgm:cxn modelId="{1AB2E8EC-B25F-4D35-BB64-DE05C4F56EAB}" type="presOf" srcId="{F4754B2D-6EC9-4982-85FD-478E91807E18}" destId="{7B569ED8-109D-48C6-82EA-DD90994E2391}" srcOrd="0" destOrd="0" presId="urn:microsoft.com/office/officeart/2005/8/layout/orgChart1"/>
    <dgm:cxn modelId="{06D81A5B-A023-4EA5-BB85-8AA3BB303B77}" type="presOf" srcId="{61682B32-BF7A-4740-AA92-D84ED75253D6}" destId="{79BFB1A5-42BC-49DC-AECD-37FF5B2A9991}" srcOrd="0" destOrd="0" presId="urn:microsoft.com/office/officeart/2005/8/layout/orgChart1"/>
    <dgm:cxn modelId="{C0C0F889-394B-4393-85C9-B1BA0F9CD196}" type="presOf" srcId="{A5C728E2-6405-4D37-89DF-62339A6E4EA6}" destId="{1FC65B10-387B-4A7F-A3F3-649FCE8FF37C}" srcOrd="0" destOrd="0" presId="urn:microsoft.com/office/officeart/2005/8/layout/orgChart1"/>
    <dgm:cxn modelId="{ACFB7E31-BA24-4828-AB99-E9EE538618B2}" type="presOf" srcId="{3EB44D4F-E0DA-4318-8579-C3AD43B9AB08}" destId="{D7FB7A5E-8816-4BD8-9D46-B745F7752139}" srcOrd="0" destOrd="0" presId="urn:microsoft.com/office/officeart/2005/8/layout/orgChart1"/>
    <dgm:cxn modelId="{D21DB1AB-111E-49CA-870A-2EC18D990817}" type="presOf" srcId="{967F48A2-52E3-42FE-BFB0-0F6F44BB09EA}" destId="{F809183E-6CC5-4F2C-BF74-DA04580520CA}" srcOrd="1" destOrd="0" presId="urn:microsoft.com/office/officeart/2005/8/layout/orgChart1"/>
    <dgm:cxn modelId="{8A57AD24-C8E9-4D97-88E3-EEE4E01D2D8F}" type="presOf" srcId="{0146C9F1-D5F0-4B14-A451-961B269EC42E}" destId="{FDD65648-DB74-42C8-A622-6966DB89CE5D}" srcOrd="0" destOrd="0" presId="urn:microsoft.com/office/officeart/2005/8/layout/orgChart1"/>
    <dgm:cxn modelId="{59A06073-278A-4B09-B01D-79AAE7280D69}" type="presOf" srcId="{19E72598-07D7-46C8-A62E-1C3DBD4B9505}" destId="{99970878-4EDC-4385-A709-C43B933E0757}" srcOrd="0" destOrd="0" presId="urn:microsoft.com/office/officeart/2005/8/layout/orgChart1"/>
    <dgm:cxn modelId="{3B5A9929-E6AF-4E17-977D-FD5E8D37DAE7}" srcId="{49D3A56E-ABE9-4EE8-8EC6-06DF3B598A2F}" destId="{B2BB11EB-6B3E-478F-AF92-BF8BE3034051}" srcOrd="5" destOrd="0" parTransId="{A5C728E2-6405-4D37-89DF-62339A6E4EA6}" sibTransId="{E2CF5D79-8355-49F4-958D-A63A252831E4}"/>
    <dgm:cxn modelId="{C6792CEB-02EF-48A5-901F-18048EE23FFD}" type="presOf" srcId="{A1721267-0235-4C3B-8530-877D5C750476}" destId="{547EBEB2-66F4-49F2-9EC4-FE62025F48E9}" srcOrd="0" destOrd="0" presId="urn:microsoft.com/office/officeart/2005/8/layout/orgChart1"/>
    <dgm:cxn modelId="{8F40EDFA-CCEE-4346-82AB-12F8F9881B45}" type="presOf" srcId="{4E85A17E-10EC-40FC-BC89-9209368B7129}" destId="{16628B9F-A31E-415A-8135-4F45991C26C3}" srcOrd="0" destOrd="0" presId="urn:microsoft.com/office/officeart/2005/8/layout/orgChart1"/>
    <dgm:cxn modelId="{550A120B-3483-4289-A93C-D330A48B8212}" type="presOf" srcId="{B39391BF-21C2-452D-A538-733BED02433E}" destId="{6F652C23-9AC9-4AA3-86DF-E7FA7DAEC046}" srcOrd="1" destOrd="0" presId="urn:microsoft.com/office/officeart/2005/8/layout/orgChart1"/>
    <dgm:cxn modelId="{58C6A1C7-3AB4-41EB-97DF-C29F2734929F}" srcId="{49D3A56E-ABE9-4EE8-8EC6-06DF3B598A2F}" destId="{A2E8C118-36E7-4CFD-B20C-731E17EFD628}" srcOrd="3" destOrd="0" parTransId="{F66F3758-BED7-4FDF-A3CC-7BF4F2162977}" sibTransId="{A39BEF03-7FC6-4D18-B36C-62080EF1DF05}"/>
    <dgm:cxn modelId="{7957E5B6-74DE-4526-A7D3-3FF624F7F7FA}" srcId="{A2E8C118-36E7-4CFD-B20C-731E17EFD628}" destId="{CB8D0629-6424-46D8-B083-D3B69B5D6EBE}" srcOrd="1" destOrd="0" parTransId="{89D141A3-2077-49D1-ACAC-E1F8CA7A0585}" sibTransId="{E0249DD1-B1FB-40D4-B02E-7E8DFCC3F406}"/>
    <dgm:cxn modelId="{D54669DD-7A2B-4F55-B8F6-3A6815C687FE}" type="presOf" srcId="{49D3A56E-ABE9-4EE8-8EC6-06DF3B598A2F}" destId="{A98B100C-274F-4765-88F3-AB7621990B39}" srcOrd="0" destOrd="0" presId="urn:microsoft.com/office/officeart/2005/8/layout/orgChart1"/>
    <dgm:cxn modelId="{A83ED662-8C14-4F67-94B8-9395CA40F21B}" type="presOf" srcId="{B2BB11EB-6B3E-478F-AF92-BF8BE3034051}" destId="{BD04605A-89DC-4A3F-81F7-CB090B7F61D0}" srcOrd="1" destOrd="0" presId="urn:microsoft.com/office/officeart/2005/8/layout/orgChart1"/>
    <dgm:cxn modelId="{3190A482-A44D-4439-BFBF-B9D9E6C649AF}" srcId="{4763B572-D80F-4BDC-ACF8-9C758BFD289E}" destId="{A1721267-0235-4C3B-8530-877D5C750476}" srcOrd="1" destOrd="0" parTransId="{AF671B97-65CD-4D5A-8170-530CC4F7A08B}" sibTransId="{D0CC0C12-ABC1-49F9-A94A-331807C28899}"/>
    <dgm:cxn modelId="{04456D9B-A8CB-4F85-A020-10036EBCD46A}" type="presOf" srcId="{A1721267-0235-4C3B-8530-877D5C750476}" destId="{F4E85B78-B2DC-48F8-9AFD-A4121DC125FA}" srcOrd="1" destOrd="0" presId="urn:microsoft.com/office/officeart/2005/8/layout/orgChart1"/>
    <dgm:cxn modelId="{4088E006-8A42-4B83-95B2-859F5EC04CBE}" type="presParOf" srcId="{A32BB778-99B3-460D-A008-1A1F9FD7F25F}" destId="{543FA7BB-4A70-4F89-AEB4-5471A3891A8E}" srcOrd="0" destOrd="0" presId="urn:microsoft.com/office/officeart/2005/8/layout/orgChart1"/>
    <dgm:cxn modelId="{07CAADDC-12A3-41A6-8E39-9498E3F429FC}" type="presParOf" srcId="{543FA7BB-4A70-4F89-AEB4-5471A3891A8E}" destId="{0B924AFF-E4A3-466F-B015-B28870A31054}" srcOrd="0" destOrd="0" presId="urn:microsoft.com/office/officeart/2005/8/layout/orgChart1"/>
    <dgm:cxn modelId="{CF892BC5-00F0-492E-9205-2114A1264366}" type="presParOf" srcId="{0B924AFF-E4A3-466F-B015-B28870A31054}" destId="{D7FB7A5E-8816-4BD8-9D46-B745F7752139}" srcOrd="0" destOrd="0" presId="urn:microsoft.com/office/officeart/2005/8/layout/orgChart1"/>
    <dgm:cxn modelId="{208BCF3D-5A53-411E-AC65-CBEC20821905}" type="presParOf" srcId="{0B924AFF-E4A3-466F-B015-B28870A31054}" destId="{D6207FE7-3A44-415C-ADBC-93102EAA492C}" srcOrd="1" destOrd="0" presId="urn:microsoft.com/office/officeart/2005/8/layout/orgChart1"/>
    <dgm:cxn modelId="{322DF2E0-9816-4401-B974-050AA1E46D53}" type="presParOf" srcId="{543FA7BB-4A70-4F89-AEB4-5471A3891A8E}" destId="{922E8F53-E844-41A2-A107-AAC1EDE5C6E3}" srcOrd="1" destOrd="0" presId="urn:microsoft.com/office/officeart/2005/8/layout/orgChart1"/>
    <dgm:cxn modelId="{995257DE-2EE5-47F7-8C51-810DB30CEDA4}" type="presParOf" srcId="{543FA7BB-4A70-4F89-AEB4-5471A3891A8E}" destId="{E31B5BC4-D426-49A9-B9DE-31E3B0F92D50}" srcOrd="2" destOrd="0" presId="urn:microsoft.com/office/officeart/2005/8/layout/orgChart1"/>
    <dgm:cxn modelId="{DE85A4D1-4720-4420-A1F9-E2F8ED538599}" type="presParOf" srcId="{E31B5BC4-D426-49A9-B9DE-31E3B0F92D50}" destId="{9AA8733F-3439-4F82-8E4E-8B1C5509A1C8}" srcOrd="0" destOrd="0" presId="urn:microsoft.com/office/officeart/2005/8/layout/orgChart1"/>
    <dgm:cxn modelId="{1E823783-E3AA-4ABB-AAB6-21BB78E5C3B7}" type="presParOf" srcId="{E31B5BC4-D426-49A9-B9DE-31E3B0F92D50}" destId="{0653F80B-B18F-4E5A-9F0C-9D3165E8CFFD}" srcOrd="1" destOrd="0" presId="urn:microsoft.com/office/officeart/2005/8/layout/orgChart1"/>
    <dgm:cxn modelId="{17C822B5-19A4-47B4-BD9F-B09476FD6F40}" type="presParOf" srcId="{0653F80B-B18F-4E5A-9F0C-9D3165E8CFFD}" destId="{0A27ED4F-1D88-4EDF-8C8A-632BD6B9DC8A}" srcOrd="0" destOrd="0" presId="urn:microsoft.com/office/officeart/2005/8/layout/orgChart1"/>
    <dgm:cxn modelId="{C0E57396-CDA7-4705-8717-3A7AE4CEB691}" type="presParOf" srcId="{0A27ED4F-1D88-4EDF-8C8A-632BD6B9DC8A}" destId="{A98B100C-274F-4765-88F3-AB7621990B39}" srcOrd="0" destOrd="0" presId="urn:microsoft.com/office/officeart/2005/8/layout/orgChart1"/>
    <dgm:cxn modelId="{0F699E8D-3735-4043-94EF-1812835E3602}" type="presParOf" srcId="{0A27ED4F-1D88-4EDF-8C8A-632BD6B9DC8A}" destId="{193351BE-B9BC-4943-A239-828677255160}" srcOrd="1" destOrd="0" presId="urn:microsoft.com/office/officeart/2005/8/layout/orgChart1"/>
    <dgm:cxn modelId="{A64A98EF-382E-425F-9829-4448B502A71E}" type="presParOf" srcId="{0653F80B-B18F-4E5A-9F0C-9D3165E8CFFD}" destId="{40D07C34-6104-41BB-8758-C17F3D1A5ED5}" srcOrd="1" destOrd="0" presId="urn:microsoft.com/office/officeart/2005/8/layout/orgChart1"/>
    <dgm:cxn modelId="{0AD5DE33-D71A-4C39-97E3-4160BB06F010}" type="presParOf" srcId="{0653F80B-B18F-4E5A-9F0C-9D3165E8CFFD}" destId="{193CF19A-CDA5-4513-B2AB-1F2847962EDB}" srcOrd="2" destOrd="0" presId="urn:microsoft.com/office/officeart/2005/8/layout/orgChart1"/>
    <dgm:cxn modelId="{4BD9A269-43F6-42EE-B30C-48AD2291ACC0}" type="presParOf" srcId="{193CF19A-CDA5-4513-B2AB-1F2847962EDB}" destId="{99970878-4EDC-4385-A709-C43B933E0757}" srcOrd="0" destOrd="0" presId="urn:microsoft.com/office/officeart/2005/8/layout/orgChart1"/>
    <dgm:cxn modelId="{EF0103AB-15F6-480C-BEF9-DCABA4CF1124}" type="presParOf" srcId="{193CF19A-CDA5-4513-B2AB-1F2847962EDB}" destId="{6F80C357-3D70-4052-8E5D-71CD2E2A1D05}" srcOrd="1" destOrd="0" presId="urn:microsoft.com/office/officeart/2005/8/layout/orgChart1"/>
    <dgm:cxn modelId="{54BCF53F-A432-4B91-81D1-369E68DF5591}" type="presParOf" srcId="{6F80C357-3D70-4052-8E5D-71CD2E2A1D05}" destId="{DB35BF69-13CF-4809-8FD4-C8A5255C2FD0}" srcOrd="0" destOrd="0" presId="urn:microsoft.com/office/officeart/2005/8/layout/orgChart1"/>
    <dgm:cxn modelId="{95022337-CA1D-4407-8DD6-C35B247D9B2E}" type="presParOf" srcId="{DB35BF69-13CF-4809-8FD4-C8A5255C2FD0}" destId="{A9C5A3E1-4B26-4770-85D6-B0E5B7630701}" srcOrd="0" destOrd="0" presId="urn:microsoft.com/office/officeart/2005/8/layout/orgChart1"/>
    <dgm:cxn modelId="{9B0F58B2-4E09-4167-9E36-C6F24001248A}" type="presParOf" srcId="{DB35BF69-13CF-4809-8FD4-C8A5255C2FD0}" destId="{F809183E-6CC5-4F2C-BF74-DA04580520CA}" srcOrd="1" destOrd="0" presId="urn:microsoft.com/office/officeart/2005/8/layout/orgChart1"/>
    <dgm:cxn modelId="{95518E1A-BB39-4DA0-AC7D-EA00DA37CD8F}" type="presParOf" srcId="{6F80C357-3D70-4052-8E5D-71CD2E2A1D05}" destId="{F7810152-F2CB-469C-A96E-EB6A19ACEB50}" srcOrd="1" destOrd="0" presId="urn:microsoft.com/office/officeart/2005/8/layout/orgChart1"/>
    <dgm:cxn modelId="{C7A2EC75-DCCA-4F36-BE1A-309F46C65E4B}" type="presParOf" srcId="{6F80C357-3D70-4052-8E5D-71CD2E2A1D05}" destId="{03C02855-D8EF-46A3-B227-AB9A888807C1}" srcOrd="2" destOrd="0" presId="urn:microsoft.com/office/officeart/2005/8/layout/orgChart1"/>
    <dgm:cxn modelId="{60F2F1C1-1846-4292-BB58-3E7D907440C4}" type="presParOf" srcId="{193CF19A-CDA5-4513-B2AB-1F2847962EDB}" destId="{DC66C6E7-E03B-4F0A-AA36-D826A08382D1}" srcOrd="2" destOrd="0" presId="urn:microsoft.com/office/officeart/2005/8/layout/orgChart1"/>
    <dgm:cxn modelId="{1FB5E1F8-0B03-4037-9744-D7DECE4ADD45}" type="presParOf" srcId="{193CF19A-CDA5-4513-B2AB-1F2847962EDB}" destId="{411B4DB4-5243-407A-9B25-49D9B4ED5C95}" srcOrd="3" destOrd="0" presId="urn:microsoft.com/office/officeart/2005/8/layout/orgChart1"/>
    <dgm:cxn modelId="{470D4E49-D6FF-4E13-86C0-9F5B37182DA9}" type="presParOf" srcId="{411B4DB4-5243-407A-9B25-49D9B4ED5C95}" destId="{A557BBF7-1F75-480A-AAAA-257B63FD3080}" srcOrd="0" destOrd="0" presId="urn:microsoft.com/office/officeart/2005/8/layout/orgChart1"/>
    <dgm:cxn modelId="{50D8B178-EB8C-469D-800F-9C907ADDD2B4}" type="presParOf" srcId="{A557BBF7-1F75-480A-AAAA-257B63FD3080}" destId="{FDD65648-DB74-42C8-A622-6966DB89CE5D}" srcOrd="0" destOrd="0" presId="urn:microsoft.com/office/officeart/2005/8/layout/orgChart1"/>
    <dgm:cxn modelId="{9884FF6A-37F8-4B88-A5C3-CC3D1EAE14AB}" type="presParOf" srcId="{A557BBF7-1F75-480A-AAAA-257B63FD3080}" destId="{681C7190-5D7E-4004-9047-024547925004}" srcOrd="1" destOrd="0" presId="urn:microsoft.com/office/officeart/2005/8/layout/orgChart1"/>
    <dgm:cxn modelId="{9FC55358-D052-4BE1-8E89-5279EB606C14}" type="presParOf" srcId="{411B4DB4-5243-407A-9B25-49D9B4ED5C95}" destId="{04015F67-3CEC-44CB-9D12-7C95013373CB}" srcOrd="1" destOrd="0" presId="urn:microsoft.com/office/officeart/2005/8/layout/orgChart1"/>
    <dgm:cxn modelId="{C2835966-3899-4986-9FEB-269A6CFD4C68}" type="presParOf" srcId="{411B4DB4-5243-407A-9B25-49D9B4ED5C95}" destId="{669F75E6-2EA5-48DB-96A8-44B8590E77C4}" srcOrd="2" destOrd="0" presId="urn:microsoft.com/office/officeart/2005/8/layout/orgChart1"/>
    <dgm:cxn modelId="{EFBEAF8B-1791-407D-9C3B-6310284E024A}" type="presParOf" srcId="{193CF19A-CDA5-4513-B2AB-1F2847962EDB}" destId="{1E3562D8-53FD-44BF-AD79-E2E22051C757}" srcOrd="4" destOrd="0" presId="urn:microsoft.com/office/officeart/2005/8/layout/orgChart1"/>
    <dgm:cxn modelId="{6FF232EF-4B7E-4234-B189-4B5FB8BB0281}" type="presParOf" srcId="{193CF19A-CDA5-4513-B2AB-1F2847962EDB}" destId="{C5BEA3A2-5F4E-4295-A03D-E8CECBC2E42F}" srcOrd="5" destOrd="0" presId="urn:microsoft.com/office/officeart/2005/8/layout/orgChart1"/>
    <dgm:cxn modelId="{72E86A03-7781-4076-9AC9-9292B8D4C977}" type="presParOf" srcId="{C5BEA3A2-5F4E-4295-A03D-E8CECBC2E42F}" destId="{2C04EA0A-9A2F-4BC6-8888-C10C55FA1EF3}" srcOrd="0" destOrd="0" presId="urn:microsoft.com/office/officeart/2005/8/layout/orgChart1"/>
    <dgm:cxn modelId="{F4787137-5AA2-44C7-A3F5-753674F3FDBC}" type="presParOf" srcId="{2C04EA0A-9A2F-4BC6-8888-C10C55FA1EF3}" destId="{64239F16-4F55-49BE-88DC-6966CB06462B}" srcOrd="0" destOrd="0" presId="urn:microsoft.com/office/officeart/2005/8/layout/orgChart1"/>
    <dgm:cxn modelId="{83C0804F-B3F1-43F7-925B-8DB8FEFC3647}" type="presParOf" srcId="{2C04EA0A-9A2F-4BC6-8888-C10C55FA1EF3}" destId="{1F8F2A92-A788-4996-B95D-FEA7D1CA4756}" srcOrd="1" destOrd="0" presId="urn:microsoft.com/office/officeart/2005/8/layout/orgChart1"/>
    <dgm:cxn modelId="{D5C9E486-0868-4F31-AB9B-AD547248424E}" type="presParOf" srcId="{C5BEA3A2-5F4E-4295-A03D-E8CECBC2E42F}" destId="{9749930A-3675-4DCD-9B9A-855CC8E95415}" srcOrd="1" destOrd="0" presId="urn:microsoft.com/office/officeart/2005/8/layout/orgChart1"/>
    <dgm:cxn modelId="{FC9F13B7-FD5D-47F3-AC59-963B637424C5}" type="presParOf" srcId="{C5BEA3A2-5F4E-4295-A03D-E8CECBC2E42F}" destId="{6670A478-F582-4022-8810-5362BA1A6D5C}" srcOrd="2" destOrd="0" presId="urn:microsoft.com/office/officeart/2005/8/layout/orgChart1"/>
    <dgm:cxn modelId="{F38601D9-C124-4CC2-953C-2514FF570BAA}" type="presParOf" srcId="{6670A478-F582-4022-8810-5362BA1A6D5C}" destId="{79BFB1A5-42BC-49DC-AECD-37FF5B2A9991}" srcOrd="0" destOrd="0" presId="urn:microsoft.com/office/officeart/2005/8/layout/orgChart1"/>
    <dgm:cxn modelId="{CF7B4105-A35E-49D9-9626-5C9D8A8D4A62}" type="presParOf" srcId="{6670A478-F582-4022-8810-5362BA1A6D5C}" destId="{6469CBE3-2936-4328-8C8E-C772A7FDAFB0}" srcOrd="1" destOrd="0" presId="urn:microsoft.com/office/officeart/2005/8/layout/orgChart1"/>
    <dgm:cxn modelId="{CFEF05BF-765B-4FA9-BBAC-C26ECE4BD472}" type="presParOf" srcId="{6469CBE3-2936-4328-8C8E-C772A7FDAFB0}" destId="{1622853C-4A65-4C51-B645-F4F2427A9AE6}" srcOrd="0" destOrd="0" presId="urn:microsoft.com/office/officeart/2005/8/layout/orgChart1"/>
    <dgm:cxn modelId="{A5A3DC79-ACC5-497C-966B-1ADE1A0B4D21}" type="presParOf" srcId="{1622853C-4A65-4C51-B645-F4F2427A9AE6}" destId="{84A4997E-AA68-44A1-B49D-095020597CC6}" srcOrd="0" destOrd="0" presId="urn:microsoft.com/office/officeart/2005/8/layout/orgChart1"/>
    <dgm:cxn modelId="{2A5D8F53-1848-41ED-994B-E5ABB10C0722}" type="presParOf" srcId="{1622853C-4A65-4C51-B645-F4F2427A9AE6}" destId="{D3469E18-6AE0-441F-9D81-24898BAF013F}" srcOrd="1" destOrd="0" presId="urn:microsoft.com/office/officeart/2005/8/layout/orgChart1"/>
    <dgm:cxn modelId="{D1BFA0F3-6CD1-4DD9-8816-3D67985F2A5C}" type="presParOf" srcId="{6469CBE3-2936-4328-8C8E-C772A7FDAFB0}" destId="{47C930B1-D4FD-4FA7-9AB1-9273FBA8B826}" srcOrd="1" destOrd="0" presId="urn:microsoft.com/office/officeart/2005/8/layout/orgChart1"/>
    <dgm:cxn modelId="{B21B6BCE-3E31-4000-B32E-41BD087AE3CD}" type="presParOf" srcId="{6469CBE3-2936-4328-8C8E-C772A7FDAFB0}" destId="{4601E1FE-E5E6-4840-811C-CDD4B3EDCDD0}" srcOrd="2" destOrd="0" presId="urn:microsoft.com/office/officeart/2005/8/layout/orgChart1"/>
    <dgm:cxn modelId="{C50AA235-0224-4C82-9BA1-A025A5F8C766}" type="presParOf" srcId="{6670A478-F582-4022-8810-5362BA1A6D5C}" destId="{23C52E41-00C9-4660-9F7C-E79A721D2A76}" srcOrd="2" destOrd="0" presId="urn:microsoft.com/office/officeart/2005/8/layout/orgChart1"/>
    <dgm:cxn modelId="{B5E1E42E-DE0C-414D-AEA3-319F896C0D94}" type="presParOf" srcId="{6670A478-F582-4022-8810-5362BA1A6D5C}" destId="{BCF7C666-6EA8-45C1-97D1-47F787128265}" srcOrd="3" destOrd="0" presId="urn:microsoft.com/office/officeart/2005/8/layout/orgChart1"/>
    <dgm:cxn modelId="{37FC728D-9228-4E68-8BCB-04D17D449912}" type="presParOf" srcId="{BCF7C666-6EA8-45C1-97D1-47F787128265}" destId="{3324DC7F-D3FE-4C7B-A63C-65FB20743974}" srcOrd="0" destOrd="0" presId="urn:microsoft.com/office/officeart/2005/8/layout/orgChart1"/>
    <dgm:cxn modelId="{47C90FB4-C05C-45D4-A3C9-7D831EBB8770}" type="presParOf" srcId="{3324DC7F-D3FE-4C7B-A63C-65FB20743974}" destId="{547EBEB2-66F4-49F2-9EC4-FE62025F48E9}" srcOrd="0" destOrd="0" presId="urn:microsoft.com/office/officeart/2005/8/layout/orgChart1"/>
    <dgm:cxn modelId="{A9907EFE-FF33-41B2-8BE8-515DE995CB84}" type="presParOf" srcId="{3324DC7F-D3FE-4C7B-A63C-65FB20743974}" destId="{F4E85B78-B2DC-48F8-9AFD-A4121DC125FA}" srcOrd="1" destOrd="0" presId="urn:microsoft.com/office/officeart/2005/8/layout/orgChart1"/>
    <dgm:cxn modelId="{D53B070B-F8B9-425A-A0AF-D2ECEC63B652}" type="presParOf" srcId="{BCF7C666-6EA8-45C1-97D1-47F787128265}" destId="{3258806D-B0C7-47ED-8945-A74C40DBFCF1}" srcOrd="1" destOrd="0" presId="urn:microsoft.com/office/officeart/2005/8/layout/orgChart1"/>
    <dgm:cxn modelId="{5011144A-4650-49E9-A209-270FA252DB25}" type="presParOf" srcId="{BCF7C666-6EA8-45C1-97D1-47F787128265}" destId="{A2F5E6FA-7D86-40CB-B6AA-6898D5D568D7}" srcOrd="2" destOrd="0" presId="urn:microsoft.com/office/officeart/2005/8/layout/orgChart1"/>
    <dgm:cxn modelId="{68B7D977-59FA-4871-BA64-D177A45A73B1}" type="presParOf" srcId="{193CF19A-CDA5-4513-B2AB-1F2847962EDB}" destId="{CAC482E8-66D6-409D-982D-D5BE40028EC1}" srcOrd="6" destOrd="0" presId="urn:microsoft.com/office/officeart/2005/8/layout/orgChart1"/>
    <dgm:cxn modelId="{6D45B8E3-83FB-4063-B657-B3276F4C14A9}" type="presParOf" srcId="{193CF19A-CDA5-4513-B2AB-1F2847962EDB}" destId="{30822E55-6EF1-47FD-88B8-BE35AF712B54}" srcOrd="7" destOrd="0" presId="urn:microsoft.com/office/officeart/2005/8/layout/orgChart1"/>
    <dgm:cxn modelId="{0EEF4099-2A61-4EBD-A9D7-97F02474C7A8}" type="presParOf" srcId="{30822E55-6EF1-47FD-88B8-BE35AF712B54}" destId="{E5621E7C-A655-4C96-819F-54511D8A7EC2}" srcOrd="0" destOrd="0" presId="urn:microsoft.com/office/officeart/2005/8/layout/orgChart1"/>
    <dgm:cxn modelId="{DE9599C6-FEF0-43D6-97C8-0387DFDFB509}" type="presParOf" srcId="{E5621E7C-A655-4C96-819F-54511D8A7EC2}" destId="{2C1A0EB1-97B2-4B4E-9148-A93F6736BFB2}" srcOrd="0" destOrd="0" presId="urn:microsoft.com/office/officeart/2005/8/layout/orgChart1"/>
    <dgm:cxn modelId="{792D0300-E1DB-4974-9C53-2D2C22498789}" type="presParOf" srcId="{E5621E7C-A655-4C96-819F-54511D8A7EC2}" destId="{19EA03CC-C570-4B80-AF63-88BC9FD1AF94}" srcOrd="1" destOrd="0" presId="urn:microsoft.com/office/officeart/2005/8/layout/orgChart1"/>
    <dgm:cxn modelId="{945703FF-E15B-46E6-9462-FCF9FE559507}" type="presParOf" srcId="{30822E55-6EF1-47FD-88B8-BE35AF712B54}" destId="{75B01115-03B5-4CBC-A3C0-5790BAEE5CC7}" srcOrd="1" destOrd="0" presId="urn:microsoft.com/office/officeart/2005/8/layout/orgChart1"/>
    <dgm:cxn modelId="{BFD2C272-2ECB-4E13-A734-E0A6F3CE8300}" type="presParOf" srcId="{30822E55-6EF1-47FD-88B8-BE35AF712B54}" destId="{6560CCD2-927B-49E0-BA15-F8103F56444F}" srcOrd="2" destOrd="0" presId="urn:microsoft.com/office/officeart/2005/8/layout/orgChart1"/>
    <dgm:cxn modelId="{85BB4E17-CEBA-4C97-9E42-6CBA1040221A}" type="presParOf" srcId="{6560CCD2-927B-49E0-BA15-F8103F56444F}" destId="{9671D427-A6CF-4FBB-A364-F2B641BA1AA4}" srcOrd="0" destOrd="0" presId="urn:microsoft.com/office/officeart/2005/8/layout/orgChart1"/>
    <dgm:cxn modelId="{74DD7FBE-9BB7-4113-A575-ACB6A811B965}" type="presParOf" srcId="{6560CCD2-927B-49E0-BA15-F8103F56444F}" destId="{3FA6A51C-AC81-4173-98F0-902A56345BD9}" srcOrd="1" destOrd="0" presId="urn:microsoft.com/office/officeart/2005/8/layout/orgChart1"/>
    <dgm:cxn modelId="{0C0163E1-DD89-441E-AAD7-A72BC7B701AF}" type="presParOf" srcId="{3FA6A51C-AC81-4173-98F0-902A56345BD9}" destId="{712FDEBD-26A1-40C1-95A6-1A0A16B77E49}" srcOrd="0" destOrd="0" presId="urn:microsoft.com/office/officeart/2005/8/layout/orgChart1"/>
    <dgm:cxn modelId="{02F68698-BF39-4C7A-9EB2-0FD37E2E04AA}" type="presParOf" srcId="{712FDEBD-26A1-40C1-95A6-1A0A16B77E49}" destId="{97D0B171-D747-4050-93EA-AFF2D46A22E5}" srcOrd="0" destOrd="0" presId="urn:microsoft.com/office/officeart/2005/8/layout/orgChart1"/>
    <dgm:cxn modelId="{62D23CAF-25B3-4B8D-B20F-8D0EB1709351}" type="presParOf" srcId="{712FDEBD-26A1-40C1-95A6-1A0A16B77E49}" destId="{3CF4E510-507E-403B-8F16-C215BF693818}" srcOrd="1" destOrd="0" presId="urn:microsoft.com/office/officeart/2005/8/layout/orgChart1"/>
    <dgm:cxn modelId="{8581C4BF-E3B5-4010-8601-23D3BA02C58E}" type="presParOf" srcId="{3FA6A51C-AC81-4173-98F0-902A56345BD9}" destId="{6F0E5D34-D03E-402C-A596-BA6F59196352}" srcOrd="1" destOrd="0" presId="urn:microsoft.com/office/officeart/2005/8/layout/orgChart1"/>
    <dgm:cxn modelId="{D8FFA9E3-D1AC-4675-B99A-7B68D86A7F92}" type="presParOf" srcId="{3FA6A51C-AC81-4173-98F0-902A56345BD9}" destId="{3CEE8101-A518-4E95-9155-780D93A7D6D6}" srcOrd="2" destOrd="0" presId="urn:microsoft.com/office/officeart/2005/8/layout/orgChart1"/>
    <dgm:cxn modelId="{044C7B64-7511-4E08-9ABD-ECBBF3A90F44}" type="presParOf" srcId="{6560CCD2-927B-49E0-BA15-F8103F56444F}" destId="{7C1BB281-B26B-4876-817A-BA65908F0D9E}" srcOrd="2" destOrd="0" presId="urn:microsoft.com/office/officeart/2005/8/layout/orgChart1"/>
    <dgm:cxn modelId="{0F757D04-C5CE-41D3-BD4D-81368176382C}" type="presParOf" srcId="{6560CCD2-927B-49E0-BA15-F8103F56444F}" destId="{06395DF6-541B-4A2E-BA4F-AD9A6EDADEC7}" srcOrd="3" destOrd="0" presId="urn:microsoft.com/office/officeart/2005/8/layout/orgChart1"/>
    <dgm:cxn modelId="{1C0F3DA0-10A6-4900-8563-C2BF0B291DA1}" type="presParOf" srcId="{06395DF6-541B-4A2E-BA4F-AD9A6EDADEC7}" destId="{A41E8D22-DFF8-4C64-BA2F-E04FEDDA0162}" srcOrd="0" destOrd="0" presId="urn:microsoft.com/office/officeart/2005/8/layout/orgChart1"/>
    <dgm:cxn modelId="{E476A3D5-5328-44EC-BBA1-95325E88F571}" type="presParOf" srcId="{A41E8D22-DFF8-4C64-BA2F-E04FEDDA0162}" destId="{1E030A24-C840-4CA4-93A9-7740A2A70080}" srcOrd="0" destOrd="0" presId="urn:microsoft.com/office/officeart/2005/8/layout/orgChart1"/>
    <dgm:cxn modelId="{1EEC9FEF-51B0-44F3-A6B9-C49DAAC3AC66}" type="presParOf" srcId="{A41E8D22-DFF8-4C64-BA2F-E04FEDDA0162}" destId="{46664753-ABD3-43ED-A8BE-0DDC61EC6682}" srcOrd="1" destOrd="0" presId="urn:microsoft.com/office/officeart/2005/8/layout/orgChart1"/>
    <dgm:cxn modelId="{61542B00-55F3-4A82-857F-B87F61F647B2}" type="presParOf" srcId="{06395DF6-541B-4A2E-BA4F-AD9A6EDADEC7}" destId="{0CBF2825-2B36-40D5-B657-2E32D7DBE3B3}" srcOrd="1" destOrd="0" presId="urn:microsoft.com/office/officeart/2005/8/layout/orgChart1"/>
    <dgm:cxn modelId="{9E1295AC-CBF8-47DD-AE2C-71CDE0FFC927}" type="presParOf" srcId="{06395DF6-541B-4A2E-BA4F-AD9A6EDADEC7}" destId="{7667CBEA-AEE5-4B13-8F40-07074D18B94C}" srcOrd="2" destOrd="0" presId="urn:microsoft.com/office/officeart/2005/8/layout/orgChart1"/>
    <dgm:cxn modelId="{F220E18D-A3B5-43F2-9634-AA946370F6C4}" type="presParOf" srcId="{193CF19A-CDA5-4513-B2AB-1F2847962EDB}" destId="{7B569ED8-109D-48C6-82EA-DD90994E2391}" srcOrd="8" destOrd="0" presId="urn:microsoft.com/office/officeart/2005/8/layout/orgChart1"/>
    <dgm:cxn modelId="{FB891719-D940-4083-B7AC-FABC4449B829}" type="presParOf" srcId="{193CF19A-CDA5-4513-B2AB-1F2847962EDB}" destId="{E2AD70A4-3565-4CC0-B164-8581C6A82CC5}" srcOrd="9" destOrd="0" presId="urn:microsoft.com/office/officeart/2005/8/layout/orgChart1"/>
    <dgm:cxn modelId="{08B87D84-B462-483C-90F4-761BF77E588A}" type="presParOf" srcId="{E2AD70A4-3565-4CC0-B164-8581C6A82CC5}" destId="{FF5F8DDD-DA52-4233-80B5-F2BF1E5C563F}" srcOrd="0" destOrd="0" presId="urn:microsoft.com/office/officeart/2005/8/layout/orgChart1"/>
    <dgm:cxn modelId="{B4F06C65-751C-415E-85FA-1E79783A6422}" type="presParOf" srcId="{FF5F8DDD-DA52-4233-80B5-F2BF1E5C563F}" destId="{FBDFA012-C5E2-4143-AC77-97EC51731B91}" srcOrd="0" destOrd="0" presId="urn:microsoft.com/office/officeart/2005/8/layout/orgChart1"/>
    <dgm:cxn modelId="{3F79F3C4-1AAB-47AD-AE4E-8B2802A2CC46}" type="presParOf" srcId="{FF5F8DDD-DA52-4233-80B5-F2BF1E5C563F}" destId="{6F652C23-9AC9-4AA3-86DF-E7FA7DAEC046}" srcOrd="1" destOrd="0" presId="urn:microsoft.com/office/officeart/2005/8/layout/orgChart1"/>
    <dgm:cxn modelId="{C49B5FFF-F56C-43B2-999C-BB5BB15A2FAD}" type="presParOf" srcId="{E2AD70A4-3565-4CC0-B164-8581C6A82CC5}" destId="{0455B36A-F8DD-4EC9-82AF-0AAFE8064D44}" srcOrd="1" destOrd="0" presId="urn:microsoft.com/office/officeart/2005/8/layout/orgChart1"/>
    <dgm:cxn modelId="{737E2D66-FBA7-40AA-856A-C2F231F4184C}" type="presParOf" srcId="{E2AD70A4-3565-4CC0-B164-8581C6A82CC5}" destId="{6881D86F-9149-45AB-BC40-311179E34C3E}" srcOrd="2" destOrd="0" presId="urn:microsoft.com/office/officeart/2005/8/layout/orgChart1"/>
    <dgm:cxn modelId="{FCC9BDB8-B663-4009-BAB6-0544BC4C981D}" type="presParOf" srcId="{193CF19A-CDA5-4513-B2AB-1F2847962EDB}" destId="{1FC65B10-387B-4A7F-A3F3-649FCE8FF37C}" srcOrd="10" destOrd="0" presId="urn:microsoft.com/office/officeart/2005/8/layout/orgChart1"/>
    <dgm:cxn modelId="{6D30E9EB-082C-44C4-A84E-32027055A8D8}" type="presParOf" srcId="{193CF19A-CDA5-4513-B2AB-1F2847962EDB}" destId="{E94EE334-8E19-4CDC-BF57-FBCB5332D7F5}" srcOrd="11" destOrd="0" presId="urn:microsoft.com/office/officeart/2005/8/layout/orgChart1"/>
    <dgm:cxn modelId="{418C1DB8-0463-4258-9D11-2983ECBAF7C1}" type="presParOf" srcId="{E94EE334-8E19-4CDC-BF57-FBCB5332D7F5}" destId="{6A3305EA-EA88-439E-B261-16E068E73801}" srcOrd="0" destOrd="0" presId="urn:microsoft.com/office/officeart/2005/8/layout/orgChart1"/>
    <dgm:cxn modelId="{0D4B037D-FA16-49F3-8628-0E8E6986D772}" type="presParOf" srcId="{6A3305EA-EA88-439E-B261-16E068E73801}" destId="{6EEA9D6A-07CA-4B8D-9992-7C70A1A8C11D}" srcOrd="0" destOrd="0" presId="urn:microsoft.com/office/officeart/2005/8/layout/orgChart1"/>
    <dgm:cxn modelId="{4449010D-3F94-41BA-8ADD-42DE2A610CD0}" type="presParOf" srcId="{6A3305EA-EA88-439E-B261-16E068E73801}" destId="{BD04605A-89DC-4A3F-81F7-CB090B7F61D0}" srcOrd="1" destOrd="0" presId="urn:microsoft.com/office/officeart/2005/8/layout/orgChart1"/>
    <dgm:cxn modelId="{CC06BB5D-2316-477A-81BB-EDAC91EADE3D}" type="presParOf" srcId="{E94EE334-8E19-4CDC-BF57-FBCB5332D7F5}" destId="{424803A1-94D1-4E22-A476-AEF2329BB8E5}" srcOrd="1" destOrd="0" presId="urn:microsoft.com/office/officeart/2005/8/layout/orgChart1"/>
    <dgm:cxn modelId="{A62EEA38-9884-4749-A039-4061F9056214}" type="presParOf" srcId="{E94EE334-8E19-4CDC-BF57-FBCB5332D7F5}" destId="{49FD9BA5-C901-4889-A9EA-38EBB531FA14}" srcOrd="2" destOrd="0" presId="urn:microsoft.com/office/officeart/2005/8/layout/orgChart1"/>
    <dgm:cxn modelId="{AE4BCA4E-0F12-4B84-90C1-9A94ED64805B}" type="presParOf" srcId="{49FD9BA5-C901-4889-A9EA-38EBB531FA14}" destId="{311E2D49-366F-4190-95E5-6F15586CB528}" srcOrd="0" destOrd="0" presId="urn:microsoft.com/office/officeart/2005/8/layout/orgChart1"/>
    <dgm:cxn modelId="{F26C875A-BCEC-4D51-9FC4-C3AE19D67BFE}" type="presParOf" srcId="{49FD9BA5-C901-4889-A9EA-38EBB531FA14}" destId="{8125067C-719E-4C5A-996F-E0D9208985A6}" srcOrd="1" destOrd="0" presId="urn:microsoft.com/office/officeart/2005/8/layout/orgChart1"/>
    <dgm:cxn modelId="{E623030B-89EC-4EDD-A875-52074E633F19}" type="presParOf" srcId="{8125067C-719E-4C5A-996F-E0D9208985A6}" destId="{AB9916E6-8FFF-4344-9C82-4E8EDC430910}" srcOrd="0" destOrd="0" presId="urn:microsoft.com/office/officeart/2005/8/layout/orgChart1"/>
    <dgm:cxn modelId="{54386372-47BB-4047-83EB-897BAAA68FF6}" type="presParOf" srcId="{AB9916E6-8FFF-4344-9C82-4E8EDC430910}" destId="{16628B9F-A31E-415A-8135-4F45991C26C3}" srcOrd="0" destOrd="0" presId="urn:microsoft.com/office/officeart/2005/8/layout/orgChart1"/>
    <dgm:cxn modelId="{7FFC583F-7CAF-4BF3-9D38-012E385EBD27}" type="presParOf" srcId="{AB9916E6-8FFF-4344-9C82-4E8EDC430910}" destId="{A9D98AA6-E990-4E97-8EEC-85D241C3D839}" srcOrd="1" destOrd="0" presId="urn:microsoft.com/office/officeart/2005/8/layout/orgChart1"/>
    <dgm:cxn modelId="{8098B24A-A2D1-44BD-B2C0-78031E529181}" type="presParOf" srcId="{8125067C-719E-4C5A-996F-E0D9208985A6}" destId="{F892A149-FF04-4AA8-A1BA-32346A72EB84}" srcOrd="1" destOrd="0" presId="urn:microsoft.com/office/officeart/2005/8/layout/orgChart1"/>
    <dgm:cxn modelId="{FF5F4703-F170-4E6A-8FDC-2DA6ADC67BA6}" type="presParOf" srcId="{8125067C-719E-4C5A-996F-E0D9208985A6}" destId="{CF696F0C-6360-49C2-9A6E-02C5D5857EBB}" srcOrd="2" destOrd="0" presId="urn:microsoft.com/office/officeart/2005/8/layout/orgChart1"/>
    <dgm:cxn modelId="{4172175F-FB33-42B2-82C5-73CD523B0AEB}" type="presParOf" srcId="{49FD9BA5-C901-4889-A9EA-38EBB531FA14}" destId="{B8608039-4254-4A97-8BFD-8608AB477D8E}" srcOrd="2" destOrd="0" presId="urn:microsoft.com/office/officeart/2005/8/layout/orgChart1"/>
    <dgm:cxn modelId="{25C13524-4F83-4471-B563-F9C32E662BAC}" type="presParOf" srcId="{49FD9BA5-C901-4889-A9EA-38EBB531FA14}" destId="{0DF323CF-6FD4-4D89-BE5E-58BB7BB71D9D}" srcOrd="3" destOrd="0" presId="urn:microsoft.com/office/officeart/2005/8/layout/orgChart1"/>
    <dgm:cxn modelId="{8A9ADE5C-ABC5-4E4C-9EA9-EC355806D532}" type="presParOf" srcId="{0DF323CF-6FD4-4D89-BE5E-58BB7BB71D9D}" destId="{A316D519-3010-4C01-BAE1-9C7DE3F92EAF}" srcOrd="0" destOrd="0" presId="urn:microsoft.com/office/officeart/2005/8/layout/orgChart1"/>
    <dgm:cxn modelId="{CB075897-3D5B-41AE-9939-ECA3E76FCB8F}" type="presParOf" srcId="{A316D519-3010-4C01-BAE1-9C7DE3F92EAF}" destId="{D7E7819D-BE5A-4C2D-863E-98D41FCE3D35}" srcOrd="0" destOrd="0" presId="urn:microsoft.com/office/officeart/2005/8/layout/orgChart1"/>
    <dgm:cxn modelId="{37D893C7-2344-4521-9A71-309350E5852E}" type="presParOf" srcId="{A316D519-3010-4C01-BAE1-9C7DE3F92EAF}" destId="{F4D0992F-9E35-4D0D-8545-12F9406D67C3}" srcOrd="1" destOrd="0" presId="urn:microsoft.com/office/officeart/2005/8/layout/orgChart1"/>
    <dgm:cxn modelId="{F5AC8C09-FF4B-45C7-A9B5-7BB77D7E843F}" type="presParOf" srcId="{0DF323CF-6FD4-4D89-BE5E-58BB7BB71D9D}" destId="{0E240242-9938-4D80-9036-ADBE56C12AA4}" srcOrd="1" destOrd="0" presId="urn:microsoft.com/office/officeart/2005/8/layout/orgChart1"/>
    <dgm:cxn modelId="{7D0D5579-B3C6-473D-897C-33778121C5F4}" type="presParOf" srcId="{0DF323CF-6FD4-4D89-BE5E-58BB7BB71D9D}" destId="{70396BA3-1ADA-4D26-92D0-48E0BD0029D2}" srcOrd="2" destOrd="0" presId="urn:microsoft.com/office/officeart/2005/8/layout/orgChart1"/>
    <dgm:cxn modelId="{AF61363A-2188-40B5-ACAE-FD1A45313773}" type="presParOf" srcId="{49FD9BA5-C901-4889-A9EA-38EBB531FA14}" destId="{D26D02D2-9E33-4537-8ECE-AA6EE0F4548F}" srcOrd="4" destOrd="0" presId="urn:microsoft.com/office/officeart/2005/8/layout/orgChart1"/>
    <dgm:cxn modelId="{58A15A9D-912F-41CF-B21F-ED57B111CC3C}" type="presParOf" srcId="{49FD9BA5-C901-4889-A9EA-38EBB531FA14}" destId="{0FF1C009-348D-4AC4-9BD5-8E394343D68E}" srcOrd="5" destOrd="0" presId="urn:microsoft.com/office/officeart/2005/8/layout/orgChart1"/>
    <dgm:cxn modelId="{3427DD44-FE7D-4910-AB2E-D40DE040C6D3}" type="presParOf" srcId="{0FF1C009-348D-4AC4-9BD5-8E394343D68E}" destId="{4F225052-3F30-4F3F-BD33-6D7214D83DEB}" srcOrd="0" destOrd="0" presId="urn:microsoft.com/office/officeart/2005/8/layout/orgChart1"/>
    <dgm:cxn modelId="{CFD8D544-6DB2-477C-95B7-162AC703B1FE}" type="presParOf" srcId="{4F225052-3F30-4F3F-BD33-6D7214D83DEB}" destId="{B8A0060D-18B6-436B-8EE4-4E837AA06BE6}" srcOrd="0" destOrd="0" presId="urn:microsoft.com/office/officeart/2005/8/layout/orgChart1"/>
    <dgm:cxn modelId="{23DC1616-C04E-40AF-B87C-07D81E9F005D}" type="presParOf" srcId="{4F225052-3F30-4F3F-BD33-6D7214D83DEB}" destId="{9B41113E-3BAB-49D9-A5A7-3BD921A74B53}" srcOrd="1" destOrd="0" presId="urn:microsoft.com/office/officeart/2005/8/layout/orgChart1"/>
    <dgm:cxn modelId="{FBDA55F9-BBC8-4E1E-8E4B-FC1994CDCACA}" type="presParOf" srcId="{0FF1C009-348D-4AC4-9BD5-8E394343D68E}" destId="{9D8E6859-1B81-40A8-8EB2-CDECFEA0B696}" srcOrd="1" destOrd="0" presId="urn:microsoft.com/office/officeart/2005/8/layout/orgChart1"/>
    <dgm:cxn modelId="{244751BF-D7EC-4AA5-8BAB-16C1DCCB940B}" type="presParOf" srcId="{0FF1C009-348D-4AC4-9BD5-8E394343D68E}" destId="{BE8D54E2-CBC5-457D-BD83-7E0DA616A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D02D2-9E33-4537-8ECE-AA6EE0F4548F}">
      <dsp:nvSpPr>
        <dsp:cNvPr id="0" name=""/>
        <dsp:cNvSpPr/>
      </dsp:nvSpPr>
      <dsp:spPr>
        <a:xfrm>
          <a:off x="4858239" y="4010798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1157957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08039-4254-4A97-8BFD-8608AB477D8E}">
      <dsp:nvSpPr>
        <dsp:cNvPr id="0" name=""/>
        <dsp:cNvSpPr/>
      </dsp:nvSpPr>
      <dsp:spPr>
        <a:xfrm>
          <a:off x="4962159" y="401079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E2D49-366F-4190-95E5-6F15586CB528}">
      <dsp:nvSpPr>
        <dsp:cNvPr id="0" name=""/>
        <dsp:cNvSpPr/>
      </dsp:nvSpPr>
      <dsp:spPr>
        <a:xfrm>
          <a:off x="4858239" y="401079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65B10-387B-4A7F-A3F3-649FCE8FF37C}">
      <dsp:nvSpPr>
        <dsp:cNvPr id="0" name=""/>
        <dsp:cNvSpPr/>
      </dsp:nvSpPr>
      <dsp:spPr>
        <a:xfrm>
          <a:off x="3764613" y="1200030"/>
          <a:ext cx="702691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702691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69ED8-109D-48C6-82EA-DD90994E2391}">
      <dsp:nvSpPr>
        <dsp:cNvPr id="0" name=""/>
        <dsp:cNvSpPr/>
      </dsp:nvSpPr>
      <dsp:spPr>
        <a:xfrm>
          <a:off x="2463148" y="1200030"/>
          <a:ext cx="1301464" cy="2563341"/>
        </a:xfrm>
        <a:custGeom>
          <a:avLst/>
          <a:gdLst/>
          <a:ahLst/>
          <a:cxnLst/>
          <a:rect l="0" t="0" r="0" b="0"/>
          <a:pathLst>
            <a:path>
              <a:moveTo>
                <a:pt x="1301464" y="0"/>
              </a:moveTo>
              <a:lnTo>
                <a:pt x="1301464" y="2563341"/>
              </a:lnTo>
              <a:lnTo>
                <a:pt x="0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BB281-B26B-4876-817A-BA65908F0D9E}">
      <dsp:nvSpPr>
        <dsp:cNvPr id="0" name=""/>
        <dsp:cNvSpPr/>
      </dsp:nvSpPr>
      <dsp:spPr>
        <a:xfrm>
          <a:off x="4962159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D427-A6CF-4FBB-A364-F2B641BA1AA4}">
      <dsp:nvSpPr>
        <dsp:cNvPr id="0" name=""/>
        <dsp:cNvSpPr/>
      </dsp:nvSpPr>
      <dsp:spPr>
        <a:xfrm>
          <a:off x="4858239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482E8-66D6-409D-982D-D5BE40028EC1}">
      <dsp:nvSpPr>
        <dsp:cNvPr id="0" name=""/>
        <dsp:cNvSpPr/>
      </dsp:nvSpPr>
      <dsp:spPr>
        <a:xfrm>
          <a:off x="3764613" y="1200030"/>
          <a:ext cx="702691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702691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52E41-00C9-4660-9F7C-E79A721D2A76}">
      <dsp:nvSpPr>
        <dsp:cNvPr id="0" name=""/>
        <dsp:cNvSpPr/>
      </dsp:nvSpPr>
      <dsp:spPr>
        <a:xfrm>
          <a:off x="2567068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FB1A5-42BC-49DC-AECD-37FF5B2A9991}">
      <dsp:nvSpPr>
        <dsp:cNvPr id="0" name=""/>
        <dsp:cNvSpPr/>
      </dsp:nvSpPr>
      <dsp:spPr>
        <a:xfrm>
          <a:off x="2463148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562D8-53FD-44BF-AD79-E2E22051C757}">
      <dsp:nvSpPr>
        <dsp:cNvPr id="0" name=""/>
        <dsp:cNvSpPr/>
      </dsp:nvSpPr>
      <dsp:spPr>
        <a:xfrm>
          <a:off x="3061921" y="1200030"/>
          <a:ext cx="702691" cy="1157957"/>
        </a:xfrm>
        <a:custGeom>
          <a:avLst/>
          <a:gdLst/>
          <a:ahLst/>
          <a:cxnLst/>
          <a:rect l="0" t="0" r="0" b="0"/>
          <a:pathLst>
            <a:path>
              <a:moveTo>
                <a:pt x="702691" y="0"/>
              </a:moveTo>
              <a:lnTo>
                <a:pt x="702691" y="1157957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C6E7-E03B-4F0A-AA36-D826A08382D1}">
      <dsp:nvSpPr>
        <dsp:cNvPr id="0" name=""/>
        <dsp:cNvSpPr/>
      </dsp:nvSpPr>
      <dsp:spPr>
        <a:xfrm>
          <a:off x="3764613" y="1200030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70878-4EDC-4385-A709-C43B933E0757}">
      <dsp:nvSpPr>
        <dsp:cNvPr id="0" name=""/>
        <dsp:cNvSpPr/>
      </dsp:nvSpPr>
      <dsp:spPr>
        <a:xfrm>
          <a:off x="2463148" y="1200030"/>
          <a:ext cx="1301464" cy="455265"/>
        </a:xfrm>
        <a:custGeom>
          <a:avLst/>
          <a:gdLst/>
          <a:ahLst/>
          <a:cxnLst/>
          <a:rect l="0" t="0" r="0" b="0"/>
          <a:pathLst>
            <a:path>
              <a:moveTo>
                <a:pt x="1301464" y="0"/>
              </a:moveTo>
              <a:lnTo>
                <a:pt x="1301464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8733F-3439-4F82-8E4E-8B1C5509A1C8}">
      <dsp:nvSpPr>
        <dsp:cNvPr id="0" name=""/>
        <dsp:cNvSpPr/>
      </dsp:nvSpPr>
      <dsp:spPr>
        <a:xfrm>
          <a:off x="4259467" y="497338"/>
          <a:ext cx="1900237" cy="455265"/>
        </a:xfrm>
        <a:custGeom>
          <a:avLst/>
          <a:gdLst/>
          <a:ahLst/>
          <a:cxnLst/>
          <a:rect l="0" t="0" r="0" b="0"/>
          <a:pathLst>
            <a:path>
              <a:moveTo>
                <a:pt x="1900237" y="0"/>
              </a:moveTo>
              <a:lnTo>
                <a:pt x="1900237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B7A5E-8816-4BD8-9D46-B745F7752139}">
      <dsp:nvSpPr>
        <dsp:cNvPr id="0" name=""/>
        <dsp:cNvSpPr/>
      </dsp:nvSpPr>
      <dsp:spPr>
        <a:xfrm>
          <a:off x="5664851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Welcome page (index)</a:t>
          </a:r>
          <a:endParaRPr lang="ru-RU" sz="1000" kern="1200" dirty="0"/>
        </a:p>
      </dsp:txBody>
      <dsp:txXfrm>
        <a:off x="5664851" y="2484"/>
        <a:ext cx="989707" cy="494853"/>
      </dsp:txXfrm>
    </dsp:sp>
    <dsp:sp modelId="{A98B100C-274F-4765-88F3-AB7621990B39}">
      <dsp:nvSpPr>
        <dsp:cNvPr id="0" name=""/>
        <dsp:cNvSpPr/>
      </dsp:nvSpPr>
      <dsp:spPr>
        <a:xfrm>
          <a:off x="32697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 page </a:t>
          </a:r>
          <a:r>
            <a:rPr lang="ru-RU" sz="1000" kern="1200" dirty="0"/>
            <a:t>(</a:t>
          </a:r>
          <a:r>
            <a:rPr lang="en-US" sz="1000" kern="1200" dirty="0"/>
            <a:t>main</a:t>
          </a:r>
          <a:r>
            <a:rPr lang="ru-RU" sz="1000" kern="1200" dirty="0"/>
            <a:t>)</a:t>
          </a:r>
        </a:p>
      </dsp:txBody>
      <dsp:txXfrm>
        <a:off x="3269760" y="705176"/>
        <a:ext cx="989707" cy="494853"/>
      </dsp:txXfrm>
    </dsp:sp>
    <dsp:sp modelId="{A9C5A3E1-4B26-4770-85D6-B0E5B7630701}">
      <dsp:nvSpPr>
        <dsp:cNvPr id="0" name=""/>
        <dsp:cNvSpPr/>
      </dsp:nvSpPr>
      <dsp:spPr>
        <a:xfrm>
          <a:off x="1473441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About page (about)</a:t>
          </a:r>
          <a:endParaRPr lang="ru-RU" sz="1000" kern="1200" dirty="0"/>
        </a:p>
      </dsp:txBody>
      <dsp:txXfrm>
        <a:off x="1473441" y="1407868"/>
        <a:ext cx="989707" cy="494853"/>
      </dsp:txXfrm>
    </dsp:sp>
    <dsp:sp modelId="{FDD65648-DB74-42C8-A622-6966DB89CE5D}">
      <dsp:nvSpPr>
        <dsp:cNvPr id="0" name=""/>
        <dsp:cNvSpPr/>
      </dsp:nvSpPr>
      <dsp:spPr>
        <a:xfrm>
          <a:off x="3868532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Contacts page (</a:t>
          </a:r>
          <a:r>
            <a:rPr lang="en-US" sz="1000" kern="1200" dirty="0" err="1"/>
            <a:t>sontacts</a:t>
          </a:r>
          <a:r>
            <a:rPr lang="en-US" sz="1000" kern="1200" dirty="0"/>
            <a:t>)</a:t>
          </a:r>
          <a:endParaRPr lang="ru-RU" sz="1000" kern="1200" dirty="0"/>
        </a:p>
      </dsp:txBody>
      <dsp:txXfrm>
        <a:off x="3868532" y="1407868"/>
        <a:ext cx="989707" cy="494853"/>
      </dsp:txXfrm>
    </dsp:sp>
    <dsp:sp modelId="{64239F16-4F55-49BE-88DC-6966CB06462B}">
      <dsp:nvSpPr>
        <dsp:cNvPr id="0" name=""/>
        <dsp:cNvSpPr/>
      </dsp:nvSpPr>
      <dsp:spPr>
        <a:xfrm>
          <a:off x="2072214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Traveling page (traveling)</a:t>
          </a:r>
          <a:endParaRPr lang="ru-RU" sz="1000" kern="1200" dirty="0"/>
        </a:p>
      </dsp:txBody>
      <dsp:txXfrm>
        <a:off x="2072214" y="2110560"/>
        <a:ext cx="989707" cy="494853"/>
      </dsp:txXfrm>
    </dsp:sp>
    <dsp:sp modelId="{84A4997E-AA68-44A1-B49D-095020597CC6}">
      <dsp:nvSpPr>
        <dsp:cNvPr id="0" name=""/>
        <dsp:cNvSpPr/>
      </dsp:nvSpPr>
      <dsp:spPr>
        <a:xfrm>
          <a:off x="1473441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Traveling blog</a:t>
          </a:r>
          <a:endParaRPr lang="ru-RU" sz="1000" kern="1200" dirty="0"/>
        </a:p>
      </dsp:txBody>
      <dsp:txXfrm>
        <a:off x="1473441" y="2813252"/>
        <a:ext cx="989707" cy="494853"/>
      </dsp:txXfrm>
    </dsp:sp>
    <dsp:sp modelId="{547EBEB2-66F4-49F2-9EC4-FE62025F48E9}">
      <dsp:nvSpPr>
        <dsp:cNvPr id="0" name=""/>
        <dsp:cNvSpPr/>
      </dsp:nvSpPr>
      <dsp:spPr>
        <a:xfrm>
          <a:off x="2670987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Offers</a:t>
          </a:r>
          <a:endParaRPr lang="ru-RU" sz="1000" kern="1200" dirty="0"/>
        </a:p>
      </dsp:txBody>
      <dsp:txXfrm>
        <a:off x="2670987" y="2813252"/>
        <a:ext cx="989707" cy="494853"/>
      </dsp:txXfrm>
    </dsp:sp>
    <dsp:sp modelId="{2C1A0EB1-97B2-4B4E-9148-A93F6736BFB2}">
      <dsp:nvSpPr>
        <dsp:cNvPr id="0" name=""/>
        <dsp:cNvSpPr/>
      </dsp:nvSpPr>
      <dsp:spPr>
        <a:xfrm>
          <a:off x="4467305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Gifts shop page (</a:t>
          </a:r>
          <a:r>
            <a:rPr lang="en-US" sz="1000" kern="1200" dirty="0" err="1"/>
            <a:t>gifts_shop</a:t>
          </a:r>
          <a:r>
            <a:rPr lang="en-US" sz="1000" kern="1200" dirty="0"/>
            <a:t>)</a:t>
          </a:r>
          <a:endParaRPr lang="ru-RU" sz="1000" kern="1200" dirty="0"/>
        </a:p>
      </dsp:txBody>
      <dsp:txXfrm>
        <a:off x="4467305" y="2110560"/>
        <a:ext cx="989707" cy="494853"/>
      </dsp:txXfrm>
    </dsp:sp>
    <dsp:sp modelId="{97D0B171-D747-4050-93EA-AFF2D46A22E5}">
      <dsp:nvSpPr>
        <dsp:cNvPr id="0" name=""/>
        <dsp:cNvSpPr/>
      </dsp:nvSpPr>
      <dsp:spPr>
        <a:xfrm>
          <a:off x="3868532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Flowers</a:t>
          </a:r>
          <a:endParaRPr lang="ru-RU" sz="1000" kern="1200" dirty="0"/>
        </a:p>
      </dsp:txBody>
      <dsp:txXfrm>
        <a:off x="3868532" y="2813252"/>
        <a:ext cx="989707" cy="494853"/>
      </dsp:txXfrm>
    </dsp:sp>
    <dsp:sp modelId="{1E030A24-C840-4CA4-93A9-7740A2A70080}">
      <dsp:nvSpPr>
        <dsp:cNvPr id="0" name=""/>
        <dsp:cNvSpPr/>
      </dsp:nvSpPr>
      <dsp:spPr>
        <a:xfrm>
          <a:off x="5066078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Other ?</a:t>
          </a:r>
          <a:endParaRPr lang="ru-RU" sz="1000" kern="1200" dirty="0"/>
        </a:p>
      </dsp:txBody>
      <dsp:txXfrm>
        <a:off x="5066078" y="2813252"/>
        <a:ext cx="989707" cy="494853"/>
      </dsp:txXfrm>
    </dsp:sp>
    <dsp:sp modelId="{FBDFA012-C5E2-4143-AC77-97EC51731B91}">
      <dsp:nvSpPr>
        <dsp:cNvPr id="0" name=""/>
        <dsp:cNvSpPr/>
      </dsp:nvSpPr>
      <dsp:spPr>
        <a:xfrm>
          <a:off x="1473441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Events organization page (</a:t>
          </a:r>
          <a:r>
            <a:rPr lang="en-US" sz="1000" kern="1200" dirty="0" err="1"/>
            <a:t>events_shop</a:t>
          </a:r>
          <a:r>
            <a:rPr lang="en-US" sz="1000" kern="1200" dirty="0"/>
            <a:t>)</a:t>
          </a:r>
          <a:endParaRPr lang="ru-RU" sz="1000" kern="1200" dirty="0"/>
        </a:p>
      </dsp:txBody>
      <dsp:txXfrm>
        <a:off x="1473441" y="3515944"/>
        <a:ext cx="989707" cy="494853"/>
      </dsp:txXfrm>
    </dsp:sp>
    <dsp:sp modelId="{6EEA9D6A-07CA-4B8D-9992-7C70A1A8C11D}">
      <dsp:nvSpPr>
        <dsp:cNvPr id="0" name=""/>
        <dsp:cNvSpPr/>
      </dsp:nvSpPr>
      <dsp:spPr>
        <a:xfrm>
          <a:off x="4467305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Languages page (languages)</a:t>
          </a:r>
          <a:endParaRPr lang="ru-RU" sz="1000" kern="1200" dirty="0"/>
        </a:p>
      </dsp:txBody>
      <dsp:txXfrm>
        <a:off x="4467305" y="3515944"/>
        <a:ext cx="989707" cy="494853"/>
      </dsp:txXfrm>
    </dsp:sp>
    <dsp:sp modelId="{16628B9F-A31E-415A-8135-4F45991C26C3}">
      <dsp:nvSpPr>
        <dsp:cNvPr id="0" name=""/>
        <dsp:cNvSpPr/>
      </dsp:nvSpPr>
      <dsp:spPr>
        <a:xfrm>
          <a:off x="3868532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 page / games</a:t>
          </a:r>
          <a:endParaRPr lang="ru-RU" sz="1000" kern="1200" dirty="0"/>
        </a:p>
      </dsp:txBody>
      <dsp:txXfrm>
        <a:off x="3868532" y="4218636"/>
        <a:ext cx="989707" cy="494853"/>
      </dsp:txXfrm>
    </dsp:sp>
    <dsp:sp modelId="{D7E7819D-BE5A-4C2D-863E-98D41FCE3D35}">
      <dsp:nvSpPr>
        <dsp:cNvPr id="0" name=""/>
        <dsp:cNvSpPr/>
      </dsp:nvSpPr>
      <dsp:spPr>
        <a:xfrm>
          <a:off x="5066078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about languages</a:t>
          </a:r>
          <a:endParaRPr lang="ru-RU" sz="1000" kern="1200" dirty="0"/>
        </a:p>
      </dsp:txBody>
      <dsp:txXfrm>
        <a:off x="5066078" y="4218636"/>
        <a:ext cx="989707" cy="494853"/>
      </dsp:txXfrm>
    </dsp:sp>
    <dsp:sp modelId="{B8A0060D-18B6-436B-8EE4-4E837AA06BE6}">
      <dsp:nvSpPr>
        <dsp:cNvPr id="0" name=""/>
        <dsp:cNvSpPr/>
      </dsp:nvSpPr>
      <dsp:spPr>
        <a:xfrm>
          <a:off x="3868532" y="492132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Courses</a:t>
          </a:r>
          <a:endParaRPr lang="ru-RU" sz="1000" kern="1200" dirty="0"/>
        </a:p>
      </dsp:txBody>
      <dsp:txXfrm>
        <a:off x="3868532" y="4921328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5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2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4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6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CBB7-6BAD-4AC4-BD78-10C1BA832273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80F1-2B39-4833-9140-3A596E32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8026238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521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Ли</dc:creator>
  <cp:lastModifiedBy>Сергей Ли</cp:lastModifiedBy>
  <cp:revision>2</cp:revision>
  <dcterms:created xsi:type="dcterms:W3CDTF">2016-11-26T12:49:01Z</dcterms:created>
  <dcterms:modified xsi:type="dcterms:W3CDTF">2016-11-26T12:59:50Z</dcterms:modified>
</cp:coreProperties>
</file>