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72" r:id="rId6"/>
    <p:sldId id="265" r:id="rId7"/>
    <p:sldId id="271" r:id="rId8"/>
    <p:sldId id="279" r:id="rId9"/>
    <p:sldId id="275" r:id="rId10"/>
    <p:sldId id="280" r:id="rId11"/>
    <p:sldId id="276" r:id="rId12"/>
    <p:sldId id="278" r:id="rId13"/>
    <p:sldId id="269" r:id="rId14"/>
    <p:sldId id="270" r:id="rId15"/>
    <p:sldId id="273" r:id="rId16"/>
    <p:sldId id="264" r:id="rId17"/>
    <p:sldId id="266" r:id="rId18"/>
    <p:sldId id="274" r:id="rId19"/>
    <p:sldId id="287" r:id="rId20"/>
    <p:sldId id="292" r:id="rId21"/>
    <p:sldId id="282" r:id="rId22"/>
    <p:sldId id="288" r:id="rId23"/>
    <p:sldId id="289" r:id="rId24"/>
    <p:sldId id="296" r:id="rId25"/>
    <p:sldId id="258" r:id="rId26"/>
    <p:sldId id="290" r:id="rId27"/>
    <p:sldId id="291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, C.J. (Chanique)" userId="ba9b3914-1791-438d-ba02-57c94a5c8243" providerId="ADAL" clId="{61F04E1E-7ADD-4499-B452-8013E07D21D1}"/>
  </pc:docChgLst>
  <pc:docChgLst>
    <pc:chgData name="Wolf, C.J. (Chanique)" userId="ba9b3914-1791-438d-ba02-57c94a5c8243" providerId="ADAL" clId="{0685A5E0-401A-468B-AA07-C9CBA3D358E2}"/>
  </pc:docChgLst>
  <pc:docChgLst>
    <pc:chgData name="Wolf, C.J. (Chanique)" userId="ba9b3914-1791-438d-ba02-57c94a5c8243" providerId="ADAL" clId="{5652A6C6-DA52-4C6E-BBE7-BE9D946D4A17}"/>
  </pc:docChgLst>
  <pc:docChgLst>
    <pc:chgData name="Wolf, C.J. (Chanique)" userId="ba9b3914-1791-438d-ba02-57c94a5c8243" providerId="ADAL" clId="{FE7266E1-590E-4A0F-97DC-8F1FC9CBDA2E}"/>
    <pc:docChg chg="undo custSel addSld delSld modSld sldOrd">
      <pc:chgData name="Wolf, C.J. (Chanique)" userId="ba9b3914-1791-438d-ba02-57c94a5c8243" providerId="ADAL" clId="{FE7266E1-590E-4A0F-97DC-8F1FC9CBDA2E}" dt="2020-01-13T19:01:08.294" v="3037" actId="1076"/>
      <pc:docMkLst>
        <pc:docMk/>
      </pc:docMkLst>
      <pc:sldChg chg="modSp del">
        <pc:chgData name="Wolf, C.J. (Chanique)" userId="ba9b3914-1791-438d-ba02-57c94a5c8243" providerId="ADAL" clId="{FE7266E1-590E-4A0F-97DC-8F1FC9CBDA2E}" dt="2020-01-13T18:44:06.640" v="3025" actId="2696"/>
        <pc:sldMkLst>
          <pc:docMk/>
          <pc:sldMk cId="3759354124" sldId="257"/>
        </pc:sldMkLst>
        <pc:spChg chg="mod">
          <ac:chgData name="Wolf, C.J. (Chanique)" userId="ba9b3914-1791-438d-ba02-57c94a5c8243" providerId="ADAL" clId="{FE7266E1-590E-4A0F-97DC-8F1FC9CBDA2E}" dt="2020-01-12T20:47:58.153" v="688" actId="20577"/>
          <ac:spMkLst>
            <pc:docMk/>
            <pc:sldMk cId="3759354124" sldId="257"/>
            <ac:spMk id="3" creationId="{E9310E1C-4286-4C10-99FF-CCFE2A79E807}"/>
          </ac:spMkLst>
        </pc:spChg>
      </pc:sldChg>
      <pc:sldChg chg="modSp ord">
        <pc:chgData name="Wolf, C.J. (Chanique)" userId="ba9b3914-1791-438d-ba02-57c94a5c8243" providerId="ADAL" clId="{FE7266E1-590E-4A0F-97DC-8F1FC9CBDA2E}" dt="2020-01-13T18:33:37.300" v="2281" actId="20577"/>
        <pc:sldMkLst>
          <pc:docMk/>
          <pc:sldMk cId="645128612" sldId="258"/>
        </pc:sldMkLst>
        <pc:spChg chg="mod">
          <ac:chgData name="Wolf, C.J. (Chanique)" userId="ba9b3914-1791-438d-ba02-57c94a5c8243" providerId="ADAL" clId="{FE7266E1-590E-4A0F-97DC-8F1FC9CBDA2E}" dt="2020-01-12T21:21:27.388" v="1693" actId="20577"/>
          <ac:spMkLst>
            <pc:docMk/>
            <pc:sldMk cId="645128612" sldId="258"/>
            <ac:spMk id="2" creationId="{6B11AF9C-03AF-4142-9C99-EF0B6F2308F2}"/>
          </ac:spMkLst>
        </pc:spChg>
        <pc:spChg chg="mod">
          <ac:chgData name="Wolf, C.J. (Chanique)" userId="ba9b3914-1791-438d-ba02-57c94a5c8243" providerId="ADAL" clId="{FE7266E1-590E-4A0F-97DC-8F1FC9CBDA2E}" dt="2020-01-13T18:33:37.300" v="2281" actId="20577"/>
          <ac:spMkLst>
            <pc:docMk/>
            <pc:sldMk cId="645128612" sldId="258"/>
            <ac:spMk id="3" creationId="{6D3298DA-A022-40DD-ADF0-1BF164C0FF82}"/>
          </ac:spMkLst>
        </pc:spChg>
      </pc:sldChg>
      <pc:sldChg chg="modSp">
        <pc:chgData name="Wolf, C.J. (Chanique)" userId="ba9b3914-1791-438d-ba02-57c94a5c8243" providerId="ADAL" clId="{FE7266E1-590E-4A0F-97DC-8F1FC9CBDA2E}" dt="2020-01-13T18:29:30.522" v="1933" actId="20577"/>
        <pc:sldMkLst>
          <pc:docMk/>
          <pc:sldMk cId="2184707300" sldId="260"/>
        </pc:sldMkLst>
        <pc:spChg chg="mod">
          <ac:chgData name="Wolf, C.J. (Chanique)" userId="ba9b3914-1791-438d-ba02-57c94a5c8243" providerId="ADAL" clId="{FE7266E1-590E-4A0F-97DC-8F1FC9CBDA2E}" dt="2020-01-13T18:29:30.522" v="1933" actId="20577"/>
          <ac:spMkLst>
            <pc:docMk/>
            <pc:sldMk cId="2184707300" sldId="260"/>
            <ac:spMk id="3" creationId="{26E779E2-92A7-4435-8629-87A55B0C4FC2}"/>
          </ac:spMkLst>
        </pc:spChg>
      </pc:sldChg>
      <pc:sldChg chg="modSp">
        <pc:chgData name="Wolf, C.J. (Chanique)" userId="ba9b3914-1791-438d-ba02-57c94a5c8243" providerId="ADAL" clId="{FE7266E1-590E-4A0F-97DC-8F1FC9CBDA2E}" dt="2020-01-12T20:06:32.893" v="18" actId="20577"/>
        <pc:sldMkLst>
          <pc:docMk/>
          <pc:sldMk cId="3200650438" sldId="261"/>
        </pc:sldMkLst>
        <pc:spChg chg="mod">
          <ac:chgData name="Wolf, C.J. (Chanique)" userId="ba9b3914-1791-438d-ba02-57c94a5c8243" providerId="ADAL" clId="{FE7266E1-590E-4A0F-97DC-8F1FC9CBDA2E}" dt="2020-01-12T20:06:32.893" v="18" actId="20577"/>
          <ac:spMkLst>
            <pc:docMk/>
            <pc:sldMk cId="3200650438" sldId="261"/>
            <ac:spMk id="3" creationId="{9AD4973F-F867-42E2-977B-E31AAA9F7FA1}"/>
          </ac:spMkLst>
        </pc:spChg>
      </pc:sldChg>
      <pc:sldChg chg="del">
        <pc:chgData name="Wolf, C.J. (Chanique)" userId="ba9b3914-1791-438d-ba02-57c94a5c8243" providerId="ADAL" clId="{FE7266E1-590E-4A0F-97DC-8F1FC9CBDA2E}" dt="2020-01-12T20:33:01.568" v="532" actId="2696"/>
        <pc:sldMkLst>
          <pc:docMk/>
          <pc:sldMk cId="2933978165" sldId="262"/>
        </pc:sldMkLst>
      </pc:sldChg>
      <pc:sldChg chg="ord">
        <pc:chgData name="Wolf, C.J. (Chanique)" userId="ba9b3914-1791-438d-ba02-57c94a5c8243" providerId="ADAL" clId="{FE7266E1-590E-4A0F-97DC-8F1FC9CBDA2E}" dt="2020-01-12T20:18:38.462" v="348"/>
        <pc:sldMkLst>
          <pc:docMk/>
          <pc:sldMk cId="1343037799" sldId="264"/>
        </pc:sldMkLst>
      </pc:sldChg>
      <pc:sldChg chg="ord">
        <pc:chgData name="Wolf, C.J. (Chanique)" userId="ba9b3914-1791-438d-ba02-57c94a5c8243" providerId="ADAL" clId="{FE7266E1-590E-4A0F-97DC-8F1FC9CBDA2E}" dt="2020-01-12T20:34:28.293" v="552"/>
        <pc:sldMkLst>
          <pc:docMk/>
          <pc:sldMk cId="1744548158" sldId="265"/>
        </pc:sldMkLst>
      </pc:sldChg>
      <pc:sldChg chg="ord">
        <pc:chgData name="Wolf, C.J. (Chanique)" userId="ba9b3914-1791-438d-ba02-57c94a5c8243" providerId="ADAL" clId="{FE7266E1-590E-4A0F-97DC-8F1FC9CBDA2E}" dt="2020-01-12T20:19:11.197" v="349"/>
        <pc:sldMkLst>
          <pc:docMk/>
          <pc:sldMk cId="171688543" sldId="266"/>
        </pc:sldMkLst>
      </pc:sldChg>
      <pc:sldChg chg="del ord">
        <pc:chgData name="Wolf, C.J. (Chanique)" userId="ba9b3914-1791-438d-ba02-57c94a5c8243" providerId="ADAL" clId="{FE7266E1-590E-4A0F-97DC-8F1FC9CBDA2E}" dt="2020-01-12T20:37:08.004" v="637" actId="2696"/>
        <pc:sldMkLst>
          <pc:docMk/>
          <pc:sldMk cId="4013218969" sldId="268"/>
        </pc:sldMkLst>
      </pc:sldChg>
      <pc:sldChg chg="ord">
        <pc:chgData name="Wolf, C.J. (Chanique)" userId="ba9b3914-1791-438d-ba02-57c94a5c8243" providerId="ADAL" clId="{FE7266E1-590E-4A0F-97DC-8F1FC9CBDA2E}" dt="2020-01-12T20:15:13.035" v="340"/>
        <pc:sldMkLst>
          <pc:docMk/>
          <pc:sldMk cId="3629456335" sldId="269"/>
        </pc:sldMkLst>
      </pc:sldChg>
      <pc:sldChg chg="ord">
        <pc:chgData name="Wolf, C.J. (Chanique)" userId="ba9b3914-1791-438d-ba02-57c94a5c8243" providerId="ADAL" clId="{FE7266E1-590E-4A0F-97DC-8F1FC9CBDA2E}" dt="2020-01-12T20:17:16.645" v="344"/>
        <pc:sldMkLst>
          <pc:docMk/>
          <pc:sldMk cId="839648756" sldId="270"/>
        </pc:sldMkLst>
      </pc:sldChg>
      <pc:sldChg chg="addSp modSp ord">
        <pc:chgData name="Wolf, C.J. (Chanique)" userId="ba9b3914-1791-438d-ba02-57c94a5c8243" providerId="ADAL" clId="{FE7266E1-590E-4A0F-97DC-8F1FC9CBDA2E}" dt="2020-01-12T20:48:12.825" v="691" actId="403"/>
        <pc:sldMkLst>
          <pc:docMk/>
          <pc:sldMk cId="430157460" sldId="271"/>
        </pc:sldMkLst>
        <pc:spChg chg="mod">
          <ac:chgData name="Wolf, C.J. (Chanique)" userId="ba9b3914-1791-438d-ba02-57c94a5c8243" providerId="ADAL" clId="{FE7266E1-590E-4A0F-97DC-8F1FC9CBDA2E}" dt="2020-01-12T20:48:12.825" v="691" actId="403"/>
          <ac:spMkLst>
            <pc:docMk/>
            <pc:sldMk cId="430157460" sldId="271"/>
            <ac:spMk id="2" creationId="{A5C1F71A-ECCE-45EE-8145-7BCB503937A5}"/>
          </ac:spMkLst>
        </pc:spChg>
        <pc:spChg chg="add mod">
          <ac:chgData name="Wolf, C.J. (Chanique)" userId="ba9b3914-1791-438d-ba02-57c94a5c8243" providerId="ADAL" clId="{FE7266E1-590E-4A0F-97DC-8F1FC9CBDA2E}" dt="2020-01-12T20:35:41.423" v="578" actId="1076"/>
          <ac:spMkLst>
            <pc:docMk/>
            <pc:sldMk cId="430157460" sldId="271"/>
            <ac:spMk id="3" creationId="{38DA2ADD-67F8-4846-B9F7-9C9347FA0D0E}"/>
          </ac:spMkLst>
        </pc:spChg>
      </pc:sldChg>
      <pc:sldChg chg="modSp">
        <pc:chgData name="Wolf, C.J. (Chanique)" userId="ba9b3914-1791-438d-ba02-57c94a5c8243" providerId="ADAL" clId="{FE7266E1-590E-4A0F-97DC-8F1FC9CBDA2E}" dt="2020-01-12T20:33:52.934" v="551" actId="403"/>
        <pc:sldMkLst>
          <pc:docMk/>
          <pc:sldMk cId="1216016217" sldId="272"/>
        </pc:sldMkLst>
        <pc:spChg chg="mod">
          <ac:chgData name="Wolf, C.J. (Chanique)" userId="ba9b3914-1791-438d-ba02-57c94a5c8243" providerId="ADAL" clId="{FE7266E1-590E-4A0F-97DC-8F1FC9CBDA2E}" dt="2020-01-12T20:33:52.934" v="551" actId="403"/>
          <ac:spMkLst>
            <pc:docMk/>
            <pc:sldMk cId="1216016217" sldId="272"/>
            <ac:spMk id="2" creationId="{122D9337-D302-433A-BDBC-A3107E82F63F}"/>
          </ac:spMkLst>
        </pc:spChg>
      </pc:sldChg>
      <pc:sldChg chg="ord">
        <pc:chgData name="Wolf, C.J. (Chanique)" userId="ba9b3914-1791-438d-ba02-57c94a5c8243" providerId="ADAL" clId="{FE7266E1-590E-4A0F-97DC-8F1FC9CBDA2E}" dt="2020-01-12T20:18:29.146" v="347"/>
        <pc:sldMkLst>
          <pc:docMk/>
          <pc:sldMk cId="366305418" sldId="273"/>
        </pc:sldMkLst>
      </pc:sldChg>
      <pc:sldChg chg="ord">
        <pc:chgData name="Wolf, C.J. (Chanique)" userId="ba9b3914-1791-438d-ba02-57c94a5c8243" providerId="ADAL" clId="{FE7266E1-590E-4A0F-97DC-8F1FC9CBDA2E}" dt="2020-01-12T20:19:26.041" v="350"/>
        <pc:sldMkLst>
          <pc:docMk/>
          <pc:sldMk cId="1415729074" sldId="274"/>
        </pc:sldMkLst>
      </pc:sldChg>
      <pc:sldChg chg="modSp ord">
        <pc:chgData name="Wolf, C.J. (Chanique)" userId="ba9b3914-1791-438d-ba02-57c94a5c8243" providerId="ADAL" clId="{FE7266E1-590E-4A0F-97DC-8F1FC9CBDA2E}" dt="2020-01-12T20:36:51.572" v="636" actId="20577"/>
        <pc:sldMkLst>
          <pc:docMk/>
          <pc:sldMk cId="3971505468" sldId="275"/>
        </pc:sldMkLst>
        <pc:spChg chg="mod">
          <ac:chgData name="Wolf, C.J. (Chanique)" userId="ba9b3914-1791-438d-ba02-57c94a5c8243" providerId="ADAL" clId="{FE7266E1-590E-4A0F-97DC-8F1FC9CBDA2E}" dt="2020-01-12T20:36:51.572" v="636" actId="20577"/>
          <ac:spMkLst>
            <pc:docMk/>
            <pc:sldMk cId="3971505468" sldId="275"/>
            <ac:spMk id="2" creationId="{98010DE3-2DC7-4521-95F3-99BFF9157153}"/>
          </ac:spMkLst>
        </pc:spChg>
      </pc:sldChg>
      <pc:sldChg chg="ord">
        <pc:chgData name="Wolf, C.J. (Chanique)" userId="ba9b3914-1791-438d-ba02-57c94a5c8243" providerId="ADAL" clId="{FE7266E1-590E-4A0F-97DC-8F1FC9CBDA2E}" dt="2020-01-12T20:15:37.690" v="342"/>
        <pc:sldMkLst>
          <pc:docMk/>
          <pc:sldMk cId="3871846990" sldId="276"/>
        </pc:sldMkLst>
      </pc:sldChg>
      <pc:sldChg chg="del">
        <pc:chgData name="Wolf, C.J. (Chanique)" userId="ba9b3914-1791-438d-ba02-57c94a5c8243" providerId="ADAL" clId="{FE7266E1-590E-4A0F-97DC-8F1FC9CBDA2E}" dt="2020-01-12T20:12:11.533" v="332" actId="2696"/>
        <pc:sldMkLst>
          <pc:docMk/>
          <pc:sldMk cId="2794150025" sldId="277"/>
        </pc:sldMkLst>
      </pc:sldChg>
      <pc:sldChg chg="ord">
        <pc:chgData name="Wolf, C.J. (Chanique)" userId="ba9b3914-1791-438d-ba02-57c94a5c8243" providerId="ADAL" clId="{FE7266E1-590E-4A0F-97DC-8F1FC9CBDA2E}" dt="2020-01-12T20:18:06.305" v="346"/>
        <pc:sldMkLst>
          <pc:docMk/>
          <pc:sldMk cId="2207374490" sldId="278"/>
        </pc:sldMkLst>
      </pc:sldChg>
      <pc:sldChg chg="addSp modSp">
        <pc:chgData name="Wolf, C.J. (Chanique)" userId="ba9b3914-1791-438d-ba02-57c94a5c8243" providerId="ADAL" clId="{FE7266E1-590E-4A0F-97DC-8F1FC9CBDA2E}" dt="2020-01-13T18:29:56.648" v="1934" actId="20577"/>
        <pc:sldMkLst>
          <pc:docMk/>
          <pc:sldMk cId="3069378784" sldId="279"/>
        </pc:sldMkLst>
        <pc:spChg chg="add mod">
          <ac:chgData name="Wolf, C.J. (Chanique)" userId="ba9b3914-1791-438d-ba02-57c94a5c8243" providerId="ADAL" clId="{FE7266E1-590E-4A0F-97DC-8F1FC9CBDA2E}" dt="2020-01-13T18:29:56.648" v="1934" actId="20577"/>
          <ac:spMkLst>
            <pc:docMk/>
            <pc:sldMk cId="3069378784" sldId="279"/>
            <ac:spMk id="6" creationId="{6B1AD511-978A-4153-836F-D8CC9B82CD13}"/>
          </ac:spMkLst>
        </pc:spChg>
      </pc:sldChg>
      <pc:sldChg chg="modSp ord">
        <pc:chgData name="Wolf, C.J. (Chanique)" userId="ba9b3914-1791-438d-ba02-57c94a5c8243" providerId="ADAL" clId="{FE7266E1-590E-4A0F-97DC-8F1FC9CBDA2E}" dt="2020-01-12T20:20:43.767" v="380" actId="403"/>
        <pc:sldMkLst>
          <pc:docMk/>
          <pc:sldMk cId="709828799" sldId="280"/>
        </pc:sldMkLst>
        <pc:spChg chg="mod">
          <ac:chgData name="Wolf, C.J. (Chanique)" userId="ba9b3914-1791-438d-ba02-57c94a5c8243" providerId="ADAL" clId="{FE7266E1-590E-4A0F-97DC-8F1FC9CBDA2E}" dt="2020-01-12T20:20:43.767" v="380" actId="403"/>
          <ac:spMkLst>
            <pc:docMk/>
            <pc:sldMk cId="709828799" sldId="280"/>
            <ac:spMk id="2" creationId="{9A061322-5D5A-43C2-B18D-62D3D90BBFDD}"/>
          </ac:spMkLst>
        </pc:spChg>
      </pc:sldChg>
      <pc:sldChg chg="modSp del">
        <pc:chgData name="Wolf, C.J. (Chanique)" userId="ba9b3914-1791-438d-ba02-57c94a5c8243" providerId="ADAL" clId="{FE7266E1-590E-4A0F-97DC-8F1FC9CBDA2E}" dt="2020-01-12T21:21:02.089" v="1671" actId="2696"/>
        <pc:sldMkLst>
          <pc:docMk/>
          <pc:sldMk cId="207938073" sldId="281"/>
        </pc:sldMkLst>
        <pc:spChg chg="mod">
          <ac:chgData name="Wolf, C.J. (Chanique)" userId="ba9b3914-1791-438d-ba02-57c94a5c8243" providerId="ADAL" clId="{FE7266E1-590E-4A0F-97DC-8F1FC9CBDA2E}" dt="2020-01-12T20:38:46.794" v="658" actId="20577"/>
          <ac:spMkLst>
            <pc:docMk/>
            <pc:sldMk cId="207938073" sldId="281"/>
            <ac:spMk id="3" creationId="{6C367BCC-44D4-46E0-B35F-CF0512DD62B4}"/>
          </ac:spMkLst>
        </pc:spChg>
      </pc:sldChg>
      <pc:sldChg chg="modSp">
        <pc:chgData name="Wolf, C.J. (Chanique)" userId="ba9b3914-1791-438d-ba02-57c94a5c8243" providerId="ADAL" clId="{FE7266E1-590E-4A0F-97DC-8F1FC9CBDA2E}" dt="2020-01-13T18:31:41.518" v="2147" actId="20577"/>
        <pc:sldMkLst>
          <pc:docMk/>
          <pc:sldMk cId="2645097481" sldId="282"/>
        </pc:sldMkLst>
        <pc:spChg chg="mod">
          <ac:chgData name="Wolf, C.J. (Chanique)" userId="ba9b3914-1791-438d-ba02-57c94a5c8243" providerId="ADAL" clId="{FE7266E1-590E-4A0F-97DC-8F1FC9CBDA2E}" dt="2020-01-13T18:31:41.518" v="2147" actId="20577"/>
          <ac:spMkLst>
            <pc:docMk/>
            <pc:sldMk cId="2645097481" sldId="282"/>
            <ac:spMk id="3" creationId="{C1695370-26B6-43AC-AA8B-5E8F6E761760}"/>
          </ac:spMkLst>
        </pc:spChg>
      </pc:sldChg>
      <pc:sldChg chg="del">
        <pc:chgData name="Wolf, C.J. (Chanique)" userId="ba9b3914-1791-438d-ba02-57c94a5c8243" providerId="ADAL" clId="{FE7266E1-590E-4A0F-97DC-8F1FC9CBDA2E}" dt="2020-01-12T20:08:35.166" v="114" actId="2696"/>
        <pc:sldMkLst>
          <pc:docMk/>
          <pc:sldMk cId="1724766878" sldId="283"/>
        </pc:sldMkLst>
      </pc:sldChg>
      <pc:sldChg chg="del">
        <pc:chgData name="Wolf, C.J. (Chanique)" userId="ba9b3914-1791-438d-ba02-57c94a5c8243" providerId="ADAL" clId="{FE7266E1-590E-4A0F-97DC-8F1FC9CBDA2E}" dt="2020-01-12T20:08:40.112" v="115" actId="2696"/>
        <pc:sldMkLst>
          <pc:docMk/>
          <pc:sldMk cId="3873223955" sldId="284"/>
        </pc:sldMkLst>
      </pc:sldChg>
      <pc:sldChg chg="del">
        <pc:chgData name="Wolf, C.J. (Chanique)" userId="ba9b3914-1791-438d-ba02-57c94a5c8243" providerId="ADAL" clId="{FE7266E1-590E-4A0F-97DC-8F1FC9CBDA2E}" dt="2020-01-12T20:03:43.265" v="0" actId="2696"/>
        <pc:sldMkLst>
          <pc:docMk/>
          <pc:sldMk cId="583736156" sldId="285"/>
        </pc:sldMkLst>
      </pc:sldChg>
      <pc:sldChg chg="del">
        <pc:chgData name="Wolf, C.J. (Chanique)" userId="ba9b3914-1791-438d-ba02-57c94a5c8243" providerId="ADAL" clId="{FE7266E1-590E-4A0F-97DC-8F1FC9CBDA2E}" dt="2020-01-12T20:03:46.574" v="1" actId="2696"/>
        <pc:sldMkLst>
          <pc:docMk/>
          <pc:sldMk cId="2034335000" sldId="286"/>
        </pc:sldMkLst>
      </pc:sldChg>
      <pc:sldChg chg="addSp modSp">
        <pc:chgData name="Wolf, C.J. (Chanique)" userId="ba9b3914-1791-438d-ba02-57c94a5c8243" providerId="ADAL" clId="{FE7266E1-590E-4A0F-97DC-8F1FC9CBDA2E}" dt="2020-01-13T18:30:25.764" v="1935" actId="5793"/>
        <pc:sldMkLst>
          <pc:docMk/>
          <pc:sldMk cId="184417674" sldId="287"/>
        </pc:sldMkLst>
        <pc:spChg chg="mod">
          <ac:chgData name="Wolf, C.J. (Chanique)" userId="ba9b3914-1791-438d-ba02-57c94a5c8243" providerId="ADAL" clId="{FE7266E1-590E-4A0F-97DC-8F1FC9CBDA2E}" dt="2020-01-12T21:02:41.324" v="1189" actId="27636"/>
          <ac:spMkLst>
            <pc:docMk/>
            <pc:sldMk cId="184417674" sldId="287"/>
            <ac:spMk id="3" creationId="{F04997F7-F8BF-4EB4-940F-ED76CA079CC1}"/>
          </ac:spMkLst>
        </pc:spChg>
        <pc:spChg chg="add mod">
          <ac:chgData name="Wolf, C.J. (Chanique)" userId="ba9b3914-1791-438d-ba02-57c94a5c8243" providerId="ADAL" clId="{FE7266E1-590E-4A0F-97DC-8F1FC9CBDA2E}" dt="2020-01-13T18:30:25.764" v="1935" actId="5793"/>
          <ac:spMkLst>
            <pc:docMk/>
            <pc:sldMk cId="184417674" sldId="287"/>
            <ac:spMk id="4" creationId="{3C8E8744-307A-479A-8427-6C24354FB78C}"/>
          </ac:spMkLst>
        </pc:spChg>
      </pc:sldChg>
      <pc:sldChg chg="modSp add">
        <pc:chgData name="Wolf, C.J. (Chanique)" userId="ba9b3914-1791-438d-ba02-57c94a5c8243" providerId="ADAL" clId="{FE7266E1-590E-4A0F-97DC-8F1FC9CBDA2E}" dt="2020-01-13T18:54:51.633" v="3026" actId="20577"/>
        <pc:sldMkLst>
          <pc:docMk/>
          <pc:sldMk cId="4248307872" sldId="288"/>
        </pc:sldMkLst>
        <pc:spChg chg="mod">
          <ac:chgData name="Wolf, C.J. (Chanique)" userId="ba9b3914-1791-438d-ba02-57c94a5c8243" providerId="ADAL" clId="{FE7266E1-590E-4A0F-97DC-8F1FC9CBDA2E}" dt="2020-01-12T20:11:21.527" v="304" actId="20577"/>
          <ac:spMkLst>
            <pc:docMk/>
            <pc:sldMk cId="4248307872" sldId="288"/>
            <ac:spMk id="2" creationId="{1F31E5E5-62B0-4999-B3FE-A7848CF2B76A}"/>
          </ac:spMkLst>
        </pc:spChg>
        <pc:spChg chg="mod">
          <ac:chgData name="Wolf, C.J. (Chanique)" userId="ba9b3914-1791-438d-ba02-57c94a5c8243" providerId="ADAL" clId="{FE7266E1-590E-4A0F-97DC-8F1FC9CBDA2E}" dt="2020-01-13T18:54:51.633" v="3026" actId="20577"/>
          <ac:spMkLst>
            <pc:docMk/>
            <pc:sldMk cId="4248307872" sldId="288"/>
            <ac:spMk id="3" creationId="{5109DBD2-D414-423A-94C9-9576E1322430}"/>
          </ac:spMkLst>
        </pc:spChg>
      </pc:sldChg>
      <pc:sldChg chg="modSp add">
        <pc:chgData name="Wolf, C.J. (Chanique)" userId="ba9b3914-1791-438d-ba02-57c94a5c8243" providerId="ADAL" clId="{FE7266E1-590E-4A0F-97DC-8F1FC9CBDA2E}" dt="2020-01-13T18:32:05.038" v="2150" actId="115"/>
        <pc:sldMkLst>
          <pc:docMk/>
          <pc:sldMk cId="1379760875" sldId="289"/>
        </pc:sldMkLst>
        <pc:spChg chg="mod">
          <ac:chgData name="Wolf, C.J. (Chanique)" userId="ba9b3914-1791-438d-ba02-57c94a5c8243" providerId="ADAL" clId="{FE7266E1-590E-4A0F-97DC-8F1FC9CBDA2E}" dt="2020-01-12T21:19:31.364" v="1615" actId="122"/>
          <ac:spMkLst>
            <pc:docMk/>
            <pc:sldMk cId="1379760875" sldId="289"/>
            <ac:spMk id="2" creationId="{0125077D-8A03-4283-8400-BD1DD700EF05}"/>
          </ac:spMkLst>
        </pc:spChg>
        <pc:spChg chg="mod">
          <ac:chgData name="Wolf, C.J. (Chanique)" userId="ba9b3914-1791-438d-ba02-57c94a5c8243" providerId="ADAL" clId="{FE7266E1-590E-4A0F-97DC-8F1FC9CBDA2E}" dt="2020-01-13T18:32:05.038" v="2150" actId="115"/>
          <ac:spMkLst>
            <pc:docMk/>
            <pc:sldMk cId="1379760875" sldId="289"/>
            <ac:spMk id="3" creationId="{D5D25E4B-2755-466E-A3F6-7A54E8202B56}"/>
          </ac:spMkLst>
        </pc:spChg>
      </pc:sldChg>
      <pc:sldChg chg="modSp add">
        <pc:chgData name="Wolf, C.J. (Chanique)" userId="ba9b3914-1791-438d-ba02-57c94a5c8243" providerId="ADAL" clId="{FE7266E1-590E-4A0F-97DC-8F1FC9CBDA2E}" dt="2020-01-13T18:34:36.069" v="2303" actId="27636"/>
        <pc:sldMkLst>
          <pc:docMk/>
          <pc:sldMk cId="3960243594" sldId="290"/>
        </pc:sldMkLst>
        <pc:spChg chg="mod">
          <ac:chgData name="Wolf, C.J. (Chanique)" userId="ba9b3914-1791-438d-ba02-57c94a5c8243" providerId="ADAL" clId="{FE7266E1-590E-4A0F-97DC-8F1FC9CBDA2E}" dt="2020-01-12T21:21:22.789" v="1687" actId="20577"/>
          <ac:spMkLst>
            <pc:docMk/>
            <pc:sldMk cId="3960243594" sldId="290"/>
            <ac:spMk id="2" creationId="{6B11AF9C-03AF-4142-9C99-EF0B6F2308F2}"/>
          </ac:spMkLst>
        </pc:spChg>
        <pc:spChg chg="mod">
          <ac:chgData name="Wolf, C.J. (Chanique)" userId="ba9b3914-1791-438d-ba02-57c94a5c8243" providerId="ADAL" clId="{FE7266E1-590E-4A0F-97DC-8F1FC9CBDA2E}" dt="2020-01-13T18:34:36.069" v="2303" actId="27636"/>
          <ac:spMkLst>
            <pc:docMk/>
            <pc:sldMk cId="3960243594" sldId="290"/>
            <ac:spMk id="3" creationId="{6D3298DA-A022-40DD-ADF0-1BF164C0FF82}"/>
          </ac:spMkLst>
        </pc:spChg>
      </pc:sldChg>
      <pc:sldChg chg="addSp delSp modSp add">
        <pc:chgData name="Wolf, C.J. (Chanique)" userId="ba9b3914-1791-438d-ba02-57c94a5c8243" providerId="ADAL" clId="{FE7266E1-590E-4A0F-97DC-8F1FC9CBDA2E}" dt="2020-01-13T18:38:18.306" v="2588" actId="27636"/>
        <pc:sldMkLst>
          <pc:docMk/>
          <pc:sldMk cId="1112726659" sldId="291"/>
        </pc:sldMkLst>
        <pc:spChg chg="mod">
          <ac:chgData name="Wolf, C.J. (Chanique)" userId="ba9b3914-1791-438d-ba02-57c94a5c8243" providerId="ADAL" clId="{FE7266E1-590E-4A0F-97DC-8F1FC9CBDA2E}" dt="2020-01-12T21:21:18.228" v="1681" actId="20577"/>
          <ac:spMkLst>
            <pc:docMk/>
            <pc:sldMk cId="1112726659" sldId="291"/>
            <ac:spMk id="2" creationId="{6B11AF9C-03AF-4142-9C99-EF0B6F2308F2}"/>
          </ac:spMkLst>
        </pc:spChg>
        <pc:spChg chg="mod">
          <ac:chgData name="Wolf, C.J. (Chanique)" userId="ba9b3914-1791-438d-ba02-57c94a5c8243" providerId="ADAL" clId="{FE7266E1-590E-4A0F-97DC-8F1FC9CBDA2E}" dt="2020-01-13T18:38:18.306" v="2588" actId="27636"/>
          <ac:spMkLst>
            <pc:docMk/>
            <pc:sldMk cId="1112726659" sldId="291"/>
            <ac:spMk id="3" creationId="{6D3298DA-A022-40DD-ADF0-1BF164C0FF82}"/>
          </ac:spMkLst>
        </pc:spChg>
        <pc:spChg chg="add del">
          <ac:chgData name="Wolf, C.J. (Chanique)" userId="ba9b3914-1791-438d-ba02-57c94a5c8243" providerId="ADAL" clId="{FE7266E1-590E-4A0F-97DC-8F1FC9CBDA2E}" dt="2020-01-13T18:36:32.537" v="2479" actId="478"/>
          <ac:spMkLst>
            <pc:docMk/>
            <pc:sldMk cId="1112726659" sldId="291"/>
            <ac:spMk id="4" creationId="{2B707245-5E31-4286-A159-AA9B42BCCB9E}"/>
          </ac:spMkLst>
        </pc:spChg>
      </pc:sldChg>
      <pc:sldChg chg="modSp add">
        <pc:chgData name="Wolf, C.J. (Chanique)" userId="ba9b3914-1791-438d-ba02-57c94a5c8243" providerId="ADAL" clId="{FE7266E1-590E-4A0F-97DC-8F1FC9CBDA2E}" dt="2020-01-13T18:30:35.957" v="1936" actId="20577"/>
        <pc:sldMkLst>
          <pc:docMk/>
          <pc:sldMk cId="56774857" sldId="292"/>
        </pc:sldMkLst>
        <pc:spChg chg="mod">
          <ac:chgData name="Wolf, C.J. (Chanique)" userId="ba9b3914-1791-438d-ba02-57c94a5c8243" providerId="ADAL" clId="{FE7266E1-590E-4A0F-97DC-8F1FC9CBDA2E}" dt="2020-01-12T21:35:53" v="1716" actId="122"/>
          <ac:spMkLst>
            <pc:docMk/>
            <pc:sldMk cId="56774857" sldId="292"/>
            <ac:spMk id="2" creationId="{791A1427-9B8C-4C87-8FFC-741583B54382}"/>
          </ac:spMkLst>
        </pc:spChg>
        <pc:spChg chg="mod">
          <ac:chgData name="Wolf, C.J. (Chanique)" userId="ba9b3914-1791-438d-ba02-57c94a5c8243" providerId="ADAL" clId="{FE7266E1-590E-4A0F-97DC-8F1FC9CBDA2E}" dt="2020-01-13T18:30:35.957" v="1936" actId="20577"/>
          <ac:spMkLst>
            <pc:docMk/>
            <pc:sldMk cId="56774857" sldId="292"/>
            <ac:spMk id="3" creationId="{29CC1C9E-A760-4C76-9D5F-1C3EB2FBDF85}"/>
          </ac:spMkLst>
        </pc:spChg>
      </pc:sldChg>
      <pc:sldChg chg="modSp add">
        <pc:chgData name="Wolf, C.J. (Chanique)" userId="ba9b3914-1791-438d-ba02-57c94a5c8243" providerId="ADAL" clId="{FE7266E1-590E-4A0F-97DC-8F1FC9CBDA2E}" dt="2020-01-13T18:40:46.642" v="2702" actId="27636"/>
        <pc:sldMkLst>
          <pc:docMk/>
          <pc:sldMk cId="2025404873" sldId="293"/>
        </pc:sldMkLst>
        <pc:spChg chg="mod">
          <ac:chgData name="Wolf, C.J. (Chanique)" userId="ba9b3914-1791-438d-ba02-57c94a5c8243" providerId="ADAL" clId="{FE7266E1-590E-4A0F-97DC-8F1FC9CBDA2E}" dt="2020-01-13T18:40:00.189" v="2663" actId="20577"/>
          <ac:spMkLst>
            <pc:docMk/>
            <pc:sldMk cId="2025404873" sldId="293"/>
            <ac:spMk id="2" creationId="{6B11AF9C-03AF-4142-9C99-EF0B6F2308F2}"/>
          </ac:spMkLst>
        </pc:spChg>
        <pc:spChg chg="mod">
          <ac:chgData name="Wolf, C.J. (Chanique)" userId="ba9b3914-1791-438d-ba02-57c94a5c8243" providerId="ADAL" clId="{FE7266E1-590E-4A0F-97DC-8F1FC9CBDA2E}" dt="2020-01-13T18:40:46.642" v="2702" actId="27636"/>
          <ac:spMkLst>
            <pc:docMk/>
            <pc:sldMk cId="2025404873" sldId="293"/>
            <ac:spMk id="3" creationId="{6D3298DA-A022-40DD-ADF0-1BF164C0FF82}"/>
          </ac:spMkLst>
        </pc:spChg>
      </pc:sldChg>
      <pc:sldChg chg="modSp add">
        <pc:chgData name="Wolf, C.J. (Chanique)" userId="ba9b3914-1791-438d-ba02-57c94a5c8243" providerId="ADAL" clId="{FE7266E1-590E-4A0F-97DC-8F1FC9CBDA2E}" dt="2020-01-13T18:41:41.054" v="2788" actId="20577"/>
        <pc:sldMkLst>
          <pc:docMk/>
          <pc:sldMk cId="4022103414" sldId="294"/>
        </pc:sldMkLst>
        <pc:spChg chg="mod">
          <ac:chgData name="Wolf, C.J. (Chanique)" userId="ba9b3914-1791-438d-ba02-57c94a5c8243" providerId="ADAL" clId="{FE7266E1-590E-4A0F-97DC-8F1FC9CBDA2E}" dt="2020-01-13T18:40:53.898" v="2705" actId="20577"/>
          <ac:spMkLst>
            <pc:docMk/>
            <pc:sldMk cId="4022103414" sldId="294"/>
            <ac:spMk id="2" creationId="{6B11AF9C-03AF-4142-9C99-EF0B6F2308F2}"/>
          </ac:spMkLst>
        </pc:spChg>
        <pc:spChg chg="mod">
          <ac:chgData name="Wolf, C.J. (Chanique)" userId="ba9b3914-1791-438d-ba02-57c94a5c8243" providerId="ADAL" clId="{FE7266E1-590E-4A0F-97DC-8F1FC9CBDA2E}" dt="2020-01-13T18:41:41.054" v="2788" actId="20577"/>
          <ac:spMkLst>
            <pc:docMk/>
            <pc:sldMk cId="4022103414" sldId="294"/>
            <ac:spMk id="3" creationId="{6D3298DA-A022-40DD-ADF0-1BF164C0FF82}"/>
          </ac:spMkLst>
        </pc:spChg>
      </pc:sldChg>
      <pc:sldChg chg="modSp add">
        <pc:chgData name="Wolf, C.J. (Chanique)" userId="ba9b3914-1791-438d-ba02-57c94a5c8243" providerId="ADAL" clId="{FE7266E1-590E-4A0F-97DC-8F1FC9CBDA2E}" dt="2020-01-13T18:43:18.155" v="3005" actId="20577"/>
        <pc:sldMkLst>
          <pc:docMk/>
          <pc:sldMk cId="2663079340" sldId="295"/>
        </pc:sldMkLst>
        <pc:spChg chg="mod">
          <ac:chgData name="Wolf, C.J. (Chanique)" userId="ba9b3914-1791-438d-ba02-57c94a5c8243" providerId="ADAL" clId="{FE7266E1-590E-4A0F-97DC-8F1FC9CBDA2E}" dt="2020-01-13T18:41:49.643" v="2791" actId="20577"/>
          <ac:spMkLst>
            <pc:docMk/>
            <pc:sldMk cId="2663079340" sldId="295"/>
            <ac:spMk id="2" creationId="{6B11AF9C-03AF-4142-9C99-EF0B6F2308F2}"/>
          </ac:spMkLst>
        </pc:spChg>
        <pc:spChg chg="mod">
          <ac:chgData name="Wolf, C.J. (Chanique)" userId="ba9b3914-1791-438d-ba02-57c94a5c8243" providerId="ADAL" clId="{FE7266E1-590E-4A0F-97DC-8F1FC9CBDA2E}" dt="2020-01-13T18:43:18.155" v="3005" actId="20577"/>
          <ac:spMkLst>
            <pc:docMk/>
            <pc:sldMk cId="2663079340" sldId="295"/>
            <ac:spMk id="3" creationId="{6D3298DA-A022-40DD-ADF0-1BF164C0FF82}"/>
          </ac:spMkLst>
        </pc:spChg>
      </pc:sldChg>
      <pc:sldChg chg="add del">
        <pc:chgData name="Wolf, C.J. (Chanique)" userId="ba9b3914-1791-438d-ba02-57c94a5c8243" providerId="ADAL" clId="{FE7266E1-590E-4A0F-97DC-8F1FC9CBDA2E}" dt="2020-01-13T18:41:11.130" v="2711"/>
        <pc:sldMkLst>
          <pc:docMk/>
          <pc:sldMk cId="3286597891" sldId="295"/>
        </pc:sldMkLst>
      </pc:sldChg>
      <pc:sldChg chg="addSp delSp modSp add">
        <pc:chgData name="Wolf, C.J. (Chanique)" userId="ba9b3914-1791-438d-ba02-57c94a5c8243" providerId="ADAL" clId="{FE7266E1-590E-4A0F-97DC-8F1FC9CBDA2E}" dt="2020-01-13T19:01:08.294" v="3037" actId="1076"/>
        <pc:sldMkLst>
          <pc:docMk/>
          <pc:sldMk cId="291135052" sldId="296"/>
        </pc:sldMkLst>
        <pc:spChg chg="mod">
          <ac:chgData name="Wolf, C.J. (Chanique)" userId="ba9b3914-1791-438d-ba02-57c94a5c8243" providerId="ADAL" clId="{FE7266E1-590E-4A0F-97DC-8F1FC9CBDA2E}" dt="2020-01-13T19:00:49.984" v="3034" actId="122"/>
          <ac:spMkLst>
            <pc:docMk/>
            <pc:sldMk cId="291135052" sldId="296"/>
            <ac:spMk id="2" creationId="{3964114B-44FE-46BB-B19B-523490FFF5CC}"/>
          </ac:spMkLst>
        </pc:spChg>
        <pc:spChg chg="del">
          <ac:chgData name="Wolf, C.J. (Chanique)" userId="ba9b3914-1791-438d-ba02-57c94a5c8243" providerId="ADAL" clId="{FE7266E1-590E-4A0F-97DC-8F1FC9CBDA2E}" dt="2020-01-13T19:01:03.417" v="3035" actId="931"/>
          <ac:spMkLst>
            <pc:docMk/>
            <pc:sldMk cId="291135052" sldId="296"/>
            <ac:spMk id="3" creationId="{2F9E1776-7605-456C-B952-D27A12286244}"/>
          </ac:spMkLst>
        </pc:spChg>
        <pc:spChg chg="add mod">
          <ac:chgData name="Wolf, C.J. (Chanique)" userId="ba9b3914-1791-438d-ba02-57c94a5c8243" providerId="ADAL" clId="{FE7266E1-590E-4A0F-97DC-8F1FC9CBDA2E}" dt="2020-01-13T19:01:08.294" v="3037" actId="1076"/>
          <ac:spMkLst>
            <pc:docMk/>
            <pc:sldMk cId="291135052" sldId="296"/>
            <ac:spMk id="6" creationId="{373864F5-E252-46AD-B8D6-ED08C07281D5}"/>
          </ac:spMkLst>
        </pc:spChg>
        <pc:picChg chg="add mod">
          <ac:chgData name="Wolf, C.J. (Chanique)" userId="ba9b3914-1791-438d-ba02-57c94a5c8243" providerId="ADAL" clId="{FE7266E1-590E-4A0F-97DC-8F1FC9CBDA2E}" dt="2020-01-13T19:01:08.294" v="3037" actId="1076"/>
          <ac:picMkLst>
            <pc:docMk/>
            <pc:sldMk cId="291135052" sldId="296"/>
            <ac:picMk id="5" creationId="{D0750A2B-CEC3-4B6D-89BC-3F8F57E5CA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55FC7-5433-41E5-9B30-72F37DF9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A9E97F-8DA2-4C25-9491-50E87F41D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22186-97E2-495A-864C-7D9BD2CC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90AA2C-0925-4B68-91E9-2932E1C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F600AE-6A73-47E1-8EFE-6AEDAEC8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19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B48B4-CE47-47D0-83E0-A42942B7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077602-1F5A-4AF4-9B3B-7C0BB8CFF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2798F1-1291-4390-86D0-A479AA8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6D4E10-5ACA-4B43-BA94-8D62BBD2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7E6A1A-7375-4E8A-833F-E627DB7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8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B881186-D5A2-4E68-AEDD-C08DE1F0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7A64ED-DAD4-43FE-B6E1-19D07F576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F46BF7-4A00-465B-9A44-F582040B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FFFC1C-829B-45CD-9A3D-90ADF5F0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F60CC9-F5B8-4393-B8EF-C30F4AEC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8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7AF72-473F-46A1-94BB-F2635641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FAD996-81ED-4BF3-9452-CC07BA29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0EABAA-D636-4E28-BE13-3FF1CDBD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BB1375-9264-4C1A-A0CE-9BA142A7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C863AB-012F-45FD-8EB3-79B19B25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49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41923-04B0-4541-8C50-FD75DFEF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60F8C0-15CD-4523-AEE3-D8888686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136B04-0FFC-4F41-817A-429ED662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65E467-6534-44FE-BD55-3EF684D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C3EAEC-154A-480A-8898-256718A8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8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84579-4112-49F9-91E8-B71B3FBA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A1258-1C6F-40F8-9722-CC8A9FC4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522B65-69F2-4EC2-A79F-BB5B486F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D42BA8-1FFB-4115-BBE2-381E8A4D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33973F-6D80-4DE4-95F1-7C239D32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60CDBC-1557-412C-AAFB-758A2C7C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AEC4E-2F72-435B-AE73-FD408BA7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6122CE-CAB5-40C3-BA08-00BC2921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1D7E7F-F691-4993-9D60-69B2E514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65016F8-ADB2-46AD-8DEA-8D33F449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84A8CC-9087-4C87-91A4-B4DE56F4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08F1A8-4E55-4D22-B98B-D15E75EE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2654A5E-6B7E-47CF-ADBD-346E1F69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43F88B-2CB3-4B00-8F1D-DF320150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9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D2206-6099-4BE8-900F-EB77C152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5FC7C5-BD2B-4DA2-AEA0-36EE391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50B233-0944-4284-872E-7689C059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53B569-329B-4ABF-9212-868DCADF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6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51CDE0-8D03-4FD7-9BA2-D45787E3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B575493-B7C7-4E53-BD50-4CCE7614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E4D979-8A52-49E1-80A8-05D7E029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6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FC44F-73F0-4826-9991-222BE129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E5C749-EF6A-45D6-9551-FB5F1DB4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10BD6F-0B68-4C8C-A6A2-67594B49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347009-E2C4-4BA4-B798-CB47F33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120100-628B-48E0-9874-2D88FB61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FC1CB2-2A68-4624-A3E2-485A3648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49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86A34-182A-4F7B-93EF-6062B590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93C614C-30C2-4F3A-9AF9-38618AB3D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D98403-E6AE-4CED-8894-B3FDDF78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C9820F-6CB3-4E7C-A995-A5C79582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8444B1-BF9E-407F-9819-88233755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C15062-FDDC-441B-BDB1-BFE63B80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57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70CF51E-055C-4B48-872F-FD2D7F14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944C07-886D-4683-9789-165BCE7E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C73BC5-AC47-46BF-B3DF-5CB86AAE1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395C-DDD1-42E3-B142-412625ED3B6E}" type="datetimeFigureOut">
              <a:rPr lang="nl-NL" smtClean="0"/>
              <a:t>13-01-2020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7EA414-1A50-4A6C-8B1F-D410F267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77C610-F428-411C-91BD-AE4580D44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CC2E-AF98-4604-8D29-5708D3C04F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8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ncyclopedia.org/wiki/Vraagteke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AAB3E-887A-49BA-B7DB-0014BEA42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Apotheek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EE15C3-0AF9-412C-A983-8EB972554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ROC Kop van Noord-Holland</a:t>
            </a:r>
          </a:p>
        </p:txBody>
      </p:sp>
    </p:spTree>
    <p:extLst>
      <p:ext uri="{BB962C8B-B14F-4D97-AF65-F5344CB8AC3E}">
        <p14:creationId xmlns:p14="http://schemas.microsoft.com/office/powerpoint/2010/main" val="121217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061322-5D5A-43C2-B18D-62D3D90B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Inlogscherm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Mijn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APO (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inlog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EA653DA5-6CC4-4AE4-8905-9C5765FAB3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B28387-4255-47D3-9813-FD0B89AC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Inschrijven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3E13190E-7925-4C5E-9CAC-C2096B42D0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20" y="492573"/>
            <a:ext cx="471334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4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B7589E-A965-4C09-9055-73B8C506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wachtwoorden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beveiligd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opgeslagen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de database door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middel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van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versleuteling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37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5871E2-4760-4438-8D5F-2EAA084E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applicatie bevat een mogelijkheid voor een eigen profiel.</a:t>
            </a:r>
            <a:b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5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ED44DC-D308-48C2-A7DB-18933FB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Binnen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het eigen </a:t>
            </a:r>
            <a:r>
              <a:rPr lang="en-US" sz="4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profiel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het </a:t>
            </a:r>
            <a:r>
              <a:rPr lang="en-US" sz="4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besteloverzicht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zien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48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60BB0-4B40-46E3-A2D1-6F635F17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dropdown op het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bestelformulier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herhaalrecepten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met de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medicijnen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ingevuld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die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eerder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voorgeschreven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zijn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8DF7AFB4-6C14-4C28-8315-6411541F68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6FFA3-5D80-4E61-AAF0-006B8640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Patiënten kunnen herhaalrecepten bestellen via de applicatie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192B3CC4-17AE-491C-909F-D08C36A019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162465-DA27-45AD-B2EC-2BACBE3D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Herhaalrecepten zitten in het beveiligde deel van de applicatie (inloggen)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0DA41067-1C70-44EB-B318-640872C8AE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7B4E1-A191-40B7-9F79-3460F26A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patiënt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gegevens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van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andere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patiënten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bekijken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zijn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haar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eigen.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2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63853-03F5-4FE6-9C60-99DCF922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Wat moet er allemaal op de webapplicatie komen?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997F7-F8BF-4EB4-940F-ED76CA07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8"/>
            <a:ext cx="4475922" cy="5128591"/>
          </a:xfrm>
        </p:spPr>
        <p:txBody>
          <a:bodyPr>
            <a:normAutofit fontScale="85000" lnSpcReduction="20000"/>
          </a:bodyPr>
          <a:lstStyle/>
          <a:p>
            <a:r>
              <a:rPr lang="nl-NL" sz="2900" dirty="0"/>
              <a:t>Logo				</a:t>
            </a:r>
          </a:p>
          <a:p>
            <a:r>
              <a:rPr lang="nl-NL" sz="2900" dirty="0"/>
              <a:t>Home pagina		</a:t>
            </a:r>
          </a:p>
          <a:p>
            <a:r>
              <a:rPr lang="nl-NL" sz="2900" dirty="0"/>
              <a:t>Service	</a:t>
            </a:r>
          </a:p>
          <a:p>
            <a:r>
              <a:rPr lang="nl-NL" sz="2900" dirty="0"/>
              <a:t>Voorlichting + uitleg</a:t>
            </a:r>
          </a:p>
          <a:p>
            <a:r>
              <a:rPr lang="nl-NL" sz="2900" dirty="0"/>
              <a:t>Medicijnoverzicht + instructie</a:t>
            </a:r>
          </a:p>
          <a:p>
            <a:r>
              <a:rPr lang="nl-NL" sz="2900" dirty="0"/>
              <a:t>Inschrijven + instructie	</a:t>
            </a:r>
          </a:p>
          <a:p>
            <a:r>
              <a:rPr lang="nl-NL" sz="2900" dirty="0"/>
              <a:t>Mijn APO (inlog)	</a:t>
            </a:r>
          </a:p>
          <a:p>
            <a:r>
              <a:rPr lang="nl-NL" sz="2900" dirty="0"/>
              <a:t>Google </a:t>
            </a:r>
            <a:r>
              <a:rPr lang="nl-NL" sz="2900" dirty="0" err="1"/>
              <a:t>Maps</a:t>
            </a:r>
            <a:endParaRPr lang="nl-NL" sz="2900" dirty="0"/>
          </a:p>
          <a:p>
            <a:r>
              <a:rPr lang="nl-NL" sz="2900" dirty="0"/>
              <a:t>Nieuws</a:t>
            </a:r>
          </a:p>
          <a:p>
            <a:r>
              <a:rPr lang="nl-NL" sz="2900" dirty="0"/>
              <a:t>Slideshow</a:t>
            </a:r>
          </a:p>
          <a:p>
            <a:r>
              <a:rPr lang="nl-NL" sz="2900" dirty="0"/>
              <a:t>Openingstijden</a:t>
            </a:r>
          </a:p>
          <a:p>
            <a:r>
              <a:rPr lang="nl-NL" sz="2900" dirty="0"/>
              <a:t>Adres</a:t>
            </a:r>
          </a:p>
          <a:p>
            <a:r>
              <a:rPr lang="nl-NL" sz="2900" dirty="0"/>
              <a:t>Contact (contactformulier)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C8E8744-307A-479A-8427-6C24354FB78C}"/>
              </a:ext>
            </a:extLst>
          </p:cNvPr>
          <p:cNvSpPr txBox="1">
            <a:spLocks/>
          </p:cNvSpPr>
          <p:nvPr/>
        </p:nvSpPr>
        <p:spPr>
          <a:xfrm>
            <a:off x="5459896" y="1577009"/>
            <a:ext cx="6732104" cy="459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i="1" u="sng" dirty="0"/>
              <a:t>Mijn APO (inlog):</a:t>
            </a:r>
            <a:r>
              <a:rPr lang="nl-NL" sz="2400" dirty="0"/>
              <a:t>	</a:t>
            </a:r>
          </a:p>
          <a:p>
            <a:r>
              <a:rPr lang="nl-NL" sz="2400" dirty="0"/>
              <a:t>Inloggen/aanmelden + wachtwoord vergeten </a:t>
            </a:r>
          </a:p>
          <a:p>
            <a:r>
              <a:rPr lang="nl-NL" sz="2400" dirty="0"/>
              <a:t>Koppeling database</a:t>
            </a:r>
          </a:p>
          <a:p>
            <a:r>
              <a:rPr lang="nl-NL" sz="2400" dirty="0"/>
              <a:t>Profiel aanmaken	</a:t>
            </a:r>
          </a:p>
          <a:p>
            <a:r>
              <a:rPr lang="nl-NL" sz="2400" dirty="0"/>
              <a:t>Herhaalservice + Formulier</a:t>
            </a:r>
          </a:p>
          <a:p>
            <a:r>
              <a:rPr lang="nl-NL" sz="2400" dirty="0"/>
              <a:t>Wachtwoorden versleutelen</a:t>
            </a: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4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9AB7F-FF99-470D-9C41-CAF03B18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 je ontwerpen, en voor wie?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E779E2-92A7-4435-8629-87A55B0C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gaat een webapplicatie maken voor een apotheek;</a:t>
            </a:r>
          </a:p>
          <a:p>
            <a:r>
              <a:rPr lang="nl-NL" dirty="0"/>
              <a:t>Je gaat het maken voor Dhr. J. Schut, een apotheekhoudend huisarts.</a:t>
            </a:r>
          </a:p>
        </p:txBody>
      </p:sp>
    </p:spTree>
    <p:extLst>
      <p:ext uri="{BB962C8B-B14F-4D97-AF65-F5344CB8AC3E}">
        <p14:creationId xmlns:p14="http://schemas.microsoft.com/office/powerpoint/2010/main" val="218470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1427-9B8C-4C87-8FFC-741583B5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Afspraken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C1C9E-A760-4C76-9D5F-1C3EB2FB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Kopiëren mag tot een bepaalde hoogte </a:t>
            </a:r>
            <a:br>
              <a:rPr lang="nl-NL" dirty="0"/>
            </a:br>
            <a:r>
              <a:rPr lang="nl-NL" dirty="0"/>
              <a:t>(vermelden in bronvermelding);</a:t>
            </a:r>
          </a:p>
          <a:p>
            <a:r>
              <a:rPr lang="nl-NL" dirty="0"/>
              <a:t>Geen templates;</a:t>
            </a:r>
          </a:p>
          <a:p>
            <a:r>
              <a:rPr lang="nl-NL" dirty="0"/>
              <a:t>Goedkeuring van de klant is een belangrijke eis </a:t>
            </a:r>
            <a:br>
              <a:rPr lang="nl-NL" dirty="0"/>
            </a:br>
            <a:r>
              <a:rPr lang="nl-NL" dirty="0"/>
              <a:t>(zie beoordelingsformulier)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7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FFAAF-3543-4E20-9354-3ABC5C86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000" u="sng" dirty="0"/>
              <a:t>Datum oplevering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95370-26B6-43AC-AA8B-5E8F6E76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sz="4000" b="1" dirty="0"/>
              <a:t>Startdatum: </a:t>
            </a:r>
            <a:r>
              <a:rPr lang="nl-NL" sz="4000" dirty="0"/>
              <a:t>januari</a:t>
            </a:r>
            <a:endParaRPr lang="nl-NL" sz="3600" dirty="0"/>
          </a:p>
          <a:p>
            <a:pPr marL="0" indent="0">
              <a:buNone/>
            </a:pPr>
            <a:endParaRPr lang="nl-NL" sz="3600" u="sng" dirty="0"/>
          </a:p>
          <a:p>
            <a:pPr marL="0" indent="0">
              <a:buNone/>
            </a:pPr>
            <a:r>
              <a:rPr lang="nl-NL" sz="4000" b="1" dirty="0"/>
              <a:t>Tijd: </a:t>
            </a:r>
            <a:r>
              <a:rPr lang="nl-NL" sz="4000" dirty="0"/>
              <a:t>6 weken voor project apotheek	</a:t>
            </a:r>
          </a:p>
          <a:p>
            <a:pPr marL="0" indent="0">
              <a:buNone/>
            </a:pPr>
            <a:r>
              <a:rPr lang="nl-NL" sz="3600" dirty="0"/>
              <a:t>		</a:t>
            </a:r>
          </a:p>
          <a:p>
            <a:pPr marL="0" indent="0">
              <a:buNone/>
            </a:pPr>
            <a:r>
              <a:rPr lang="nl-NL" sz="4000" b="1" dirty="0"/>
              <a:t>Opleverdatum: </a:t>
            </a:r>
            <a:r>
              <a:rPr lang="nl-NL" sz="4000" dirty="0"/>
              <a:t>februari </a:t>
            </a:r>
            <a:br>
              <a:rPr lang="nl-NL" sz="4000" dirty="0"/>
            </a:br>
            <a:r>
              <a:rPr lang="nl-NL" sz="1600" dirty="0"/>
              <a:t>(i.v.m. de roosters wordt het exacte datum nog bekend gemaakt)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09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1E5E5-62B0-4999-B3FE-A7848CF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lever je in? (ELO)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09DBD2-D414-423A-94C9-9576E132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Webapplicatie</a:t>
            </a:r>
          </a:p>
          <a:p>
            <a:r>
              <a:rPr lang="nl-NL" b="1" dirty="0"/>
              <a:t>Ontwerpdocument (gebruik je sjabloon) </a:t>
            </a:r>
          </a:p>
          <a:p>
            <a:pPr marL="0" indent="0">
              <a:buNone/>
            </a:pPr>
            <a:r>
              <a:rPr lang="nl-NL" b="1" dirty="0"/>
              <a:t>Bijlages onderin het ontwerpdocument:</a:t>
            </a:r>
          </a:p>
          <a:p>
            <a:pPr marL="0" indent="0">
              <a:buNone/>
            </a:pPr>
            <a:r>
              <a:rPr lang="nl-NL" dirty="0"/>
              <a:t>I STARR reflectie</a:t>
            </a:r>
          </a:p>
          <a:p>
            <a:pPr marL="0" indent="0">
              <a:buNone/>
            </a:pPr>
            <a:r>
              <a:rPr lang="nl-NL" dirty="0"/>
              <a:t>II Planning</a:t>
            </a:r>
          </a:p>
          <a:p>
            <a:pPr marL="0" indent="0">
              <a:buNone/>
            </a:pPr>
            <a:r>
              <a:rPr lang="nl-NL" dirty="0"/>
              <a:t>III Logboek</a:t>
            </a:r>
          </a:p>
        </p:txBody>
      </p:sp>
    </p:spTree>
    <p:extLst>
      <p:ext uri="{BB962C8B-B14F-4D97-AF65-F5344CB8AC3E}">
        <p14:creationId xmlns:p14="http://schemas.microsoft.com/office/powerpoint/2010/main" val="424830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5077D-8A03-4283-8400-BD1DD70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Cijfer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D25E4B-2755-466E-A3F6-7A54E820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7209" cy="4351338"/>
          </a:xfrm>
        </p:spPr>
        <p:txBody>
          <a:bodyPr>
            <a:normAutofit lnSpcReduction="10000"/>
          </a:bodyPr>
          <a:lstStyle/>
          <a:p>
            <a:r>
              <a:rPr lang="nl-NL" sz="3200" dirty="0"/>
              <a:t>Het cijfer van dit project (project apotheek) telt 50%;</a:t>
            </a:r>
            <a:br>
              <a:rPr lang="nl-NL" sz="3200" dirty="0"/>
            </a:br>
            <a:endParaRPr lang="nl-NL" sz="3200" dirty="0"/>
          </a:p>
          <a:p>
            <a:r>
              <a:rPr lang="nl-NL" sz="3200" dirty="0"/>
              <a:t>Ongeveer op de helft van dit project krijgen jullie de 2</a:t>
            </a:r>
            <a:r>
              <a:rPr lang="nl-NL" sz="3200" baseline="30000" dirty="0"/>
              <a:t>e</a:t>
            </a:r>
            <a:r>
              <a:rPr lang="nl-NL" sz="3200" dirty="0"/>
              <a:t> </a:t>
            </a:r>
            <a:r>
              <a:rPr lang="nl-NL" sz="3200" u="sng" dirty="0"/>
              <a:t>kleine</a:t>
            </a:r>
            <a:r>
              <a:rPr lang="nl-NL" sz="3200" dirty="0"/>
              <a:t> project telt 50%;</a:t>
            </a:r>
            <a:br>
              <a:rPr lang="nl-NL" sz="3200" dirty="0"/>
            </a:br>
            <a:endParaRPr lang="nl-NL" sz="3200" dirty="0"/>
          </a:p>
          <a:p>
            <a:r>
              <a:rPr lang="nl-NL" sz="3200" dirty="0"/>
              <a:t>Voor beide projecten worden de cijfers bij elkaar opgeteld en vervolgens gedeeld door 2; </a:t>
            </a:r>
          </a:p>
          <a:p>
            <a:endParaRPr lang="nl-NL" sz="3200" dirty="0"/>
          </a:p>
          <a:p>
            <a:pPr marL="0" indent="0" algn="ctr">
              <a:buNone/>
            </a:pPr>
            <a:r>
              <a:rPr lang="nl-NL" dirty="0"/>
              <a:t>(</a:t>
            </a:r>
            <a:r>
              <a:rPr lang="nl-NL" u="sng" dirty="0"/>
              <a:t>Een</a:t>
            </a:r>
            <a:r>
              <a:rPr lang="nl-NL" dirty="0"/>
              <a:t> gemiddelde cijfer van </a:t>
            </a:r>
            <a:r>
              <a:rPr lang="nl-NL" u="sng" dirty="0"/>
              <a:t>twee projecten</a:t>
            </a:r>
            <a:r>
              <a:rPr lang="nl-NL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7976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4114B-44FE-46BB-B19B-523490FF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Vragen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0750A2B-CEC3-4B6D-89BC-3F8F57E5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27663" y="1553948"/>
            <a:ext cx="3536674" cy="447389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73864F5-E252-46AD-B8D6-ED08C07281D5}"/>
              </a:ext>
            </a:extLst>
          </p:cNvPr>
          <p:cNvSpPr txBox="1"/>
          <p:nvPr/>
        </p:nvSpPr>
        <p:spPr>
          <a:xfrm>
            <a:off x="4327663" y="5840959"/>
            <a:ext cx="3536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>
                <a:hlinkClick r:id="rId3" tooltip="http://oncyclopedia.org/wiki/Vraagteken"/>
              </a:rPr>
              <a:t>Deze foto</a:t>
            </a:r>
            <a:r>
              <a:rPr lang="nl-NL" sz="900"/>
              <a:t> van Onbekende auteur is gelicentieerd onder </a:t>
            </a:r>
            <a:r>
              <a:rPr lang="nl-NL" sz="900">
                <a:hlinkClick r:id="rId4" tooltip="https://creativecommons.org/licenses/by-nc-sa/3.0/"/>
              </a:rPr>
              <a:t>CC BY-SA-NC</a:t>
            </a:r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29113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1AF9C-03AF-4142-9C99-EF0B6F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week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298DA-A022-40DD-ADF0-1BF164C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Start project apotheek</a:t>
            </a:r>
          </a:p>
          <a:p>
            <a:r>
              <a:rPr lang="nl-NL" dirty="0"/>
              <a:t>Documentatie doornemen</a:t>
            </a:r>
          </a:p>
          <a:p>
            <a:r>
              <a:rPr lang="nl-NL" dirty="0"/>
              <a:t>Taken op papier zetten</a:t>
            </a:r>
          </a:p>
          <a:p>
            <a:r>
              <a:rPr lang="nl-NL" dirty="0"/>
              <a:t>Begin ontwerpdocument (inleiding, doel)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Concept logo</a:t>
            </a:r>
          </a:p>
          <a:p>
            <a:r>
              <a:rPr lang="nl-NL" dirty="0"/>
              <a:t>Concept </a:t>
            </a:r>
            <a:r>
              <a:rPr lang="nl-NL" dirty="0" err="1"/>
              <a:t>wireframes</a:t>
            </a:r>
            <a:endParaRPr lang="nl-NL" dirty="0"/>
          </a:p>
          <a:p>
            <a:r>
              <a:rPr lang="nl-NL" dirty="0"/>
              <a:t>Concept moodboard</a:t>
            </a:r>
          </a:p>
          <a:p>
            <a:r>
              <a:rPr lang="nl-NL" dirty="0"/>
              <a:t>Logboek</a:t>
            </a:r>
          </a:p>
          <a:p>
            <a:r>
              <a:rPr lang="nl-NL" dirty="0"/>
              <a:t>Afspraak maken klant (dhr. Kloek) onder eigen praktijklessen;</a:t>
            </a:r>
          </a:p>
        </p:txBody>
      </p:sp>
    </p:spTree>
    <p:extLst>
      <p:ext uri="{BB962C8B-B14F-4D97-AF65-F5344CB8AC3E}">
        <p14:creationId xmlns:p14="http://schemas.microsoft.com/office/powerpoint/2010/main" val="6451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1AF9C-03AF-4142-9C99-EF0B6F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week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298DA-A022-40DD-ADF0-1BF164C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/>
              <a:t>Ontwerpdocument</a:t>
            </a:r>
          </a:p>
          <a:p>
            <a:pPr lvl="0"/>
            <a:r>
              <a:rPr lang="nl-NL" dirty="0"/>
              <a:t>Plan van Aanpak</a:t>
            </a:r>
          </a:p>
          <a:p>
            <a:pPr lvl="0"/>
            <a:r>
              <a:rPr lang="nl-NL" dirty="0"/>
              <a:t>Planning nakijken (Klopt alles nog? Moet er iets aangepast worden?)</a:t>
            </a:r>
          </a:p>
          <a:p>
            <a:pPr lvl="0"/>
            <a:r>
              <a:rPr lang="nl-NL" dirty="0"/>
              <a:t>Afspraak klant (R. Kloek)</a:t>
            </a:r>
          </a:p>
          <a:p>
            <a:r>
              <a:rPr lang="nl-NL" dirty="0"/>
              <a:t>Moodboard goedgekeurd of aanpassen?</a:t>
            </a:r>
          </a:p>
          <a:p>
            <a:pPr lvl="0"/>
            <a:r>
              <a:rPr lang="nl-NL" dirty="0" err="1"/>
              <a:t>Wireframes</a:t>
            </a:r>
            <a:r>
              <a:rPr lang="nl-NL" dirty="0"/>
              <a:t> goedgekeurd of aanpassen?</a:t>
            </a:r>
          </a:p>
          <a:p>
            <a:r>
              <a:rPr lang="nl-NL" dirty="0"/>
              <a:t>Logo goedgekeurd of aanpassen?</a:t>
            </a:r>
          </a:p>
          <a:p>
            <a:pPr lvl="0"/>
            <a:r>
              <a:rPr lang="nl-NL" dirty="0"/>
              <a:t>Logboek</a:t>
            </a:r>
          </a:p>
        </p:txBody>
      </p:sp>
    </p:spTree>
    <p:extLst>
      <p:ext uri="{BB962C8B-B14F-4D97-AF65-F5344CB8AC3E}">
        <p14:creationId xmlns:p14="http://schemas.microsoft.com/office/powerpoint/2010/main" val="3960243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1AF9C-03AF-4142-9C99-EF0B6F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week 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298DA-A022-40DD-ADF0-1BF164C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nl-NL" dirty="0"/>
              <a:t>Ontwerpdocument</a:t>
            </a:r>
          </a:p>
          <a:p>
            <a:pPr lvl="0"/>
            <a:r>
              <a:rPr lang="nl-NL" dirty="0"/>
              <a:t>Functioneel ontwerp + </a:t>
            </a:r>
            <a:r>
              <a:rPr lang="nl-NL" dirty="0" err="1"/>
              <a:t>wireframes</a:t>
            </a:r>
            <a:endParaRPr lang="nl-NL" dirty="0"/>
          </a:p>
          <a:p>
            <a:pPr lvl="0"/>
            <a:r>
              <a:rPr lang="nl-NL" dirty="0"/>
              <a:t>Technisch ontwerp </a:t>
            </a:r>
          </a:p>
          <a:p>
            <a:pPr lvl="0"/>
            <a:r>
              <a:rPr lang="nl-NL" dirty="0"/>
              <a:t>Homepage </a:t>
            </a:r>
            <a:br>
              <a:rPr lang="nl-NL" dirty="0"/>
            </a:br>
            <a:r>
              <a:rPr lang="nl-NL" dirty="0"/>
              <a:t>Logo</a:t>
            </a:r>
            <a:br>
              <a:rPr lang="nl-NL" dirty="0"/>
            </a:br>
            <a:r>
              <a:rPr lang="nl-NL" dirty="0"/>
              <a:t>Slideshow</a:t>
            </a:r>
            <a:br>
              <a:rPr lang="nl-NL" dirty="0"/>
            </a:br>
            <a:r>
              <a:rPr lang="nl-NL" dirty="0"/>
              <a:t>Openingstijden</a:t>
            </a:r>
            <a:br>
              <a:rPr lang="nl-NL" dirty="0"/>
            </a:br>
            <a:r>
              <a:rPr lang="nl-NL" dirty="0"/>
              <a:t>Adres</a:t>
            </a:r>
            <a:br>
              <a:rPr lang="nl-NL" dirty="0"/>
            </a:br>
            <a:r>
              <a:rPr lang="nl-NL" dirty="0"/>
              <a:t>Google </a:t>
            </a:r>
            <a:r>
              <a:rPr lang="nl-NL" dirty="0" err="1"/>
              <a:t>maps</a:t>
            </a:r>
            <a:br>
              <a:rPr lang="nl-NL" dirty="0"/>
            </a:br>
            <a:r>
              <a:rPr lang="nl-NL" dirty="0"/>
              <a:t>Nieuws</a:t>
            </a:r>
            <a:br>
              <a:rPr lang="nl-NL" dirty="0"/>
            </a:br>
            <a:r>
              <a:rPr lang="nl-NL" dirty="0"/>
              <a:t>Contactgegevens </a:t>
            </a:r>
            <a:br>
              <a:rPr lang="nl-NL" dirty="0"/>
            </a:br>
            <a:r>
              <a:rPr lang="nl-NL" dirty="0"/>
              <a:t>Contactformulier pagina</a:t>
            </a:r>
            <a:br>
              <a:rPr lang="nl-NL" dirty="0"/>
            </a:br>
            <a:r>
              <a:rPr lang="nl-NL" dirty="0"/>
              <a:t>Medicijnoverzicht pagina + instructie</a:t>
            </a:r>
          </a:p>
          <a:p>
            <a:pPr lvl="0"/>
            <a:r>
              <a:rPr lang="nl-NL" dirty="0"/>
              <a:t>Logboek</a:t>
            </a:r>
          </a:p>
        </p:txBody>
      </p:sp>
    </p:spTree>
    <p:extLst>
      <p:ext uri="{BB962C8B-B14F-4D97-AF65-F5344CB8AC3E}">
        <p14:creationId xmlns:p14="http://schemas.microsoft.com/office/powerpoint/2010/main" val="111272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1AF9C-03AF-4142-9C99-EF0B6F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298DA-A022-40DD-ADF0-1BF164C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nl-NL" dirty="0"/>
              <a:t>Ontwerpdocument</a:t>
            </a:r>
          </a:p>
          <a:p>
            <a:pPr lvl="0"/>
            <a:r>
              <a:rPr lang="nl-NL" dirty="0"/>
              <a:t>Functioneel ontwerp + </a:t>
            </a:r>
            <a:r>
              <a:rPr lang="nl-NL" dirty="0" err="1"/>
              <a:t>wireframes</a:t>
            </a:r>
            <a:endParaRPr lang="nl-NL" dirty="0"/>
          </a:p>
          <a:p>
            <a:pPr lvl="0"/>
            <a:r>
              <a:rPr lang="nl-NL" dirty="0"/>
              <a:t>Technisch ontwerp </a:t>
            </a:r>
          </a:p>
          <a:p>
            <a:pPr lvl="0"/>
            <a:r>
              <a:rPr lang="nl-NL" dirty="0"/>
              <a:t>Homepage </a:t>
            </a:r>
            <a:br>
              <a:rPr lang="nl-NL" dirty="0"/>
            </a:br>
            <a:r>
              <a:rPr lang="nl-NL" dirty="0"/>
              <a:t>Voorlichting + instructie</a:t>
            </a:r>
          </a:p>
          <a:p>
            <a:pPr lvl="0"/>
            <a:r>
              <a:rPr lang="nl-NL" dirty="0"/>
              <a:t>Mijn APO</a:t>
            </a:r>
            <a:br>
              <a:rPr lang="nl-NL" dirty="0"/>
            </a:br>
            <a:r>
              <a:rPr lang="nl-NL" dirty="0"/>
              <a:t>inschrijven + instructie</a:t>
            </a:r>
            <a:br>
              <a:rPr lang="nl-NL" dirty="0"/>
            </a:br>
            <a:r>
              <a:rPr lang="nl-NL" dirty="0"/>
              <a:t>In en uitloggen</a:t>
            </a:r>
            <a:br>
              <a:rPr lang="nl-NL" dirty="0"/>
            </a:br>
            <a:r>
              <a:rPr lang="nl-NL" dirty="0"/>
              <a:t>Profiel pagina</a:t>
            </a:r>
          </a:p>
          <a:p>
            <a:pPr lvl="0"/>
            <a:r>
              <a:rPr lang="nl-NL" dirty="0"/>
              <a:t>Logboek</a:t>
            </a:r>
          </a:p>
        </p:txBody>
      </p:sp>
    </p:spTree>
    <p:extLst>
      <p:ext uri="{BB962C8B-B14F-4D97-AF65-F5344CB8AC3E}">
        <p14:creationId xmlns:p14="http://schemas.microsoft.com/office/powerpoint/2010/main" val="202540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1AF9C-03AF-4142-9C99-EF0B6F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week 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298DA-A022-40DD-ADF0-1BF164C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nl-NL" dirty="0"/>
              <a:t>Ontwerpdocument</a:t>
            </a:r>
          </a:p>
          <a:p>
            <a:pPr lvl="0"/>
            <a:r>
              <a:rPr lang="nl-NL" dirty="0"/>
              <a:t>Functioneel ontwerp + </a:t>
            </a:r>
            <a:r>
              <a:rPr lang="nl-NL" dirty="0" err="1"/>
              <a:t>wireframes</a:t>
            </a:r>
            <a:endParaRPr lang="nl-NL" dirty="0"/>
          </a:p>
          <a:p>
            <a:pPr lvl="0"/>
            <a:r>
              <a:rPr lang="nl-NL" dirty="0"/>
              <a:t>Technisch ontwerp </a:t>
            </a:r>
          </a:p>
          <a:p>
            <a:pPr lvl="0"/>
            <a:r>
              <a:rPr lang="nl-NL" dirty="0"/>
              <a:t>Mijn APO</a:t>
            </a:r>
            <a:br>
              <a:rPr lang="nl-NL" dirty="0"/>
            </a:br>
            <a:r>
              <a:rPr lang="nl-NL" dirty="0"/>
              <a:t>inschrijven + instructie</a:t>
            </a:r>
            <a:br>
              <a:rPr lang="nl-NL" dirty="0"/>
            </a:br>
            <a:r>
              <a:rPr lang="nl-NL" dirty="0"/>
              <a:t>In en uitloggen</a:t>
            </a:r>
            <a:br>
              <a:rPr lang="nl-NL" dirty="0"/>
            </a:br>
            <a:r>
              <a:rPr lang="nl-NL" dirty="0"/>
              <a:t>Profiel pagina</a:t>
            </a:r>
            <a:br>
              <a:rPr lang="nl-NL" dirty="0"/>
            </a:br>
            <a:r>
              <a:rPr lang="nl-NL" dirty="0"/>
              <a:t>Herhaal service pagina + formulier</a:t>
            </a:r>
          </a:p>
          <a:p>
            <a:pPr lvl="0"/>
            <a:r>
              <a:rPr lang="nl-NL" dirty="0"/>
              <a:t>Logboek</a:t>
            </a:r>
          </a:p>
          <a:p>
            <a:pPr lvl="0"/>
            <a:r>
              <a:rPr lang="nl-NL" dirty="0"/>
              <a:t>Iteratie (testen)</a:t>
            </a:r>
          </a:p>
        </p:txBody>
      </p:sp>
    </p:spTree>
    <p:extLst>
      <p:ext uri="{BB962C8B-B14F-4D97-AF65-F5344CB8AC3E}">
        <p14:creationId xmlns:p14="http://schemas.microsoft.com/office/powerpoint/2010/main" val="402210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C11E3-7E23-485C-9380-48BD258F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en waarom?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D4973F-F867-42E2-977B-E31AAA9F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apotheek is gevestigd in een klein dorp.</a:t>
            </a:r>
          </a:p>
          <a:p>
            <a:r>
              <a:rPr lang="nl-NL" dirty="0"/>
              <a:t>De apotheek heeft zo’n 500 klanten, in het eigen dorp en omliggende gehuchten. </a:t>
            </a:r>
          </a:p>
          <a:p>
            <a:r>
              <a:rPr lang="nl-NL" dirty="0"/>
              <a:t>De automatisering is tot nu toe beperkt gebleven in de praktijk. </a:t>
            </a:r>
            <a:br>
              <a:rPr lang="nl-NL" dirty="0"/>
            </a:br>
            <a:r>
              <a:rPr lang="nl-NL" dirty="0"/>
              <a:t>De vraag van patiënten om medicijnen online te kunnen bestellen, wordt steeds luider. </a:t>
            </a:r>
          </a:p>
          <a:p>
            <a:pPr marL="0" indent="0">
              <a:buNone/>
            </a:pPr>
            <a:r>
              <a:rPr lang="nl-NL" dirty="0"/>
              <a:t>Daarom wil de apotheker dat er een systeem wordt gebouwd, zodat de klanten herhaalrecepten kunnen bestellen via een web interface.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650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1AF9C-03AF-4142-9C99-EF0B6F23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week 6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298DA-A022-40DD-ADF0-1BF164C0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nl-NL" dirty="0"/>
              <a:t>Ontwerpdocument</a:t>
            </a:r>
          </a:p>
          <a:p>
            <a:pPr lvl="0"/>
            <a:r>
              <a:rPr lang="nl-NL" dirty="0"/>
              <a:t>Functioneel ontwerp + </a:t>
            </a:r>
            <a:r>
              <a:rPr lang="nl-NL" dirty="0" err="1"/>
              <a:t>wireframes</a:t>
            </a:r>
            <a:endParaRPr lang="nl-NL" dirty="0"/>
          </a:p>
          <a:p>
            <a:pPr lvl="0"/>
            <a:r>
              <a:rPr lang="nl-NL" dirty="0"/>
              <a:t>Technisch ontwerp </a:t>
            </a:r>
          </a:p>
          <a:p>
            <a:pPr lvl="0"/>
            <a:r>
              <a:rPr lang="nl-NL" dirty="0"/>
              <a:t>Alle pagina’s nagelopen (werkt het? Is het zoals beschreven PP)</a:t>
            </a:r>
          </a:p>
          <a:p>
            <a:pPr lvl="0"/>
            <a:r>
              <a:rPr lang="nl-NL" dirty="0"/>
              <a:t>Logboek</a:t>
            </a:r>
          </a:p>
          <a:p>
            <a:pPr lvl="0"/>
            <a:r>
              <a:rPr lang="nl-NL" dirty="0"/>
              <a:t>Iteratie (testen)</a:t>
            </a:r>
          </a:p>
          <a:p>
            <a:pPr lvl="0"/>
            <a:r>
              <a:rPr lang="nl-NL" dirty="0"/>
              <a:t>Conclusie</a:t>
            </a:r>
          </a:p>
          <a:p>
            <a:pPr lvl="0"/>
            <a:r>
              <a:rPr lang="nl-NL" dirty="0"/>
              <a:t>Bronvermelding</a:t>
            </a:r>
          </a:p>
          <a:p>
            <a:pPr lvl="0"/>
            <a:r>
              <a:rPr lang="nl-NL" dirty="0"/>
              <a:t>STARR reflectie</a:t>
            </a:r>
          </a:p>
          <a:p>
            <a:pPr lvl="0"/>
            <a:r>
              <a:rPr lang="nl-NL" dirty="0"/>
              <a:t>Logboek</a:t>
            </a:r>
          </a:p>
          <a:p>
            <a:pPr lvl="0"/>
            <a:r>
              <a:rPr lang="nl-NL" dirty="0"/>
              <a:t>Presentatie </a:t>
            </a:r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307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9EF46-50B8-4FB4-A46B-DC98DC11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Algemene en functionele eisen apotheek-webapplicatie</a:t>
            </a:r>
          </a:p>
        </p:txBody>
      </p:sp>
    </p:spTree>
    <p:extLst>
      <p:ext uri="{BB962C8B-B14F-4D97-AF65-F5344CB8AC3E}">
        <p14:creationId xmlns:p14="http://schemas.microsoft.com/office/powerpoint/2010/main" val="187311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2D9337-D302-433A-BDBC-A3107E82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B3AA0835-ACFC-418E-BEBD-A2459BAE53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12" y="492573"/>
            <a:ext cx="492516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EC1728-C880-4355-94D8-40B4831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is een contactformulier voor algemene vragen</a:t>
            </a:r>
            <a:b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1F71A-ECCE-45EE-8145-7BCB503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857883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32A2CF16-4D9D-4980-A0F2-90D8441F50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33" y="492573"/>
            <a:ext cx="4748522" cy="588079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38DA2ADD-67F8-4846-B9F7-9C9347FA0D0E}"/>
              </a:ext>
            </a:extLst>
          </p:cNvPr>
          <p:cNvSpPr txBox="1"/>
          <p:nvPr/>
        </p:nvSpPr>
        <p:spPr>
          <a:xfrm>
            <a:off x="886272" y="4063537"/>
            <a:ext cx="3427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De </a:t>
            </a:r>
            <a:r>
              <a:rPr lang="en-US" sz="2400" dirty="0" err="1">
                <a:solidFill>
                  <a:srgbClr val="FFFFFF"/>
                </a:solidFill>
              </a:rPr>
              <a:t>applicatie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heeft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verschillende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onderdelen</a:t>
            </a:r>
            <a:r>
              <a:rPr lang="en-US" sz="2400" dirty="0">
                <a:solidFill>
                  <a:srgbClr val="FFFFFF"/>
                </a:solidFill>
              </a:rPr>
              <a:t> met </a:t>
            </a:r>
            <a:r>
              <a:rPr lang="en-US" sz="2400" dirty="0" err="1">
                <a:solidFill>
                  <a:srgbClr val="FFFFFF"/>
                </a:solidFill>
              </a:rPr>
              <a:t>algemene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informatie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3015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CE2E03-A621-46F1-998C-EDEA8096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Voorlichting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C4E33E68-4E48-4988-96B6-02FC748076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77" y="492573"/>
            <a:ext cx="4690635" cy="5880796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6B1AD511-978A-4153-836F-D8CC9B82CD13}"/>
              </a:ext>
            </a:extLst>
          </p:cNvPr>
          <p:cNvSpPr txBox="1">
            <a:spLocks/>
          </p:cNvSpPr>
          <p:nvPr/>
        </p:nvSpPr>
        <p:spPr>
          <a:xfrm>
            <a:off x="898712" y="3801979"/>
            <a:ext cx="3208650" cy="1568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</a:rPr>
              <a:t>Veel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voorkomende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aandoeningen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010DE3-2DC7-4521-95F3-99BFF915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Medicijnoverzicht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">
            <a:extLst>
              <a:ext uri="{FF2B5EF4-FFF2-40B4-BE49-F238E27FC236}">
                <a16:creationId xmlns:a16="http://schemas.microsoft.com/office/drawing/2014/main" id="{40E242A5-1AB2-4ABA-A794-D00171AC07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21" y="492573"/>
            <a:ext cx="477814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54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350</Words>
  <Application>Microsoft Office PowerPoint</Application>
  <PresentationFormat>Breedbeeld</PresentationFormat>
  <Paragraphs>124</Paragraphs>
  <Slides>30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Kantoorthema</vt:lpstr>
      <vt:lpstr>Project Apotheek</vt:lpstr>
      <vt:lpstr>Wat ga je ontwerpen, en voor wie?</vt:lpstr>
      <vt:lpstr>Waar en waarom?</vt:lpstr>
      <vt:lpstr>Algemene en functionele eisen apotheek-webapplicatie</vt:lpstr>
      <vt:lpstr>Homepage</vt:lpstr>
      <vt:lpstr> Er is een contactformulier voor algemene vragen </vt:lpstr>
      <vt:lpstr> Service</vt:lpstr>
      <vt:lpstr>Voorlichting</vt:lpstr>
      <vt:lpstr> Medicijnoverzicht</vt:lpstr>
      <vt:lpstr>Inlogscherm Mijn APO (inlog)</vt:lpstr>
      <vt:lpstr>Inschrijven</vt:lpstr>
      <vt:lpstr> De wachtwoorden worden beveiligd opgeslagen in de database door middel van versleuteling. </vt:lpstr>
      <vt:lpstr> De applicatie bevat een mogelijkheid voor een eigen profiel. </vt:lpstr>
      <vt:lpstr> Binnen het eigen profiel is het besteloverzicht te zien.  </vt:lpstr>
      <vt:lpstr> Er is een dropdown op het bestelformulier voor herhaalrecepten, met de medicijnen ingevuld, die eerder al voorgeschreven zijn.</vt:lpstr>
      <vt:lpstr> Patiënten kunnen herhaalrecepten bestellen via de applicatie </vt:lpstr>
      <vt:lpstr> Herhaalrecepten zitten in het beveiligde deel van de applicatie (inloggen) </vt:lpstr>
      <vt:lpstr>Een patiënt kan geen gegevens van andere patiënten bekijken dan zijn/haar eigen.</vt:lpstr>
      <vt:lpstr>Wat moet er allemaal op de webapplicatie komen?</vt:lpstr>
      <vt:lpstr>Afspraken</vt:lpstr>
      <vt:lpstr>Datum oplevering </vt:lpstr>
      <vt:lpstr>Wat lever je in? (ELO)</vt:lpstr>
      <vt:lpstr>Cijfer</vt:lpstr>
      <vt:lpstr>Vragen</vt:lpstr>
      <vt:lpstr>Planning week 1</vt:lpstr>
      <vt:lpstr>Planning week 2</vt:lpstr>
      <vt:lpstr>Planning week 3</vt:lpstr>
      <vt:lpstr>Planning week 4</vt:lpstr>
      <vt:lpstr>Planning week 5</vt:lpstr>
      <vt:lpstr>Planning week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Apotheek</dc:title>
  <dc:creator>Wolf, C.J. (Chanique)</dc:creator>
  <cp:lastModifiedBy>Wolf, C.J. (Chanique)</cp:lastModifiedBy>
  <cp:revision>8</cp:revision>
  <dcterms:created xsi:type="dcterms:W3CDTF">2019-01-04T14:51:09Z</dcterms:created>
  <dcterms:modified xsi:type="dcterms:W3CDTF">2020-01-13T19:01:11Z</dcterms:modified>
</cp:coreProperties>
</file>