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80" r:id="rId6"/>
    <p:sldId id="269" r:id="rId7"/>
    <p:sldId id="270" r:id="rId8"/>
    <p:sldId id="271" r:id="rId9"/>
    <p:sldId id="274" r:id="rId10"/>
    <p:sldId id="278" r:id="rId11"/>
    <p:sldId id="276" r:id="rId12"/>
    <p:sldId id="281" r:id="rId13"/>
    <p:sldId id="282" r:id="rId14"/>
    <p:sldId id="275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580"/>
  </p:normalViewPr>
  <p:slideViewPr>
    <p:cSldViewPr snapToGrid="0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6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97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2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5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1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1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7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00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49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06F2-48E8-4CC8-91DD-EC26FDBC213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FC90-4D51-48EB-8928-C52FC5C5A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1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inhsiu.net:808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inhsiu.net/adm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nhsiu.net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fcu.edu.tw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pinhsiu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EECEC90-4088-0B49-7176-B3AE6C300DC9}"/>
              </a:ext>
            </a:extLst>
          </p:cNvPr>
          <p:cNvSpPr/>
          <p:nvPr/>
        </p:nvSpPr>
        <p:spPr>
          <a:xfrm>
            <a:off x="2887432" y="2967335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全自動數位金流系統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278D69-79FD-13B8-220A-F59A4729D67E}"/>
              </a:ext>
            </a:extLst>
          </p:cNvPr>
          <p:cNvSpPr/>
          <p:nvPr/>
        </p:nvSpPr>
        <p:spPr>
          <a:xfrm>
            <a:off x="9618860" y="6451242"/>
            <a:ext cx="25731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資訊一甲 </a:t>
            </a:r>
            <a:r>
              <a:rPr lang="en-US" altLang="zh-TW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D1010467 </a:t>
            </a:r>
            <a:r>
              <a:rPr lang="zh-TW" alt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郭品修</a:t>
            </a:r>
          </a:p>
        </p:txBody>
      </p:sp>
    </p:spTree>
    <p:extLst>
      <p:ext uri="{BB962C8B-B14F-4D97-AF65-F5344CB8AC3E}">
        <p14:creationId xmlns:p14="http://schemas.microsoft.com/office/powerpoint/2010/main" val="426072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7FD9E2B-7E48-1FE6-6264-ACD42987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8" name="圖片 7" descr="一張含有 文字, 光 的圖片&#10;&#10;自動產生的描述">
            <a:extLst>
              <a:ext uri="{FF2B5EF4-FFF2-40B4-BE49-F238E27FC236}">
                <a16:creationId xmlns:a16="http://schemas.microsoft.com/office/drawing/2014/main" id="{5E82582D-A0F7-E955-7D5F-6793069832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9" name="Picture 2" descr="圖片">
            <a:extLst>
              <a:ext uri="{FF2B5EF4-FFF2-40B4-BE49-F238E27FC236}">
                <a16:creationId xmlns:a16="http://schemas.microsoft.com/office/drawing/2014/main" id="{1DDF49FC-3A4A-326A-66F0-0B287CE5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755B169-38B0-F322-8D46-2F8B04F7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4CAC3291-4A0C-A04E-556C-1A4E2EE71F56}"/>
              </a:ext>
            </a:extLst>
          </p:cNvPr>
          <p:cNvSpPr/>
          <p:nvPr/>
        </p:nvSpPr>
        <p:spPr>
          <a:xfrm>
            <a:off x="711812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3674D9-7C0C-8884-A43E-70C81C6D3C9F}"/>
              </a:ext>
            </a:extLst>
          </p:cNvPr>
          <p:cNvSpPr/>
          <p:nvPr/>
        </p:nvSpPr>
        <p:spPr>
          <a:xfrm>
            <a:off x="890354" y="3105831"/>
            <a:ext cx="1911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GM </a:t>
            </a:r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後台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6D60046-2784-2329-E1A7-E5759146833B}"/>
              </a:ext>
            </a:extLst>
          </p:cNvPr>
          <p:cNvSpPr/>
          <p:nvPr/>
        </p:nvSpPr>
        <p:spPr>
          <a:xfrm>
            <a:off x="5059965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C25090-BADE-6962-F6CE-4E216D7F1898}"/>
              </a:ext>
            </a:extLst>
          </p:cNvPr>
          <p:cNvSpPr/>
          <p:nvPr/>
        </p:nvSpPr>
        <p:spPr>
          <a:xfrm>
            <a:off x="5196832" y="3105832"/>
            <a:ext cx="1994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PHP </a:t>
            </a:r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後端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371C1C09-8463-D64E-62B6-95A09136E710}"/>
              </a:ext>
            </a:extLst>
          </p:cNvPr>
          <p:cNvSpPr/>
          <p:nvPr/>
        </p:nvSpPr>
        <p:spPr>
          <a:xfrm>
            <a:off x="9212001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CAC7AA-B612-528A-9D47-0F1A50EC220D}"/>
              </a:ext>
            </a:extLst>
          </p:cNvPr>
          <p:cNvSpPr/>
          <p:nvPr/>
        </p:nvSpPr>
        <p:spPr>
          <a:xfrm>
            <a:off x="9328542" y="3105832"/>
            <a:ext cx="20351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Port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8080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A0767EBA-EC0A-EC33-F410-4BFEB9901FC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979999" y="3428999"/>
            <a:ext cx="2079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4BDBE847-C5BA-F4D4-EF78-83F59719E8F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7328152" y="3428999"/>
            <a:ext cx="1883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68F6B8-9FD5-50DA-BC3C-BF45663E4B13}"/>
              </a:ext>
            </a:extLst>
          </p:cNvPr>
          <p:cNvSpPr/>
          <p:nvPr/>
        </p:nvSpPr>
        <p:spPr>
          <a:xfrm>
            <a:off x="2638453" y="2541056"/>
            <a:ext cx="2763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Post</a:t>
            </a:r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資料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C5A4F2-200C-B0B7-71F9-D8A7606BB94A}"/>
              </a:ext>
            </a:extLst>
          </p:cNvPr>
          <p:cNvSpPr/>
          <p:nvPr/>
        </p:nvSpPr>
        <p:spPr>
          <a:xfrm>
            <a:off x="5731848" y="2536225"/>
            <a:ext cx="9244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(web)</a:t>
            </a:r>
            <a:endParaRPr lang="zh-TW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CCEF03-E200-5708-69EE-353D8A955FBE}"/>
              </a:ext>
            </a:extLst>
          </p:cNvPr>
          <p:cNvSpPr/>
          <p:nvPr/>
        </p:nvSpPr>
        <p:spPr>
          <a:xfrm>
            <a:off x="7869966" y="2536225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轉發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FA3F1AA-FB4C-AA82-3890-3681E8F22B63}"/>
              </a:ext>
            </a:extLst>
          </p:cNvPr>
          <p:cNvSpPr/>
          <p:nvPr/>
        </p:nvSpPr>
        <p:spPr>
          <a:xfrm>
            <a:off x="7116245" y="2255247"/>
            <a:ext cx="2307660" cy="17305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13A6B7-67BA-1D0A-1B1C-F03CEB77DDC0}"/>
              </a:ext>
            </a:extLst>
          </p:cNvPr>
          <p:cNvSpPr/>
          <p:nvPr/>
        </p:nvSpPr>
        <p:spPr>
          <a:xfrm>
            <a:off x="4618674" y="120863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模擬交易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897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97CA6F-8ACB-2151-486D-E26F33F6B7DE}"/>
              </a:ext>
            </a:extLst>
          </p:cNvPr>
          <p:cNvSpPr/>
          <p:nvPr/>
        </p:nvSpPr>
        <p:spPr>
          <a:xfrm>
            <a:off x="1263842" y="4654260"/>
            <a:ext cx="96643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Cross Origin Resource Sharing (CORS)</a:t>
            </a:r>
            <a:endParaRPr lang="zh-TW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672B3A-F1B0-8985-F7A2-6B3454FF0F5F}"/>
              </a:ext>
            </a:extLst>
          </p:cNvPr>
          <p:cNvSpPr/>
          <p:nvPr/>
        </p:nvSpPr>
        <p:spPr>
          <a:xfrm>
            <a:off x="2138986" y="312056"/>
            <a:ext cx="79140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Same Origin Policy (</a:t>
            </a:r>
            <a:r>
              <a:rPr lang="zh-TW" alt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同源政策</a:t>
            </a:r>
            <a:r>
              <a:rPr lang="en-US" altLang="zh-TW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TW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8CE752-143A-D853-BB06-84F803F08CE4}"/>
              </a:ext>
            </a:extLst>
          </p:cNvPr>
          <p:cNvSpPr/>
          <p:nvPr/>
        </p:nvSpPr>
        <p:spPr>
          <a:xfrm>
            <a:off x="2138986" y="1716259"/>
            <a:ext cx="567719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6"/>
              </a:rPr>
              <a:t>https://pinhsiu.net/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</a:t>
            </a:r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7"/>
              </a:rPr>
              <a:t>https://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7"/>
              </a:rPr>
              <a:t>pinhsiu.net/admin/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2400" dirty="0"/>
              <a:t>✅</a:t>
            </a:r>
            <a:endParaRPr lang="en-US" altLang="zh-TW" sz="2400" dirty="0"/>
          </a:p>
          <a:p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8"/>
              </a:rPr>
              <a:t>https://pinhsiu.net:8080/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r>
              <a:rPr lang="zh-TW" altLang="en-US" sz="2400" dirty="0"/>
              <a:t>❎</a:t>
            </a:r>
            <a:endParaRPr lang="en-US" altLang="zh-TW" sz="2400" dirty="0"/>
          </a:p>
          <a:p>
            <a:r>
              <a:rPr lang="en-US" altLang="zh-TW" sz="3200" dirty="0"/>
              <a:t>3.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9"/>
              </a:rPr>
              <a:t>http://pinhsiu.net/</a:t>
            </a:r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2400" dirty="0"/>
              <a:t>❎</a:t>
            </a:r>
            <a:endParaRPr lang="en-US" altLang="zh-TW" sz="2400" dirty="0"/>
          </a:p>
          <a:p>
            <a:r>
              <a:rPr lang="en-US" altLang="zh-TW" sz="3200" dirty="0"/>
              <a:t>4. 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10"/>
              </a:rPr>
              <a:t>https://fcu.edu.tw/</a:t>
            </a:r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2400" dirty="0"/>
              <a:t>❎</a:t>
            </a:r>
            <a:endParaRPr lang="en-US" altLang="zh-TW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C829C2C-3009-78E7-A207-A347EBFB1F3C}"/>
              </a:ext>
            </a:extLst>
          </p:cNvPr>
          <p:cNvSpPr/>
          <p:nvPr/>
        </p:nvSpPr>
        <p:spPr>
          <a:xfrm>
            <a:off x="1989460" y="1804998"/>
            <a:ext cx="4106539" cy="42857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85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26EE33E8-0BCA-4192-F862-68E76C924D5E}"/>
              </a:ext>
            </a:extLst>
          </p:cNvPr>
          <p:cNvSpPr/>
          <p:nvPr/>
        </p:nvSpPr>
        <p:spPr>
          <a:xfrm>
            <a:off x="4961906" y="395834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F843E3-C843-DE36-E454-20C798D78CED}"/>
              </a:ext>
            </a:extLst>
          </p:cNvPr>
          <p:cNvSpPr/>
          <p:nvPr/>
        </p:nvSpPr>
        <p:spPr>
          <a:xfrm>
            <a:off x="5078447" y="488304"/>
            <a:ext cx="20351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Port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8080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D7BD1EBE-D027-C0EF-CDB0-60BFFE34E5A6}"/>
              </a:ext>
            </a:extLst>
          </p:cNvPr>
          <p:cNvSpPr/>
          <p:nvPr/>
        </p:nvSpPr>
        <p:spPr>
          <a:xfrm>
            <a:off x="4962143" y="2019286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C74693-8F72-4F4E-4D69-736D9E379E00}"/>
              </a:ext>
            </a:extLst>
          </p:cNvPr>
          <p:cNvSpPr/>
          <p:nvPr/>
        </p:nvSpPr>
        <p:spPr>
          <a:xfrm>
            <a:off x="5311413" y="2111756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抓訂單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F8C66EE5-BB1B-08F0-0C6C-7A45934F13C9}"/>
              </a:ext>
            </a:extLst>
          </p:cNvPr>
          <p:cNvSpPr/>
          <p:nvPr/>
        </p:nvSpPr>
        <p:spPr>
          <a:xfrm>
            <a:off x="7527430" y="5150019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ACD423-AEEA-2F8C-DF01-33B08F06BF65}"/>
              </a:ext>
            </a:extLst>
          </p:cNvPr>
          <p:cNvSpPr/>
          <p:nvPr/>
        </p:nvSpPr>
        <p:spPr>
          <a:xfrm>
            <a:off x="7876703" y="5242489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無動作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EB0641C-55EA-8EDC-3A73-31BAAB5512E5}"/>
              </a:ext>
            </a:extLst>
          </p:cNvPr>
          <p:cNvSpPr/>
          <p:nvPr/>
        </p:nvSpPr>
        <p:spPr>
          <a:xfrm>
            <a:off x="2396385" y="5150019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B33B3D-CEAF-754B-EAB8-DE101EC306B5}"/>
              </a:ext>
            </a:extLst>
          </p:cNvPr>
          <p:cNvSpPr/>
          <p:nvPr/>
        </p:nvSpPr>
        <p:spPr>
          <a:xfrm>
            <a:off x="2745661" y="5242489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給點數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32CB026D-23E9-5B2B-031B-51759B70EF04}"/>
              </a:ext>
            </a:extLst>
          </p:cNvPr>
          <p:cNvSpPr/>
          <p:nvPr/>
        </p:nvSpPr>
        <p:spPr>
          <a:xfrm>
            <a:off x="4961906" y="3512204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2D13B2-93EC-70E8-311B-837D098630CA}"/>
              </a:ext>
            </a:extLst>
          </p:cNvPr>
          <p:cNvSpPr/>
          <p:nvPr/>
        </p:nvSpPr>
        <p:spPr>
          <a:xfrm>
            <a:off x="5427976" y="3604674"/>
            <a:ext cx="13360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status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3" name="曲線接點 2">
            <a:extLst>
              <a:ext uri="{FF2B5EF4-FFF2-40B4-BE49-F238E27FC236}">
                <a16:creationId xmlns:a16="http://schemas.microsoft.com/office/drawing/2014/main" id="{B21F0A51-A223-7BA7-F826-7AE977B3A32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700029" y="1623077"/>
            <a:ext cx="792179" cy="2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曲線接點 16">
            <a:extLst>
              <a:ext uri="{FF2B5EF4-FFF2-40B4-BE49-F238E27FC236}">
                <a16:creationId xmlns:a16="http://schemas.microsoft.com/office/drawing/2014/main" id="{B327B311-4FA4-B5C8-85E5-60243C6F855D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5400000">
            <a:off x="5765297" y="3181263"/>
            <a:ext cx="661645" cy="2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曲線接點 18">
            <a:extLst>
              <a:ext uri="{FF2B5EF4-FFF2-40B4-BE49-F238E27FC236}">
                <a16:creationId xmlns:a16="http://schemas.microsoft.com/office/drawing/2014/main" id="{A7E299EF-0255-4D84-823F-64E34B4B0A7E}"/>
              </a:ext>
            </a:extLst>
          </p:cNvPr>
          <p:cNvCxnSpPr>
            <a:stCxn id="15" idx="1"/>
            <a:endCxn id="13" idx="0"/>
          </p:cNvCxnSpPr>
          <p:nvPr/>
        </p:nvCxnSpPr>
        <p:spPr>
          <a:xfrm rot="10800000" flipV="1">
            <a:off x="3530480" y="3927841"/>
            <a:ext cx="1431427" cy="12221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E216AA4E-4EB8-8CAB-DC3B-0BC03394A7C2}"/>
              </a:ext>
            </a:extLst>
          </p:cNvPr>
          <p:cNvCxnSpPr>
            <a:stCxn id="15" idx="3"/>
            <a:endCxn id="11" idx="0"/>
          </p:cNvCxnSpPr>
          <p:nvPr/>
        </p:nvCxnSpPr>
        <p:spPr>
          <a:xfrm>
            <a:off x="7230093" y="3927841"/>
            <a:ext cx="1431431" cy="12221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D47B377-AFEE-61A4-EAF4-6001ADFC4B8B}"/>
              </a:ext>
            </a:extLst>
          </p:cNvPr>
          <p:cNvSpPr/>
          <p:nvPr/>
        </p:nvSpPr>
        <p:spPr>
          <a:xfrm>
            <a:off x="1786174" y="3618964"/>
            <a:ext cx="22758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Status == 0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C3DFE8-FEEE-C962-E77E-4EF82E295355}"/>
              </a:ext>
            </a:extLst>
          </p:cNvPr>
          <p:cNvSpPr/>
          <p:nvPr/>
        </p:nvSpPr>
        <p:spPr>
          <a:xfrm>
            <a:off x="7989662" y="3618963"/>
            <a:ext cx="22758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Status == 1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4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圖片">
            <a:extLst>
              <a:ext uri="{FF2B5EF4-FFF2-40B4-BE49-F238E27FC236}">
                <a16:creationId xmlns:a16="http://schemas.microsoft.com/office/drawing/2014/main" id="{4E1D0EC7-DD40-55EC-6BCA-F62CFE65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DAFB4F8-87B3-A8B7-7D62-3A68A670606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DC4AE3E-7B80-ABA3-8536-99F102D51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450" y="1558360"/>
            <a:ext cx="8039100" cy="45593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6EC9829-3F10-BE97-572F-FE1DE7C24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736" y="311864"/>
            <a:ext cx="4377727" cy="61306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C01AB7-40ED-B874-8CA7-AB83C37D9BBE}"/>
              </a:ext>
            </a:extLst>
          </p:cNvPr>
          <p:cNvSpPr/>
          <p:nvPr/>
        </p:nvSpPr>
        <p:spPr>
          <a:xfrm>
            <a:off x="4322116" y="311864"/>
            <a:ext cx="35477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什麼是金流</a:t>
            </a:r>
            <a:r>
              <a:rPr lang="en-US" altLang="zh-TW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zh-TW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8188BC0E-A00A-3348-B3AF-8382FCDE5962}"/>
              </a:ext>
            </a:extLst>
          </p:cNvPr>
          <p:cNvSpPr/>
          <p:nvPr/>
        </p:nvSpPr>
        <p:spPr>
          <a:xfrm>
            <a:off x="711812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1ED801-FD3E-CBE4-B539-B47879285775}"/>
              </a:ext>
            </a:extLst>
          </p:cNvPr>
          <p:cNvSpPr/>
          <p:nvPr/>
        </p:nvSpPr>
        <p:spPr>
          <a:xfrm>
            <a:off x="1291907" y="3105831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玩家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9B030667-5A13-56FC-48A4-0A12B06AB466}"/>
              </a:ext>
            </a:extLst>
          </p:cNvPr>
          <p:cNvSpPr/>
          <p:nvPr/>
        </p:nvSpPr>
        <p:spPr>
          <a:xfrm>
            <a:off x="5059965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6868A7-DBCF-BFC8-1A6B-1B273752A520}"/>
              </a:ext>
            </a:extLst>
          </p:cNvPr>
          <p:cNvSpPr/>
          <p:nvPr/>
        </p:nvSpPr>
        <p:spPr>
          <a:xfrm>
            <a:off x="5178399" y="3105832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金流公司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4247D38F-23C5-0683-DBE9-FA39EEB6E665}"/>
              </a:ext>
            </a:extLst>
          </p:cNvPr>
          <p:cNvSpPr/>
          <p:nvPr/>
        </p:nvSpPr>
        <p:spPr>
          <a:xfrm>
            <a:off x="9212001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C62505-4156-712F-1EF9-22A5FAAF577B}"/>
              </a:ext>
            </a:extLst>
          </p:cNvPr>
          <p:cNvSpPr/>
          <p:nvPr/>
        </p:nvSpPr>
        <p:spPr>
          <a:xfrm>
            <a:off x="9330434" y="310583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我的口袋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E2731DA0-8C5C-4876-CAE6-E5449A039C3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979999" y="3428999"/>
            <a:ext cx="2079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A4FF7F8-65AD-3971-4605-1C6D81F5EDE6}"/>
              </a:ext>
            </a:extLst>
          </p:cNvPr>
          <p:cNvSpPr/>
          <p:nvPr/>
        </p:nvSpPr>
        <p:spPr>
          <a:xfrm>
            <a:off x="3619872" y="2611292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付款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2F5921-2CAA-85EA-513A-575127A7D408}"/>
              </a:ext>
            </a:extLst>
          </p:cNvPr>
          <p:cNvSpPr/>
          <p:nvPr/>
        </p:nvSpPr>
        <p:spPr>
          <a:xfrm>
            <a:off x="8317354" y="2366892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撥款</a:t>
            </a: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9D22443C-4642-732C-EDD1-7E670B028757}"/>
              </a:ext>
            </a:extLst>
          </p:cNvPr>
          <p:cNvSpPr/>
          <p:nvPr/>
        </p:nvSpPr>
        <p:spPr>
          <a:xfrm>
            <a:off x="2910207" y="4877239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49E20D-736D-C42A-6879-35AD5B8ACFC7}"/>
              </a:ext>
            </a:extLst>
          </p:cNvPr>
          <p:cNvSpPr/>
          <p:nvPr/>
        </p:nvSpPr>
        <p:spPr>
          <a:xfrm>
            <a:off x="3028641" y="496970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我的後端</a:t>
            </a:r>
          </a:p>
        </p:txBody>
      </p:sp>
      <p:cxnSp>
        <p:nvCxnSpPr>
          <p:cNvPr id="29" name="曲線接點 28">
            <a:extLst>
              <a:ext uri="{FF2B5EF4-FFF2-40B4-BE49-F238E27FC236}">
                <a16:creationId xmlns:a16="http://schemas.microsoft.com/office/drawing/2014/main" id="{A7CF434E-802F-33E8-4A0B-167A54B12DCC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 rot="5400000">
            <a:off x="4602878" y="3286058"/>
            <a:ext cx="1032604" cy="21497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曲線接點 33">
            <a:extLst>
              <a:ext uri="{FF2B5EF4-FFF2-40B4-BE49-F238E27FC236}">
                <a16:creationId xmlns:a16="http://schemas.microsoft.com/office/drawing/2014/main" id="{A3F79C7F-9B16-9D48-B1B0-250CC2CC1BB3}"/>
              </a:ext>
            </a:extLst>
          </p:cNvPr>
          <p:cNvCxnSpPr>
            <a:stCxn id="15" idx="0"/>
            <a:endCxn id="17" idx="1"/>
          </p:cNvCxnSpPr>
          <p:nvPr/>
        </p:nvCxnSpPr>
        <p:spPr>
          <a:xfrm rot="16200000" flipH="1">
            <a:off x="7495211" y="1712209"/>
            <a:ext cx="415637" cy="3017942"/>
          </a:xfrm>
          <a:prstGeom prst="curvedConnector4">
            <a:avLst>
              <a:gd name="adj1" fmla="val -363571"/>
              <a:gd name="adj2" fmla="val 656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380BDD7-2D31-CADB-4F51-A23ECCBCAD4F}"/>
              </a:ext>
            </a:extLst>
          </p:cNvPr>
          <p:cNvSpPr/>
          <p:nvPr/>
        </p:nvSpPr>
        <p:spPr>
          <a:xfrm>
            <a:off x="5366582" y="4294293"/>
            <a:ext cx="14201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Post</a:t>
            </a:r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資料</a:t>
            </a:r>
          </a:p>
        </p:txBody>
      </p:sp>
    </p:spTree>
    <p:extLst>
      <p:ext uri="{BB962C8B-B14F-4D97-AF65-F5344CB8AC3E}">
        <p14:creationId xmlns:p14="http://schemas.microsoft.com/office/powerpoint/2010/main" val="20835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27" grpId="0"/>
      <p:bldP spid="30" grpId="0"/>
      <p:bldP spid="31" grpId="0" animBg="1"/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5D4F793-0474-A659-E20A-49117E592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48" y="550066"/>
            <a:ext cx="5698908" cy="57578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56D2F95-83DE-A0F3-61CB-EDABC3482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646" y="550066"/>
            <a:ext cx="5698908" cy="5757862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88622B1F-DE96-3168-BB74-1ED7DF21280E}"/>
              </a:ext>
            </a:extLst>
          </p:cNvPr>
          <p:cNvSpPr/>
          <p:nvPr/>
        </p:nvSpPr>
        <p:spPr>
          <a:xfrm>
            <a:off x="8387898" y="929329"/>
            <a:ext cx="1051801" cy="59556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41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7FD7797-ED3F-CF07-F0B2-88A2EF7AC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702" y="457199"/>
            <a:ext cx="5862593" cy="59435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B7DB56-4BA3-44BD-E1C5-C391AA866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924" y="1742568"/>
            <a:ext cx="4064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3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7A06225-DAED-F714-43E8-F59A8B386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638" y="464341"/>
            <a:ext cx="5858725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ABC2C6B-B992-584E-A5A9-F8450FC5F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650" y="1422400"/>
            <a:ext cx="4838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4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>
            <a:extLst>
              <a:ext uri="{FF2B5EF4-FFF2-40B4-BE49-F238E27FC236}">
                <a16:creationId xmlns:a16="http://schemas.microsoft.com/office/drawing/2014/main" id="{13E2DF46-9DA7-E397-B699-47B71DA9F200}"/>
              </a:ext>
            </a:extLst>
          </p:cNvPr>
          <p:cNvSpPr/>
          <p:nvPr/>
        </p:nvSpPr>
        <p:spPr>
          <a:xfrm>
            <a:off x="711812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4809F5-2684-B942-D848-A509DCB3E276}"/>
              </a:ext>
            </a:extLst>
          </p:cNvPr>
          <p:cNvSpPr/>
          <p:nvPr/>
        </p:nvSpPr>
        <p:spPr>
          <a:xfrm>
            <a:off x="830242" y="310583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金流公司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8C14AD2-C95F-2454-2DC5-FCC2643BBD45}"/>
              </a:ext>
            </a:extLst>
          </p:cNvPr>
          <p:cNvSpPr/>
          <p:nvPr/>
        </p:nvSpPr>
        <p:spPr>
          <a:xfrm>
            <a:off x="5059965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9A0EA5-3AF0-1FC2-4CEA-C55D8C9E04A0}"/>
              </a:ext>
            </a:extLst>
          </p:cNvPr>
          <p:cNvSpPr/>
          <p:nvPr/>
        </p:nvSpPr>
        <p:spPr>
          <a:xfrm>
            <a:off x="5410543" y="3105832"/>
            <a:ext cx="15670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Port 80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CE0667C0-4806-B000-304D-F46DD597C403}"/>
              </a:ext>
            </a:extLst>
          </p:cNvPr>
          <p:cNvSpPr/>
          <p:nvPr/>
        </p:nvSpPr>
        <p:spPr>
          <a:xfrm>
            <a:off x="9212001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5A079B-F3E8-C46E-DF06-0A05BD5EB0B3}"/>
              </a:ext>
            </a:extLst>
          </p:cNvPr>
          <p:cNvSpPr/>
          <p:nvPr/>
        </p:nvSpPr>
        <p:spPr>
          <a:xfrm>
            <a:off x="9328542" y="3105832"/>
            <a:ext cx="20351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Port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8080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528A75A8-EF87-4698-67F3-A4A4FDEADA21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979999" y="3428999"/>
            <a:ext cx="2079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FA2B6CFA-ABDF-F4A4-78C6-2FB25009617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328152" y="3428999"/>
            <a:ext cx="1883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FCD057C-9115-6ADA-B860-2C4B011B6704}"/>
              </a:ext>
            </a:extLst>
          </p:cNvPr>
          <p:cNvSpPr/>
          <p:nvPr/>
        </p:nvSpPr>
        <p:spPr>
          <a:xfrm>
            <a:off x="3309884" y="2541056"/>
            <a:ext cx="14201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Post</a:t>
            </a:r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資料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30C567-2200-2931-0EC3-659FE4B4BECD}"/>
              </a:ext>
            </a:extLst>
          </p:cNvPr>
          <p:cNvSpPr/>
          <p:nvPr/>
        </p:nvSpPr>
        <p:spPr>
          <a:xfrm>
            <a:off x="5731848" y="2520395"/>
            <a:ext cx="9244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(web)</a:t>
            </a:r>
            <a:endParaRPr lang="zh-TW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7D5741-A5F6-3A12-C87A-A85FC65DAE6D}"/>
              </a:ext>
            </a:extLst>
          </p:cNvPr>
          <p:cNvSpPr/>
          <p:nvPr/>
        </p:nvSpPr>
        <p:spPr>
          <a:xfrm>
            <a:off x="7869966" y="2536225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轉發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CE9C3E-D6F1-AE18-11DF-48BDFE531031}"/>
              </a:ext>
            </a:extLst>
          </p:cNvPr>
          <p:cNvSpPr/>
          <p:nvPr/>
        </p:nvSpPr>
        <p:spPr>
          <a:xfrm>
            <a:off x="4618674" y="120863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正常付款</a:t>
            </a:r>
          </a:p>
        </p:txBody>
      </p:sp>
    </p:spTree>
    <p:extLst>
      <p:ext uri="{BB962C8B-B14F-4D97-AF65-F5344CB8AC3E}">
        <p14:creationId xmlns:p14="http://schemas.microsoft.com/office/powerpoint/2010/main" val="203709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/>
      <p:bldP spid="11" grpId="0" animBg="1"/>
      <p:bldP spid="12" grpId="0"/>
      <p:bldP spid="1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7FD9E2B-7E48-1FE6-6264-ACD42987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8" name="圖片 7" descr="一張含有 文字, 光 的圖片&#10;&#10;自動產生的描述">
            <a:extLst>
              <a:ext uri="{FF2B5EF4-FFF2-40B4-BE49-F238E27FC236}">
                <a16:creationId xmlns:a16="http://schemas.microsoft.com/office/drawing/2014/main" id="{5E82582D-A0F7-E955-7D5F-6793069832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9" name="Picture 2" descr="圖片">
            <a:extLst>
              <a:ext uri="{FF2B5EF4-FFF2-40B4-BE49-F238E27FC236}">
                <a16:creationId xmlns:a16="http://schemas.microsoft.com/office/drawing/2014/main" id="{1DDF49FC-3A4A-326A-66F0-0B287CE5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755B169-38B0-F322-8D46-2F8B04F7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4CAC3291-4A0C-A04E-556C-1A4E2EE71F56}"/>
              </a:ext>
            </a:extLst>
          </p:cNvPr>
          <p:cNvSpPr/>
          <p:nvPr/>
        </p:nvSpPr>
        <p:spPr>
          <a:xfrm>
            <a:off x="711812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3674D9-7C0C-8884-A43E-70C81C6D3C9F}"/>
              </a:ext>
            </a:extLst>
          </p:cNvPr>
          <p:cNvSpPr/>
          <p:nvPr/>
        </p:nvSpPr>
        <p:spPr>
          <a:xfrm>
            <a:off x="890354" y="3105831"/>
            <a:ext cx="1911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GM </a:t>
            </a:r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後台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6D60046-2784-2329-E1A7-E5759146833B}"/>
              </a:ext>
            </a:extLst>
          </p:cNvPr>
          <p:cNvSpPr/>
          <p:nvPr/>
        </p:nvSpPr>
        <p:spPr>
          <a:xfrm>
            <a:off x="5059965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C25090-BADE-6962-F6CE-4E216D7F1898}"/>
              </a:ext>
            </a:extLst>
          </p:cNvPr>
          <p:cNvSpPr/>
          <p:nvPr/>
        </p:nvSpPr>
        <p:spPr>
          <a:xfrm>
            <a:off x="5196832" y="3105832"/>
            <a:ext cx="1994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PHP </a:t>
            </a:r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後端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371C1C09-8463-D64E-62B6-95A09136E710}"/>
              </a:ext>
            </a:extLst>
          </p:cNvPr>
          <p:cNvSpPr/>
          <p:nvPr/>
        </p:nvSpPr>
        <p:spPr>
          <a:xfrm>
            <a:off x="9212001" y="3013362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CAC7AA-B612-528A-9D47-0F1A50EC220D}"/>
              </a:ext>
            </a:extLst>
          </p:cNvPr>
          <p:cNvSpPr/>
          <p:nvPr/>
        </p:nvSpPr>
        <p:spPr>
          <a:xfrm>
            <a:off x="9328542" y="3105832"/>
            <a:ext cx="20351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Port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8080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A0767EBA-EC0A-EC33-F410-4BFEB9901FC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979999" y="3428999"/>
            <a:ext cx="2079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4BDBE847-C5BA-F4D4-EF78-83F59719E8F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7328152" y="3428999"/>
            <a:ext cx="1883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68F6B8-9FD5-50DA-BC3C-BF45663E4B13}"/>
              </a:ext>
            </a:extLst>
          </p:cNvPr>
          <p:cNvSpPr/>
          <p:nvPr/>
        </p:nvSpPr>
        <p:spPr>
          <a:xfrm>
            <a:off x="2638453" y="2541056"/>
            <a:ext cx="2763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Post</a:t>
            </a:r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資料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C5A4F2-200C-B0B7-71F9-D8A7606BB94A}"/>
              </a:ext>
            </a:extLst>
          </p:cNvPr>
          <p:cNvSpPr/>
          <p:nvPr/>
        </p:nvSpPr>
        <p:spPr>
          <a:xfrm>
            <a:off x="5731848" y="2536225"/>
            <a:ext cx="9244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(web)</a:t>
            </a:r>
            <a:endParaRPr lang="zh-TW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CCEF03-E200-5708-69EE-353D8A955FBE}"/>
              </a:ext>
            </a:extLst>
          </p:cNvPr>
          <p:cNvSpPr/>
          <p:nvPr/>
        </p:nvSpPr>
        <p:spPr>
          <a:xfrm>
            <a:off x="7869966" y="2536225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轉發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13A6B7-67BA-1D0A-1B1C-F03CEB77DDC0}"/>
              </a:ext>
            </a:extLst>
          </p:cNvPr>
          <p:cNvSpPr/>
          <p:nvPr/>
        </p:nvSpPr>
        <p:spPr>
          <a:xfrm>
            <a:off x="4618674" y="120863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模擬交易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22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3888FF-DB55-FED4-D71E-4EF3E9ED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87" y="4602750"/>
            <a:ext cx="7399227" cy="1028138"/>
          </a:xfrm>
          <a:prstGeom prst="rect">
            <a:avLst/>
          </a:prstGeom>
        </p:spPr>
      </p:pic>
      <p:pic>
        <p:nvPicPr>
          <p:cNvPr id="5" name="圖片 4" descr="一張含有 文字, 光 的圖片&#10;&#10;自動產生的描述">
            <a:extLst>
              <a:ext uri="{FF2B5EF4-FFF2-40B4-BE49-F238E27FC236}">
                <a16:creationId xmlns:a16="http://schemas.microsoft.com/office/drawing/2014/main" id="{84206CCA-03E7-4EDE-A417-CC23F3ED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8" y="2019286"/>
            <a:ext cx="3764541" cy="2819423"/>
          </a:xfrm>
          <a:prstGeom prst="rect">
            <a:avLst/>
          </a:prstGeom>
        </p:spPr>
      </p:pic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370742C7-1A3A-4966-BC0A-CF3EF319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727363"/>
            <a:ext cx="5403273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B627C-EA09-4023-8514-383834DA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11" y="2255247"/>
            <a:ext cx="3764541" cy="23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 8">
            <a:extLst>
              <a:ext uri="{FF2B5EF4-FFF2-40B4-BE49-F238E27FC236}">
                <a16:creationId xmlns:a16="http://schemas.microsoft.com/office/drawing/2014/main" id="{D7BD1EBE-D027-C0EF-CDB0-60BFFE34E5A6}"/>
              </a:ext>
            </a:extLst>
          </p:cNvPr>
          <p:cNvSpPr/>
          <p:nvPr/>
        </p:nvSpPr>
        <p:spPr>
          <a:xfrm>
            <a:off x="4962129" y="1520446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C74693-8F72-4F4E-4D69-736D9E379E00}"/>
              </a:ext>
            </a:extLst>
          </p:cNvPr>
          <p:cNvSpPr/>
          <p:nvPr/>
        </p:nvSpPr>
        <p:spPr>
          <a:xfrm>
            <a:off x="5542230" y="1612916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客戶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F8C66EE5-BB1B-08F0-0C6C-7A45934F13C9}"/>
              </a:ext>
            </a:extLst>
          </p:cNvPr>
          <p:cNvSpPr/>
          <p:nvPr/>
        </p:nvSpPr>
        <p:spPr>
          <a:xfrm>
            <a:off x="7527416" y="4651179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ACD423-AEEA-2F8C-DF01-33B08F06BF65}"/>
              </a:ext>
            </a:extLst>
          </p:cNvPr>
          <p:cNvSpPr/>
          <p:nvPr/>
        </p:nvSpPr>
        <p:spPr>
          <a:xfrm>
            <a:off x="8107521" y="4743649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客戶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EB0641C-55EA-8EDC-3A73-31BAAB5512E5}"/>
              </a:ext>
            </a:extLst>
          </p:cNvPr>
          <p:cNvSpPr/>
          <p:nvPr/>
        </p:nvSpPr>
        <p:spPr>
          <a:xfrm>
            <a:off x="2396371" y="4651179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B33B3D-CEAF-754B-EAB8-DE101EC306B5}"/>
              </a:ext>
            </a:extLst>
          </p:cNvPr>
          <p:cNvSpPr/>
          <p:nvPr/>
        </p:nvSpPr>
        <p:spPr>
          <a:xfrm>
            <a:off x="2976479" y="4743649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客戶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32CB026D-23E9-5B2B-031B-51759B70EF04}"/>
              </a:ext>
            </a:extLst>
          </p:cNvPr>
          <p:cNvSpPr/>
          <p:nvPr/>
        </p:nvSpPr>
        <p:spPr>
          <a:xfrm>
            <a:off x="4961892" y="3013364"/>
            <a:ext cx="2268187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2D13B2-93EC-70E8-311B-837D098630CA}"/>
              </a:ext>
            </a:extLst>
          </p:cNvPr>
          <p:cNvSpPr/>
          <p:nvPr/>
        </p:nvSpPr>
        <p:spPr>
          <a:xfrm>
            <a:off x="4928180" y="3105834"/>
            <a:ext cx="2335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我的</a:t>
            </a:r>
            <a:r>
              <a:rPr lang="en-US" altLang="zh-TW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Server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9" name="曲線接點 18">
            <a:extLst>
              <a:ext uri="{FF2B5EF4-FFF2-40B4-BE49-F238E27FC236}">
                <a16:creationId xmlns:a16="http://schemas.microsoft.com/office/drawing/2014/main" id="{A7E299EF-0255-4D84-823F-64E34B4B0A7E}"/>
              </a:ext>
            </a:extLst>
          </p:cNvPr>
          <p:cNvCxnSpPr>
            <a:stCxn id="15" idx="1"/>
            <a:endCxn id="13" idx="0"/>
          </p:cNvCxnSpPr>
          <p:nvPr/>
        </p:nvCxnSpPr>
        <p:spPr>
          <a:xfrm rot="10800000" flipV="1">
            <a:off x="3530466" y="3429001"/>
            <a:ext cx="1431427" cy="12221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E216AA4E-4EB8-8CAB-DC3B-0BC03394A7C2}"/>
              </a:ext>
            </a:extLst>
          </p:cNvPr>
          <p:cNvCxnSpPr>
            <a:stCxn id="15" idx="3"/>
            <a:endCxn id="11" idx="0"/>
          </p:cNvCxnSpPr>
          <p:nvPr/>
        </p:nvCxnSpPr>
        <p:spPr>
          <a:xfrm>
            <a:off x="7230079" y="3429001"/>
            <a:ext cx="1431431" cy="12221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曲線接點 3">
            <a:extLst>
              <a:ext uri="{FF2B5EF4-FFF2-40B4-BE49-F238E27FC236}">
                <a16:creationId xmlns:a16="http://schemas.microsoft.com/office/drawing/2014/main" id="{8E72B77A-C90B-0C26-7E14-6614CDBEF92B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rot="5400000" flipH="1" flipV="1">
            <a:off x="5765282" y="2682424"/>
            <a:ext cx="661645" cy="2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0ECAA041E9AD54B9072BBBF543289F9" ma:contentTypeVersion="7" ma:contentTypeDescription="建立新的文件。" ma:contentTypeScope="" ma:versionID="2e77efa50e05b0536be3988535c7e437">
  <xsd:schema xmlns:xsd="http://www.w3.org/2001/XMLSchema" xmlns:xs="http://www.w3.org/2001/XMLSchema" xmlns:p="http://schemas.microsoft.com/office/2006/metadata/properties" xmlns:ns3="647b1bf1-e21f-4a7e-aae4-3631590cae9b" xmlns:ns4="825e6d48-0a93-41d3-907a-51612bbebd4a" targetNamespace="http://schemas.microsoft.com/office/2006/metadata/properties" ma:root="true" ma:fieldsID="f369b2297b2dc898c344d55263659a1f" ns3:_="" ns4:_="">
    <xsd:import namespace="647b1bf1-e21f-4a7e-aae4-3631590cae9b"/>
    <xsd:import namespace="825e6d48-0a93-41d3-907a-51612bbebd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b1bf1-e21f-4a7e-aae4-3631590cae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e6d48-0a93-41d3-907a-51612bbebd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74D30B-919B-42BF-A2AD-5F0B1600D6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761FC9-6363-43CE-B5F9-F2C0225E1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7b1bf1-e21f-4a7e-aae4-3631590cae9b"/>
    <ds:schemaRef ds:uri="825e6d48-0a93-41d3-907a-51612bbebd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C6E10-F72E-45C0-9666-B955BC84455B}">
  <ds:schemaRefs>
    <ds:schemaRef ds:uri="http://schemas.microsoft.com/office/infopath/2007/PartnerControls"/>
    <ds:schemaRef ds:uri="825e6d48-0a93-41d3-907a-51612bbebd4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47b1bf1-e21f-4a7e-aae4-3631590cae9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</TotalTime>
  <Words>160</Words>
  <Application>Microsoft Macintosh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品修 郭</dc:creator>
  <cp:lastModifiedBy>品修 郭</cp:lastModifiedBy>
  <cp:revision>5</cp:revision>
  <dcterms:created xsi:type="dcterms:W3CDTF">2022-05-08T10:13:01Z</dcterms:created>
  <dcterms:modified xsi:type="dcterms:W3CDTF">2022-06-14T02:07:07Z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0x01010050ECAA041E9AD54B9072BBBF543289F9</vt:lpwstr>
  </property>
</Properties>
</file>