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59" r:id="rId4"/>
    <p:sldId id="284" r:id="rId5"/>
    <p:sldId id="262" r:id="rId6"/>
    <p:sldId id="265" r:id="rId7"/>
    <p:sldId id="283" r:id="rId8"/>
    <p:sldId id="285" r:id="rId9"/>
    <p:sldId id="287" r:id="rId10"/>
    <p:sldId id="286" r:id="rId11"/>
    <p:sldId id="288" r:id="rId12"/>
    <p:sldId id="289" r:id="rId13"/>
    <p:sldId id="291" r:id="rId14"/>
    <p:sldId id="299" r:id="rId15"/>
    <p:sldId id="294" r:id="rId16"/>
    <p:sldId id="295" r:id="rId17"/>
    <p:sldId id="298" r:id="rId18"/>
    <p:sldId id="297" r:id="rId19"/>
    <p:sldId id="277" r:id="rId20"/>
    <p:sldId id="296" r:id="rId21"/>
    <p:sldId id="263" r:id="rId22"/>
    <p:sldId id="26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5" r:id="rId32"/>
    <p:sldId id="276" r:id="rId33"/>
    <p:sldId id="274" r:id="rId34"/>
    <p:sldId id="280" r:id="rId35"/>
    <p:sldId id="281" r:id="rId36"/>
    <p:sldId id="292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16" userDrawn="1">
          <p15:clr>
            <a:srgbClr val="A4A3A4"/>
          </p15:clr>
        </p15:guide>
        <p15:guide id="4" pos="6584" userDrawn="1">
          <p15:clr>
            <a:srgbClr val="A4A3A4"/>
          </p15:clr>
        </p15:guide>
        <p15:guide id="5" pos="9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EA4DD"/>
    <a:srgbClr val="939393"/>
    <a:srgbClr val="000000"/>
    <a:srgbClr val="E8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2075" autoAdjust="0"/>
  </p:normalViewPr>
  <p:slideViewPr>
    <p:cSldViewPr snapToGrid="0">
      <p:cViewPr varScale="1">
        <p:scale>
          <a:sx n="106" d="100"/>
          <a:sy n="106" d="100"/>
        </p:scale>
        <p:origin x="-558" y="-90"/>
      </p:cViewPr>
      <p:guideLst>
        <p:guide orient="horz" pos="2704"/>
        <p:guide orient="horz" pos="1616"/>
        <p:guide pos="3840"/>
        <p:guide pos="6584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17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6" Type="http://schemas.microsoft.com/office/2011/relationships/chartStyle" Target="style2.xml"/><Relationship Id="rId5" Type="http://schemas.microsoft.com/office/2011/relationships/chartColorStyle" Target="colors2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AF0-4AA7-A2AF-BC976B7379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AF0-4AA7-A2AF-BC976B7379B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AF0-4AA7-A2AF-BC976B737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973181205424059E-3"/>
          <c:y val="0"/>
          <c:w val="0.97365900134806704"/>
          <c:h val="0.929865305742334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Sheet1!$A$2:$A$16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0.8</c:v>
                </c:pt>
                <c:pt idx="2">
                  <c:v>1.5</c:v>
                </c:pt>
                <c:pt idx="3">
                  <c:v>1.6</c:v>
                </c:pt>
                <c:pt idx="4">
                  <c:v>1.8</c:v>
                </c:pt>
                <c:pt idx="5">
                  <c:v>2</c:v>
                </c:pt>
                <c:pt idx="6">
                  <c:v>2.5</c:v>
                </c:pt>
                <c:pt idx="7">
                  <c:v>2.8</c:v>
                </c:pt>
                <c:pt idx="8">
                  <c:v>2.4</c:v>
                </c:pt>
                <c:pt idx="9">
                  <c:v>2.1</c:v>
                </c:pt>
                <c:pt idx="10">
                  <c:v>1.8</c:v>
                </c:pt>
                <c:pt idx="11">
                  <c:v>2</c:v>
                </c:pt>
                <c:pt idx="12">
                  <c:v>1.6</c:v>
                </c:pt>
                <c:pt idx="13">
                  <c:v>1.9</c:v>
                </c:pt>
                <c:pt idx="14">
                  <c:v>2.4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F26-4078-B44D-147ECD09A3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939393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Sheet1!$A$2:$A$16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2.2999999999999998</c:v>
                </c:pt>
                <c:pt idx="1">
                  <c:v>1.9</c:v>
                </c:pt>
                <c:pt idx="2">
                  <c:v>1.8</c:v>
                </c:pt>
                <c:pt idx="3">
                  <c:v>1.5</c:v>
                </c:pt>
                <c:pt idx="4">
                  <c:v>1.4</c:v>
                </c:pt>
                <c:pt idx="5">
                  <c:v>1.1000000000000001</c:v>
                </c:pt>
                <c:pt idx="6">
                  <c:v>1.4</c:v>
                </c:pt>
                <c:pt idx="7">
                  <c:v>1.7</c:v>
                </c:pt>
                <c:pt idx="8">
                  <c:v>1.3</c:v>
                </c:pt>
                <c:pt idx="9">
                  <c:v>1.1000000000000001</c:v>
                </c:pt>
                <c:pt idx="10">
                  <c:v>1.5</c:v>
                </c:pt>
                <c:pt idx="11">
                  <c:v>1.3</c:v>
                </c:pt>
                <c:pt idx="12">
                  <c:v>1</c:v>
                </c:pt>
                <c:pt idx="13">
                  <c:v>1.2</c:v>
                </c:pt>
                <c:pt idx="14">
                  <c:v>1.4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F26-4078-B44D-147ECD09A3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675008"/>
        <c:axId val="235689472"/>
      </c:lineChart>
      <c:catAx>
        <c:axId val="235675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5689472"/>
        <c:crosses val="autoZero"/>
        <c:auto val="1"/>
        <c:lblAlgn val="ctr"/>
        <c:lblOffset val="100"/>
        <c:noMultiLvlLbl val="0"/>
      </c:catAx>
      <c:valAx>
        <c:axId val="235689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567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1A7-447A-A6A6-8A235D0A67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1A7-447A-A6A6-8A235D0A67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1A7-447A-A6A6-8A235D0A6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5366272"/>
        <c:axId val="235367808"/>
      </c:barChart>
      <c:catAx>
        <c:axId val="235366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5367808"/>
        <c:crosses val="autoZero"/>
        <c:auto val="1"/>
        <c:lblAlgn val="ctr"/>
        <c:lblOffset val="100"/>
        <c:noMultiLvlLbl val="0"/>
      </c:catAx>
      <c:valAx>
        <c:axId val="2353678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536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3119E-AEDB-4FD0-9301-2E994218F505}" type="datetime1">
              <a:rPr lang="zh-CN" altLang="en-US" smtClean="0"/>
              <a:t>2021/1/4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A6220-7DFE-4185-88A8-9228C30BC0D0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9721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F4654-90CD-4C50-A3E2-36808F358988}" type="datetime1">
              <a:rPr lang="zh-CN" altLang="en-US" smtClean="0"/>
              <a:t>2021/1/4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02F50-422C-4EE2-886E-9969F4D0A93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742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64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783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858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90600"/>
            <a:ext cx="12192000" cy="487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>
            <a:off x="5566228" y="990601"/>
            <a:ext cx="1059544" cy="1038907"/>
          </a:xfrm>
          <a:custGeom>
            <a:avLst/>
            <a:gdLst>
              <a:gd name="connsiteX0" fmla="*/ 0 w 1059544"/>
              <a:gd name="connsiteY0" fmla="*/ 0 h 1038907"/>
              <a:gd name="connsiteX1" fmla="*/ 1059544 w 1059544"/>
              <a:gd name="connsiteY1" fmla="*/ 0 h 1038907"/>
              <a:gd name="connsiteX2" fmla="*/ 1059543 w 1059544"/>
              <a:gd name="connsiteY2" fmla="*/ 509135 h 1038907"/>
              <a:gd name="connsiteX3" fmla="*/ 529771 w 1059544"/>
              <a:gd name="connsiteY3" fmla="*/ 1038907 h 1038907"/>
              <a:gd name="connsiteX4" fmla="*/ 529772 w 1059544"/>
              <a:gd name="connsiteY4" fmla="*/ 1038906 h 1038907"/>
              <a:gd name="connsiteX5" fmla="*/ 0 w 1059544"/>
              <a:gd name="connsiteY5" fmla="*/ 509134 h 103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544" h="1038907">
                <a:moveTo>
                  <a:pt x="0" y="0"/>
                </a:moveTo>
                <a:lnTo>
                  <a:pt x="1059544" y="0"/>
                </a:lnTo>
                <a:lnTo>
                  <a:pt x="1059543" y="509135"/>
                </a:lnTo>
                <a:cubicBezTo>
                  <a:pt x="1059543" y="801720"/>
                  <a:pt x="822356" y="1038907"/>
                  <a:pt x="529771" y="1038907"/>
                </a:cubicBezTo>
                <a:lnTo>
                  <a:pt x="529772" y="1038906"/>
                </a:lnTo>
                <a:cubicBezTo>
                  <a:pt x="237187" y="1038906"/>
                  <a:pt x="0" y="801719"/>
                  <a:pt x="0" y="5091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5566228" y="5654278"/>
            <a:ext cx="1059544" cy="426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052638" y="2303149"/>
            <a:ext cx="8086725" cy="781050"/>
          </a:xfrm>
        </p:spPr>
        <p:txBody>
          <a:bodyPr>
            <a:noAutofit/>
          </a:bodyPr>
          <a:lstStyle>
            <a:lvl1pPr marL="0" indent="0" algn="ctr">
              <a:buNone/>
              <a:defRPr sz="6000" b="0">
                <a:solidFill>
                  <a:schemeClr val="accent2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通用工作彙報</a:t>
            </a:r>
            <a:r>
              <a:rPr lang="en-US" altLang="zh-CN" dirty="0"/>
              <a:t>PPT</a:t>
            </a:r>
            <a:r>
              <a:rPr lang="zh-CN" altLang="en-US" dirty="0"/>
              <a:t>範本</a:t>
            </a:r>
          </a:p>
        </p:txBody>
      </p:sp>
    </p:spTree>
    <p:extLst>
      <p:ext uri="{BB962C8B-B14F-4D97-AF65-F5344CB8AC3E}">
        <p14:creationId xmlns:p14="http://schemas.microsoft.com/office/powerpoint/2010/main" val="298158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8440615" y="0"/>
            <a:ext cx="3751385" cy="6858000"/>
          </a:xfrm>
          <a:prstGeom prst="rect">
            <a:avLst/>
          </a:prstGeom>
          <a:solidFill>
            <a:srgbClr val="4EA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19943" y="508000"/>
            <a:ext cx="574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939393"/>
                </a:solidFill>
              </a:rPr>
              <a:t>CONTE</a:t>
            </a:r>
            <a:r>
              <a:rPr lang="en-US" altLang="zh-CN" sz="7200" b="1" dirty="0">
                <a:solidFill>
                  <a:srgbClr val="4EA4DD"/>
                </a:solidFill>
              </a:rPr>
              <a:t>NTS</a:t>
            </a:r>
            <a:endParaRPr lang="zh-CN" altLang="en-US" sz="7200" b="1" dirty="0">
              <a:solidFill>
                <a:srgbClr val="4EA4DD"/>
              </a:solidFill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8000" y="36000"/>
            <a:ext cx="12096000" cy="6786000"/>
          </a:xfrm>
          <a:prstGeom prst="rect">
            <a:avLst/>
          </a:prstGeom>
          <a:noFill/>
          <a:ln w="107950">
            <a:solidFill>
              <a:srgbClr val="4EA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1999743" y="0"/>
            <a:ext cx="0" cy="6020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 userDrawn="1"/>
        </p:nvSpPr>
        <p:spPr>
          <a:xfrm>
            <a:off x="11728174" y="6545943"/>
            <a:ext cx="267886" cy="276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11887202" y="0"/>
            <a:ext cx="0" cy="31792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投影片編號版面配置區 3">
            <a:extLst>
              <a:ext uri="{FF2B5EF4-FFF2-40B4-BE49-F238E27FC236}">
                <a16:creationId xmlns="" xmlns:a16="http://schemas.microsoft.com/office/drawing/2014/main" id="{377F9988-D759-4D40-8F54-EC0A6EB81D8B}"/>
              </a:ext>
            </a:extLst>
          </p:cNvPr>
          <p:cNvSpPr txBox="1">
            <a:spLocks/>
          </p:cNvSpPr>
          <p:nvPr userDrawn="1"/>
        </p:nvSpPr>
        <p:spPr>
          <a:xfrm>
            <a:off x="9309181" y="65009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37E0193-3AF4-45FD-B93F-8BB9669623FC}" type="slidenum">
              <a:rPr lang="zh-CN" altLang="en-US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7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 userDrawn="1"/>
        </p:nvSpPr>
        <p:spPr>
          <a:xfrm>
            <a:off x="1844446" y="-19050"/>
            <a:ext cx="1715180" cy="4329778"/>
          </a:xfrm>
          <a:custGeom>
            <a:avLst/>
            <a:gdLst>
              <a:gd name="connsiteX0" fmla="*/ 0 w 1715180"/>
              <a:gd name="connsiteY0" fmla="*/ 0 h 4329778"/>
              <a:gd name="connsiteX1" fmla="*/ 1715180 w 1715180"/>
              <a:gd name="connsiteY1" fmla="*/ 0 h 4329778"/>
              <a:gd name="connsiteX2" fmla="*/ 1715179 w 1715180"/>
              <a:gd name="connsiteY2" fmla="*/ 3472188 h 4329778"/>
              <a:gd name="connsiteX3" fmla="*/ 857589 w 1715180"/>
              <a:gd name="connsiteY3" fmla="*/ 4329778 h 4329778"/>
              <a:gd name="connsiteX4" fmla="*/ 857590 w 1715180"/>
              <a:gd name="connsiteY4" fmla="*/ 4329777 h 4329778"/>
              <a:gd name="connsiteX5" fmla="*/ 0 w 1715180"/>
              <a:gd name="connsiteY5" fmla="*/ 3472187 h 432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5180" h="4329778">
                <a:moveTo>
                  <a:pt x="0" y="0"/>
                </a:moveTo>
                <a:lnTo>
                  <a:pt x="1715180" y="0"/>
                </a:lnTo>
                <a:lnTo>
                  <a:pt x="1715179" y="3472188"/>
                </a:lnTo>
                <a:cubicBezTo>
                  <a:pt x="1715179" y="3945822"/>
                  <a:pt x="1331223" y="4329778"/>
                  <a:pt x="857589" y="4329778"/>
                </a:cubicBezTo>
                <a:lnTo>
                  <a:pt x="857590" y="4329777"/>
                </a:lnTo>
                <a:cubicBezTo>
                  <a:pt x="383956" y="4329777"/>
                  <a:pt x="0" y="3945821"/>
                  <a:pt x="0" y="3472187"/>
                </a:cubicBezTo>
                <a:close/>
              </a:path>
            </a:pathLst>
          </a:custGeom>
          <a:solidFill>
            <a:srgbClr val="4EA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09763" y="2049238"/>
            <a:ext cx="1715179" cy="1551213"/>
          </a:xfrm>
        </p:spPr>
        <p:txBody>
          <a:bodyPr>
            <a:noAutofit/>
          </a:bodyPr>
          <a:lstStyle>
            <a:lvl1pPr marL="0" indent="0" algn="ctr">
              <a:buNone/>
              <a:defRPr sz="9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61026" y="2482287"/>
            <a:ext cx="6368824" cy="750429"/>
          </a:xfrm>
        </p:spPr>
        <p:txBody>
          <a:bodyPr>
            <a:noAutofit/>
          </a:bodyPr>
          <a:lstStyle>
            <a:lvl1pPr marL="0" indent="0" algn="l">
              <a:buNone/>
              <a:defRPr sz="4800">
                <a:solidFill>
                  <a:srgbClr val="4EA4DD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此處添加標題</a:t>
            </a:r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918176" y="2132249"/>
            <a:ext cx="4801281" cy="382696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4EA4DD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48000" y="36000"/>
            <a:ext cx="12096000" cy="6786000"/>
          </a:xfrm>
          <a:prstGeom prst="rect">
            <a:avLst/>
          </a:prstGeom>
          <a:noFill/>
          <a:ln w="107950">
            <a:solidFill>
              <a:srgbClr val="4EA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5371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7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8000" y="36000"/>
            <a:ext cx="12096000" cy="6786000"/>
          </a:xfrm>
          <a:prstGeom prst="rect">
            <a:avLst/>
          </a:prstGeom>
          <a:noFill/>
          <a:ln w="107950">
            <a:solidFill>
              <a:srgbClr val="4EA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6861" y="36000"/>
            <a:ext cx="241607" cy="512640"/>
          </a:xfrm>
          <a:prstGeom prst="rect">
            <a:avLst/>
          </a:prstGeom>
          <a:solidFill>
            <a:srgbClr val="4EA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238823" y="36000"/>
            <a:ext cx="241607" cy="512640"/>
          </a:xfrm>
          <a:prstGeom prst="rect">
            <a:avLst/>
          </a:prstGeom>
          <a:solidFill>
            <a:srgbClr val="4EA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122028" y="647116"/>
            <a:ext cx="2069971" cy="382696"/>
          </a:xfr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4EA4DD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32116" y="562708"/>
            <a:ext cx="6368824" cy="512036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4EA4DD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點擊此處添加標題</a:t>
            </a:r>
          </a:p>
        </p:txBody>
      </p:sp>
    </p:spTree>
    <p:extLst>
      <p:ext uri="{BB962C8B-B14F-4D97-AF65-F5344CB8AC3E}">
        <p14:creationId xmlns:p14="http://schemas.microsoft.com/office/powerpoint/2010/main" val="30253174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61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8000" y="36000"/>
            <a:ext cx="12096000" cy="6786000"/>
          </a:xfrm>
          <a:prstGeom prst="rect">
            <a:avLst/>
          </a:prstGeom>
          <a:noFill/>
          <a:ln w="107950">
            <a:solidFill>
              <a:srgbClr val="4EA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9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按一下此處編輯母版標題樣式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按一下此處編輯母版文本樣式</a:t>
            </a:r>
          </a:p>
          <a:p>
            <a:pPr lvl="1"/>
            <a:r>
              <a:rPr lang="zh-CN" altLang="en-US" dirty="0"/>
              <a:t>第二級</a:t>
            </a:r>
          </a:p>
          <a:p>
            <a:pPr lvl="2"/>
            <a:r>
              <a:rPr lang="zh-CN" altLang="en-US" dirty="0"/>
              <a:t>第三級</a:t>
            </a:r>
          </a:p>
          <a:p>
            <a:pPr lvl="3"/>
            <a:r>
              <a:rPr lang="zh-CN" altLang="en-US" dirty="0"/>
              <a:t>第四級</a:t>
            </a:r>
          </a:p>
          <a:p>
            <a:pPr lvl="4"/>
            <a:r>
              <a:rPr lang="zh-CN" altLang="en-US" dirty="0"/>
              <a:t>第五級</a:t>
            </a:r>
          </a:p>
        </p:txBody>
      </p:sp>
      <p:sp>
        <p:nvSpPr>
          <p:cNvPr id="9" name="投影片編號版面配置區 3">
            <a:extLst>
              <a:ext uri="{FF2B5EF4-FFF2-40B4-BE49-F238E27FC236}">
                <a16:creationId xmlns="" xmlns:a16="http://schemas.microsoft.com/office/drawing/2014/main" id="{0E46A846-2F64-42D5-8D76-DC5F2F496F17}"/>
              </a:ext>
            </a:extLst>
          </p:cNvPr>
          <p:cNvSpPr txBox="1">
            <a:spLocks/>
          </p:cNvSpPr>
          <p:nvPr userDrawn="1"/>
        </p:nvSpPr>
        <p:spPr>
          <a:xfrm>
            <a:off x="9309181" y="646117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37E0193-3AF4-45FD-B93F-8BB9669623FC}" type="slidenum">
              <a:rPr lang="zh-CN" altLang="en-US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53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mbria" panose="02040503050406030204" pitchFamily="18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mbria" panose="02040503050406030204" pitchFamily="18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mbria" panose="02040503050406030204" pitchFamily="18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mbria" panose="02040503050406030204" pitchFamily="18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mbria" panose="02040503050406030204" pitchFamily="18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tags" Target="../tags/tag86.xml"/><Relationship Id="rId39" Type="http://schemas.openxmlformats.org/officeDocument/2006/relationships/tags" Target="../tags/tag99.xml"/><Relationship Id="rId3" Type="http://schemas.openxmlformats.org/officeDocument/2006/relationships/tags" Target="../tags/tag63.xml"/><Relationship Id="rId21" Type="http://schemas.openxmlformats.org/officeDocument/2006/relationships/tags" Target="../tags/tag81.xml"/><Relationship Id="rId34" Type="http://schemas.openxmlformats.org/officeDocument/2006/relationships/tags" Target="../tags/tag94.xml"/><Relationship Id="rId42" Type="http://schemas.openxmlformats.org/officeDocument/2006/relationships/tags" Target="../tags/tag102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tags" Target="../tags/tag85.xml"/><Relationship Id="rId33" Type="http://schemas.openxmlformats.org/officeDocument/2006/relationships/tags" Target="../tags/tag93.xml"/><Relationship Id="rId38" Type="http://schemas.openxmlformats.org/officeDocument/2006/relationships/tags" Target="../tags/tag98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29" Type="http://schemas.openxmlformats.org/officeDocument/2006/relationships/tags" Target="../tags/tag89.xml"/><Relationship Id="rId41" Type="http://schemas.openxmlformats.org/officeDocument/2006/relationships/tags" Target="../tags/tag101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32" Type="http://schemas.openxmlformats.org/officeDocument/2006/relationships/tags" Target="../tags/tag92.xml"/><Relationship Id="rId37" Type="http://schemas.openxmlformats.org/officeDocument/2006/relationships/tags" Target="../tags/tag97.xml"/><Relationship Id="rId40" Type="http://schemas.openxmlformats.org/officeDocument/2006/relationships/tags" Target="../tags/tag100.xml"/><Relationship Id="rId45" Type="http://schemas.openxmlformats.org/officeDocument/2006/relationships/slideLayout" Target="../slideLayouts/slideLayout4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tags" Target="../tags/tag88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31" Type="http://schemas.openxmlformats.org/officeDocument/2006/relationships/tags" Target="../tags/tag91.xml"/><Relationship Id="rId44" Type="http://schemas.openxmlformats.org/officeDocument/2006/relationships/tags" Target="../tags/tag104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tags" Target="../tags/tag87.xml"/><Relationship Id="rId30" Type="http://schemas.openxmlformats.org/officeDocument/2006/relationships/tags" Target="../tags/tag90.xml"/><Relationship Id="rId35" Type="http://schemas.openxmlformats.org/officeDocument/2006/relationships/tags" Target="../tags/tag95.xml"/><Relationship Id="rId43" Type="http://schemas.openxmlformats.org/officeDocument/2006/relationships/tags" Target="../tags/tag10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bc-buytogether.herokuapp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Ju-Chen/PTT-Analysi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052636" y="2367511"/>
            <a:ext cx="8086725" cy="781050"/>
          </a:xfrm>
        </p:spPr>
        <p:txBody>
          <a:bodyPr/>
          <a:lstStyle/>
          <a:p>
            <a:r>
              <a:rPr lang="zh-TW" altLang="en-US" dirty="0"/>
              <a:t>解析合購版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9449" y="3429000"/>
            <a:ext cx="10833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solidFill>
                  <a:srgbClr val="E8EAE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B06302201 </a:t>
            </a:r>
            <a:r>
              <a:rPr lang="zh-TW" altLang="en-US" sz="2400" dirty="0">
                <a:solidFill>
                  <a:srgbClr val="E8EAE9"/>
                </a:solidFill>
                <a:latin typeface="Cambria" panose="02040503050406030204" pitchFamily="18" charset="0"/>
                <a:ea typeface="+mj-ea"/>
              </a:rPr>
              <a:t>陳品儒</a:t>
            </a:r>
            <a:r>
              <a:rPr lang="en-US" altLang="zh-TW" sz="2400" dirty="0">
                <a:solidFill>
                  <a:srgbClr val="E8EAE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B07303050 </a:t>
            </a:r>
            <a:r>
              <a:rPr lang="zh-TW" altLang="en-US" sz="2400" dirty="0">
                <a:solidFill>
                  <a:srgbClr val="E8EAE9"/>
                </a:solidFill>
                <a:latin typeface="Cambria" panose="02040503050406030204" pitchFamily="18" charset="0"/>
                <a:ea typeface="+mj-ea"/>
              </a:rPr>
              <a:t>周鈺淇</a:t>
            </a:r>
            <a:endParaRPr lang="en-US" altLang="zh-TW" sz="2400" dirty="0">
              <a:solidFill>
                <a:srgbClr val="E8EAE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>
                <a:solidFill>
                  <a:srgbClr val="E8EAE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B07701236 </a:t>
            </a:r>
            <a:r>
              <a:rPr lang="zh-TW" altLang="en-US" sz="2400" dirty="0">
                <a:solidFill>
                  <a:srgbClr val="E8EAE9"/>
                </a:solidFill>
                <a:latin typeface="Cambria" panose="02040503050406030204" pitchFamily="18" charset="0"/>
                <a:ea typeface="+mj-ea"/>
              </a:rPr>
              <a:t>柯昱丞</a:t>
            </a:r>
            <a:r>
              <a:rPr lang="en-US" altLang="zh-TW" sz="2400" dirty="0">
                <a:solidFill>
                  <a:srgbClr val="E8EAE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B09610020 </a:t>
            </a:r>
            <a:r>
              <a:rPr lang="zh-TW" altLang="en-US" sz="2400" dirty="0">
                <a:solidFill>
                  <a:srgbClr val="E8EAE9"/>
                </a:solidFill>
                <a:latin typeface="Cambria" panose="02040503050406030204" pitchFamily="18" charset="0"/>
                <a:ea typeface="+mj-ea"/>
              </a:rPr>
              <a:t>黃韻文</a:t>
            </a:r>
            <a:endParaRPr lang="en-US" altLang="zh-TW" sz="2400" dirty="0">
              <a:solidFill>
                <a:srgbClr val="E8EAE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>
                <a:solidFill>
                  <a:srgbClr val="E8EAE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B09702032 </a:t>
            </a:r>
            <a:r>
              <a:rPr lang="zh-TW" altLang="en-US" sz="2400" dirty="0">
                <a:solidFill>
                  <a:srgbClr val="E8EAE9"/>
                </a:solidFill>
                <a:latin typeface="Cambria" panose="02040503050406030204" pitchFamily="18" charset="0"/>
                <a:ea typeface="+mj-ea"/>
              </a:rPr>
              <a:t>林子昕</a:t>
            </a:r>
            <a:r>
              <a:rPr lang="en-US" altLang="zh-TW" sz="2400" dirty="0">
                <a:solidFill>
                  <a:srgbClr val="E8EAE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P09323028 </a:t>
            </a:r>
            <a:r>
              <a:rPr lang="zh-TW" altLang="en-US" sz="2400" dirty="0">
                <a:solidFill>
                  <a:srgbClr val="E8EAE9"/>
                </a:solidFill>
                <a:latin typeface="Cambria" panose="02040503050406030204" pitchFamily="18" charset="0"/>
                <a:ea typeface="+mj-ea"/>
              </a:rPr>
              <a:t>吳金擇</a:t>
            </a:r>
            <a:endParaRPr lang="zh-CN" altLang="en-US" sz="2400" dirty="0">
              <a:solidFill>
                <a:srgbClr val="E8EAE9"/>
              </a:solidFill>
              <a:latin typeface="Cambria" panose="02040503050406030204" pitchFamily="18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40612" y="1215238"/>
            <a:ext cx="8672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00" b="1" dirty="0">
                <a:solidFill>
                  <a:srgbClr val="4EA4DD"/>
                </a:solidFill>
              </a:rPr>
              <a:t>PBC</a:t>
            </a:r>
            <a:endParaRPr lang="zh-CN" altLang="en-US" sz="2300" b="1" dirty="0">
              <a:solidFill>
                <a:srgbClr val="4EA4DD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7426" y="567687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04646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122028" y="657958"/>
            <a:ext cx="2412872" cy="467104"/>
          </a:xfrm>
        </p:spPr>
        <p:txBody>
          <a:bodyPr/>
          <a:lstStyle/>
          <a:p>
            <a:r>
              <a:rPr lang="en-US" altLang="zh-CN" sz="2400" dirty="0"/>
              <a:t>PART THREE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程 式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altLang="zh-TW" dirty="0"/>
              <a:t>01 </a:t>
            </a:r>
            <a:r>
              <a:rPr lang="zh-TW" altLang="en-US" dirty="0"/>
              <a:t>爬 取 資 料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E4F817C-EFC7-4B3A-9061-FA997F738B59}"/>
              </a:ext>
            </a:extLst>
          </p:cNvPr>
          <p:cNvGrpSpPr/>
          <p:nvPr/>
        </p:nvGrpSpPr>
        <p:grpSpPr>
          <a:xfrm>
            <a:off x="666388" y="1108623"/>
            <a:ext cx="9296878" cy="5626006"/>
            <a:chOff x="590188" y="1130395"/>
            <a:chExt cx="9296878" cy="5626006"/>
          </a:xfrm>
        </p:grpSpPr>
        <p:pic>
          <p:nvPicPr>
            <p:cNvPr id="5" name="圖片 4">
              <a:extLst>
                <a:ext uri="{FF2B5EF4-FFF2-40B4-BE49-F238E27FC236}">
                  <a16:creationId xmlns="" xmlns:a16="http://schemas.microsoft.com/office/drawing/2014/main" id="{379BF73B-4822-4D4D-88C2-9D38D1E05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65"/>
            <a:stretch/>
          </p:blipFill>
          <p:spPr>
            <a:xfrm>
              <a:off x="590188" y="1130395"/>
              <a:ext cx="9296878" cy="152380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7" name="圖片 6">
              <a:extLst>
                <a:ext uri="{FF2B5EF4-FFF2-40B4-BE49-F238E27FC236}">
                  <a16:creationId xmlns="" xmlns:a16="http://schemas.microsoft.com/office/drawing/2014/main" id="{4FC4CBCB-011C-4668-BBFD-865495AA12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182"/>
            <a:stretch/>
          </p:blipFill>
          <p:spPr>
            <a:xfrm>
              <a:off x="590188" y="2654205"/>
              <a:ext cx="9296878" cy="410219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9859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122028" y="657958"/>
            <a:ext cx="2412872" cy="467104"/>
          </a:xfrm>
        </p:spPr>
        <p:txBody>
          <a:bodyPr/>
          <a:lstStyle/>
          <a:p>
            <a:r>
              <a:rPr lang="en-US" altLang="zh-CN" sz="2400" dirty="0"/>
              <a:t>PART THREE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程 式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altLang="zh-TW" dirty="0"/>
              <a:t>02 </a:t>
            </a:r>
            <a:r>
              <a:rPr lang="zh-TW" altLang="en-US" dirty="0"/>
              <a:t>資 料 整 理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="" xmlns:a16="http://schemas.microsoft.com/office/drawing/2014/main" id="{9E95E70E-2551-4C7B-9D2D-65D8CFC570ED}"/>
              </a:ext>
            </a:extLst>
          </p:cNvPr>
          <p:cNvGrpSpPr/>
          <p:nvPr/>
        </p:nvGrpSpPr>
        <p:grpSpPr>
          <a:xfrm>
            <a:off x="656926" y="1074744"/>
            <a:ext cx="10624096" cy="5681131"/>
            <a:chOff x="656926" y="1074744"/>
            <a:chExt cx="10624096" cy="5681131"/>
          </a:xfrm>
        </p:grpSpPr>
        <p:pic>
          <p:nvPicPr>
            <p:cNvPr id="6" name="圖片 5">
              <a:extLst>
                <a:ext uri="{FF2B5EF4-FFF2-40B4-BE49-F238E27FC236}">
                  <a16:creationId xmlns="" xmlns:a16="http://schemas.microsoft.com/office/drawing/2014/main" id="{A745E9DD-ED8F-40FF-9B7D-85D5148A45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29" b="54259"/>
            <a:stretch/>
          </p:blipFill>
          <p:spPr>
            <a:xfrm>
              <a:off x="656926" y="1074744"/>
              <a:ext cx="10624096" cy="153370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559116F0-A07A-4989-8D6A-9F320FBC8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335"/>
            <a:stretch/>
          </p:blipFill>
          <p:spPr>
            <a:xfrm>
              <a:off x="656926" y="2924795"/>
              <a:ext cx="10624096" cy="383108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1" name="圖片 10">
              <a:extLst>
                <a:ext uri="{FF2B5EF4-FFF2-40B4-BE49-F238E27FC236}">
                  <a16:creationId xmlns="" xmlns:a16="http://schemas.microsoft.com/office/drawing/2014/main" id="{4443264B-2297-45A4-BEC5-8D5446D9C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663" r="8729" b="903"/>
            <a:stretch/>
          </p:blipFill>
          <p:spPr>
            <a:xfrm>
              <a:off x="656926" y="2608446"/>
              <a:ext cx="10624096" cy="31634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95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122028" y="657958"/>
            <a:ext cx="2412872" cy="467104"/>
          </a:xfrm>
        </p:spPr>
        <p:txBody>
          <a:bodyPr/>
          <a:lstStyle/>
          <a:p>
            <a:r>
              <a:rPr lang="en-US" altLang="zh-CN" sz="2400" dirty="0"/>
              <a:t>PART THREE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程 式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altLang="zh-TW" dirty="0"/>
              <a:t>03 </a:t>
            </a:r>
            <a:r>
              <a:rPr lang="zh-TW" altLang="en-US" dirty="0"/>
              <a:t>製 作 圖 表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41716A50-A982-4E9E-8CBA-6BDE3BEE2CCF}"/>
              </a:ext>
            </a:extLst>
          </p:cNvPr>
          <p:cNvGrpSpPr/>
          <p:nvPr/>
        </p:nvGrpSpPr>
        <p:grpSpPr>
          <a:xfrm>
            <a:off x="673632" y="1092404"/>
            <a:ext cx="10598695" cy="5492763"/>
            <a:chOff x="673632" y="1092404"/>
            <a:chExt cx="10598695" cy="5492763"/>
          </a:xfrm>
        </p:grpSpPr>
        <p:pic>
          <p:nvPicPr>
            <p:cNvPr id="6" name="圖片 5">
              <a:extLst>
                <a:ext uri="{FF2B5EF4-FFF2-40B4-BE49-F238E27FC236}">
                  <a16:creationId xmlns="" xmlns:a16="http://schemas.microsoft.com/office/drawing/2014/main" id="{3936B3B8-9058-483E-88DC-3DFDFD61A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632" y="1092404"/>
              <a:ext cx="10598695" cy="152380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9B9E0397-0050-46BD-B089-19955A9AE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187"/>
            <a:stretch/>
          </p:blipFill>
          <p:spPr>
            <a:xfrm>
              <a:off x="673632" y="2616213"/>
              <a:ext cx="10598695" cy="396895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098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122028" y="657958"/>
            <a:ext cx="2412872" cy="467104"/>
          </a:xfrm>
        </p:spPr>
        <p:txBody>
          <a:bodyPr/>
          <a:lstStyle/>
          <a:p>
            <a:r>
              <a:rPr lang="en-US" altLang="zh-CN" sz="2400" dirty="0"/>
              <a:t>PART THREE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程 式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altLang="zh-TW" dirty="0"/>
              <a:t>03 </a:t>
            </a:r>
            <a:r>
              <a:rPr lang="zh-TW" altLang="en-US" dirty="0"/>
              <a:t>製 作 圖 表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357A5A6C-837E-4F57-AE99-A77B30452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00"/>
          <a:stretch/>
        </p:blipFill>
        <p:spPr>
          <a:xfrm>
            <a:off x="673200" y="1090800"/>
            <a:ext cx="9448828" cy="469363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357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122028" y="657958"/>
            <a:ext cx="2412872" cy="467104"/>
          </a:xfrm>
        </p:spPr>
        <p:txBody>
          <a:bodyPr/>
          <a:lstStyle/>
          <a:p>
            <a:r>
              <a:rPr lang="en-US" altLang="zh-CN" sz="2400" dirty="0"/>
              <a:t>PART THREE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程 式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altLang="zh-TW" dirty="0"/>
              <a:t>03 </a:t>
            </a:r>
            <a:r>
              <a:rPr lang="zh-TW" altLang="en-US" dirty="0"/>
              <a:t>製 作 圖 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394B3DF6-97D8-45E2-A609-35F318C6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0" y="1090800"/>
            <a:ext cx="10198624" cy="363873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722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122028" y="657958"/>
            <a:ext cx="2412872" cy="467104"/>
          </a:xfrm>
        </p:spPr>
        <p:txBody>
          <a:bodyPr/>
          <a:lstStyle/>
          <a:p>
            <a:r>
              <a:rPr lang="en-US" altLang="zh-CN" sz="2400" dirty="0"/>
              <a:t>PART THREE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程 式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altLang="zh-TW" dirty="0"/>
              <a:t>04 </a:t>
            </a:r>
            <a:r>
              <a:rPr lang="zh-TW" altLang="en-US" dirty="0"/>
              <a:t>網 頁 部 署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8DCEFDA8-0E1F-43EF-994A-C274C51A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9" y="1451763"/>
            <a:ext cx="11906862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71663" y="2049238"/>
            <a:ext cx="1715179" cy="1551213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04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心 得 展 望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FOUR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96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5D15BA66-8BF4-4904-B1F8-CE2D88D4BB50}"/>
              </a:ext>
            </a:extLst>
          </p:cNvPr>
          <p:cNvSpPr/>
          <p:nvPr/>
        </p:nvSpPr>
        <p:spPr>
          <a:xfrm>
            <a:off x="978593" y="1561705"/>
            <a:ext cx="3223710" cy="4571636"/>
          </a:xfrm>
          <a:prstGeom prst="rect">
            <a:avLst/>
          </a:prstGeom>
          <a:solidFill>
            <a:srgbClr val="4EA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49B152B-0A21-4190-A4A8-27BAA29CD457}"/>
              </a:ext>
            </a:extLst>
          </p:cNvPr>
          <p:cNvSpPr/>
          <p:nvPr/>
        </p:nvSpPr>
        <p:spPr>
          <a:xfrm>
            <a:off x="4553114" y="1561705"/>
            <a:ext cx="3223710" cy="4571636"/>
          </a:xfrm>
          <a:prstGeom prst="rect">
            <a:avLst/>
          </a:prstGeom>
          <a:solidFill>
            <a:srgbClr val="4EA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74B5FA4B-730D-4AB7-8F86-F50DADC6C96D}"/>
              </a:ext>
            </a:extLst>
          </p:cNvPr>
          <p:cNvSpPr/>
          <p:nvPr/>
        </p:nvSpPr>
        <p:spPr>
          <a:xfrm>
            <a:off x="8199754" y="1561705"/>
            <a:ext cx="3223710" cy="4571636"/>
          </a:xfrm>
          <a:prstGeom prst="rect">
            <a:avLst/>
          </a:prstGeom>
          <a:solidFill>
            <a:srgbClr val="4EA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心 得 展 望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EB4AA-0F3B-4429-BF67-4290EE350625}"/>
              </a:ext>
            </a:extLst>
          </p:cNvPr>
          <p:cNvSpPr/>
          <p:nvPr/>
        </p:nvSpPr>
        <p:spPr>
          <a:xfrm>
            <a:off x="4480996" y="2889922"/>
            <a:ext cx="3367947" cy="191520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800" b="1" dirty="0">
                <a:solidFill>
                  <a:srgbClr val="FFFFFF"/>
                </a:solidFill>
                <a:latin typeface="+mj-ea"/>
                <a:ea typeface="+mj-ea"/>
              </a:rPr>
              <a:t>學習</a:t>
            </a:r>
            <a:endParaRPr lang="en-US" altLang="zh-TW" sz="4800" b="1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zh-TW" altLang="en-US" sz="4800" b="1" dirty="0">
                <a:solidFill>
                  <a:srgbClr val="FFFFFF"/>
                </a:solidFill>
                <a:latin typeface="+mj-ea"/>
                <a:ea typeface="+mj-ea"/>
              </a:rPr>
              <a:t>相關套件</a:t>
            </a:r>
            <a:endParaRPr lang="en-US" altLang="zh-TW" sz="48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8595" y="2889922"/>
            <a:ext cx="3223708" cy="191520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800" b="1" dirty="0">
                <a:solidFill>
                  <a:srgbClr val="FFFFFF"/>
                </a:solidFill>
                <a:latin typeface="+mj-ea"/>
                <a:ea typeface="+mj-ea"/>
              </a:rPr>
              <a:t>複習</a:t>
            </a:r>
            <a:endParaRPr lang="en-US" altLang="zh-TW" sz="4800" b="1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zh-TW" altLang="en-US" sz="4800" b="1" dirty="0">
                <a:solidFill>
                  <a:srgbClr val="FFFFFF"/>
                </a:solidFill>
                <a:latin typeface="+mj-ea"/>
                <a:ea typeface="+mj-ea"/>
              </a:rPr>
              <a:t>基礎觀念</a:t>
            </a:r>
            <a:endParaRPr lang="zh-CN" altLang="en-US" sz="48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5AC74F73-D2C1-44ED-BCAC-2F5F58CD181B}"/>
              </a:ext>
            </a:extLst>
          </p:cNvPr>
          <p:cNvSpPr/>
          <p:nvPr/>
        </p:nvSpPr>
        <p:spPr>
          <a:xfrm>
            <a:off x="8127636" y="2889922"/>
            <a:ext cx="3367947" cy="191520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TW" sz="4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</a:t>
            </a:r>
          </a:p>
          <a:p>
            <a:pPr algn="ctr">
              <a:lnSpc>
                <a:spcPct val="130000"/>
              </a:lnSpc>
            </a:pPr>
            <a:r>
              <a:rPr lang="zh-TW" altLang="en-US" sz="4800" b="1" dirty="0">
                <a:solidFill>
                  <a:srgbClr val="FFFFFF"/>
                </a:solidFill>
                <a:latin typeface="Cambria" panose="02040503050406030204" pitchFamily="18" charset="0"/>
                <a:ea typeface="+mj-ea"/>
              </a:rPr>
              <a:t>商業智慧</a:t>
            </a:r>
            <a:endParaRPr lang="en-US" altLang="zh-TW" sz="48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文本占位符 1">
            <a:extLst>
              <a:ext uri="{FF2B5EF4-FFF2-40B4-BE49-F238E27FC236}">
                <a16:creationId xmlns="" xmlns:a16="http://schemas.microsoft.com/office/drawing/2014/main" id="{32ED61B7-D82E-4286-AD9E-38E135AD468C}"/>
              </a:ext>
            </a:extLst>
          </p:cNvPr>
          <p:cNvSpPr txBox="1">
            <a:spLocks/>
          </p:cNvSpPr>
          <p:nvPr/>
        </p:nvSpPr>
        <p:spPr>
          <a:xfrm>
            <a:off x="10127641" y="676380"/>
            <a:ext cx="2861904" cy="46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rgbClr val="4EA4DD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/>
              <a:t>PART FOUR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28710C06-E524-44D4-AEA1-D65934971059}"/>
              </a:ext>
            </a:extLst>
          </p:cNvPr>
          <p:cNvSpPr/>
          <p:nvPr/>
        </p:nvSpPr>
        <p:spPr>
          <a:xfrm>
            <a:off x="768536" y="1341154"/>
            <a:ext cx="732593" cy="73258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F87EFC26-B78C-49A7-B09C-458CD9FD4E06}"/>
              </a:ext>
            </a:extLst>
          </p:cNvPr>
          <p:cNvSpPr/>
          <p:nvPr/>
        </p:nvSpPr>
        <p:spPr>
          <a:xfrm>
            <a:off x="1134833" y="1732877"/>
            <a:ext cx="576354" cy="57634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B8AE46B8-17C1-4FC8-B00E-D3E8E423002D}"/>
              </a:ext>
            </a:extLst>
          </p:cNvPr>
          <p:cNvSpPr/>
          <p:nvPr/>
        </p:nvSpPr>
        <p:spPr>
          <a:xfrm>
            <a:off x="10855850" y="1341154"/>
            <a:ext cx="732593" cy="73258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ABD5699-B954-4261-B4F1-75D49514BC12}"/>
              </a:ext>
            </a:extLst>
          </p:cNvPr>
          <p:cNvSpPr/>
          <p:nvPr/>
        </p:nvSpPr>
        <p:spPr>
          <a:xfrm>
            <a:off x="11222147" y="1732877"/>
            <a:ext cx="576354" cy="57634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CCC63F4F-97C3-47D9-B429-E0E8178BD48E}"/>
              </a:ext>
            </a:extLst>
          </p:cNvPr>
          <p:cNvSpPr/>
          <p:nvPr/>
        </p:nvSpPr>
        <p:spPr>
          <a:xfrm>
            <a:off x="5530837" y="5451964"/>
            <a:ext cx="576354" cy="57634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1651CA8B-59FC-4A32-A3B5-58B9558CC4CC}"/>
              </a:ext>
            </a:extLst>
          </p:cNvPr>
          <p:cNvSpPr/>
          <p:nvPr/>
        </p:nvSpPr>
        <p:spPr>
          <a:xfrm>
            <a:off x="5086421" y="5767047"/>
            <a:ext cx="732593" cy="73258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心 得 展 望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204612" y="1029812"/>
            <a:ext cx="108000" cy="108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4599FAAA-3007-4E02-98B3-B233855D5581}"/>
              </a:ext>
            </a:extLst>
          </p:cNvPr>
          <p:cNvSpPr txBox="1"/>
          <p:nvPr/>
        </p:nvSpPr>
        <p:spPr>
          <a:xfrm>
            <a:off x="532116" y="1272147"/>
            <a:ext cx="7081156" cy="4575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3100" b="1" i="0" dirty="0">
                <a:solidFill>
                  <a:schemeClr val="tx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+mj-ea"/>
              </a:rPr>
              <a:t>短期</a:t>
            </a:r>
          </a:p>
          <a:p>
            <a:pPr marL="631825" indent="-384175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600" b="0" i="0" dirty="0">
                <a:solidFill>
                  <a:srgbClr val="4EA4DD"/>
                </a:solidFill>
                <a:effectLst/>
                <a:latin typeface="Cambria" panose="02040503050406030204" pitchFamily="18" charset="0"/>
                <a:ea typeface="+mj-ea"/>
              </a:rPr>
              <a:t>修正版面小</a:t>
            </a:r>
            <a:r>
              <a:rPr lang="en-US" altLang="zh-TW" sz="2600" b="0" i="0" dirty="0">
                <a:solidFill>
                  <a:srgbClr val="4EA4D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bug</a:t>
            </a:r>
          </a:p>
          <a:p>
            <a:pPr marL="631825" indent="-384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600" dirty="0">
                <a:solidFill>
                  <a:srgbClr val="4EA4DD"/>
                </a:solidFill>
                <a:latin typeface="Cambria" panose="02040503050406030204" pitchFamily="18" charset="0"/>
                <a:ea typeface="+mj-ea"/>
              </a:rPr>
              <a:t>即時抓取資料、即時更新圖表</a:t>
            </a:r>
          </a:p>
          <a:p>
            <a:pPr algn="l">
              <a:lnSpc>
                <a:spcPct val="150000"/>
              </a:lnSpc>
            </a:pPr>
            <a:r>
              <a:rPr lang="zh-TW" altLang="en-US" sz="3100" b="1" i="0" dirty="0">
                <a:solidFill>
                  <a:schemeClr val="tx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+mj-ea"/>
              </a:rPr>
              <a:t>中期</a:t>
            </a:r>
          </a:p>
          <a:p>
            <a:pPr marL="631825" indent="-384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600" dirty="0">
                <a:solidFill>
                  <a:srgbClr val="4EA4DD"/>
                </a:solidFill>
                <a:latin typeface="Cambria" panose="02040503050406030204" pitchFamily="18" charset="0"/>
                <a:ea typeface="+mj-ea"/>
              </a:rPr>
              <a:t>使用</a:t>
            </a:r>
            <a:r>
              <a:rPr lang="en-US" altLang="zh-TW" sz="2600" dirty="0">
                <a:solidFill>
                  <a:srgbClr val="4EA4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NLTK</a:t>
            </a:r>
            <a:r>
              <a:rPr lang="zh-TW" altLang="en-US" sz="2600" dirty="0">
                <a:solidFill>
                  <a:srgbClr val="4EA4DD"/>
                </a:solidFill>
                <a:latin typeface="Cambria" panose="02040503050406030204" pitchFamily="18" charset="0"/>
                <a:ea typeface="+mj-ea"/>
              </a:rPr>
              <a:t>及</a:t>
            </a:r>
            <a:r>
              <a:rPr lang="en-US" altLang="zh-TW" sz="2600" dirty="0" err="1">
                <a:solidFill>
                  <a:srgbClr val="4EA4D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wordcloud</a:t>
            </a:r>
            <a:r>
              <a:rPr lang="zh-TW" altLang="en-US" sz="2600" dirty="0">
                <a:solidFill>
                  <a:srgbClr val="4EA4DD"/>
                </a:solidFill>
                <a:latin typeface="Cambria" panose="02040503050406030204" pitchFamily="18" charset="0"/>
                <a:ea typeface="+mj-ea"/>
              </a:rPr>
              <a:t>製作文字雲</a:t>
            </a:r>
          </a:p>
          <a:p>
            <a:pPr algn="l">
              <a:lnSpc>
                <a:spcPct val="150000"/>
              </a:lnSpc>
            </a:pPr>
            <a:r>
              <a:rPr lang="zh-TW" altLang="en-US" sz="3100" b="1" i="0" dirty="0">
                <a:solidFill>
                  <a:schemeClr val="tx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+mj-ea"/>
              </a:rPr>
              <a:t>長期</a:t>
            </a:r>
          </a:p>
          <a:p>
            <a:pPr marL="631825" indent="-3841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600" dirty="0">
                <a:solidFill>
                  <a:srgbClr val="4EA4DD"/>
                </a:solidFill>
                <a:latin typeface="Cambria" panose="02040503050406030204" pitchFamily="18" charset="0"/>
                <a:ea typeface="+mj-ea"/>
              </a:rPr>
              <a:t>應用於其他資料，製作更多商業智慧分析</a:t>
            </a:r>
          </a:p>
        </p:txBody>
      </p:sp>
      <p:sp>
        <p:nvSpPr>
          <p:cNvPr id="20" name="文本占位符 1">
            <a:extLst>
              <a:ext uri="{FF2B5EF4-FFF2-40B4-BE49-F238E27FC236}">
                <a16:creationId xmlns="" xmlns:a16="http://schemas.microsoft.com/office/drawing/2014/main" id="{5ADEC422-69CB-4F88-82C7-248075906026}"/>
              </a:ext>
            </a:extLst>
          </p:cNvPr>
          <p:cNvSpPr txBox="1">
            <a:spLocks/>
          </p:cNvSpPr>
          <p:nvPr/>
        </p:nvSpPr>
        <p:spPr>
          <a:xfrm>
            <a:off x="10127641" y="676380"/>
            <a:ext cx="2861904" cy="46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rgbClr val="4EA4DD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PART FOUR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60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12431" y="2438260"/>
            <a:ext cx="3767138" cy="1482725"/>
            <a:chOff x="4267201" y="2576514"/>
            <a:chExt cx="3767138" cy="1482725"/>
          </a:xfrm>
        </p:grpSpPr>
        <p:sp>
          <p:nvSpPr>
            <p:cNvPr id="4" name="TextBox 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67201" y="2816226"/>
              <a:ext cx="332014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6000" dirty="0">
                  <a:solidFill>
                    <a:schemeClr val="accent1"/>
                  </a:solidFill>
                  <a:latin typeface="+mj-ea"/>
                  <a:ea typeface="+mj-ea"/>
                </a:rPr>
                <a:t>THANKS</a:t>
              </a:r>
            </a:p>
          </p:txBody>
        </p:sp>
        <p:sp>
          <p:nvSpPr>
            <p:cNvPr id="5" name="空心弧 4"/>
            <p:cNvSpPr/>
            <p:nvPr>
              <p:custDataLst>
                <p:tags r:id="rId2"/>
              </p:custDataLst>
            </p:nvPr>
          </p:nvSpPr>
          <p:spPr bwMode="auto">
            <a:xfrm rot="7086271">
              <a:off x="6551614" y="2576514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8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414839" y="3660775"/>
              <a:ext cx="21923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dist">
                <a:defRPr/>
              </a:pPr>
              <a:r>
                <a:rPr lang="zh-CN" altLang="en-US" sz="1800" dirty="0">
                  <a:latin typeface="+mj-ea"/>
                  <a:ea typeface="+mj-ea"/>
                </a:rPr>
                <a:t>謝謝聆聽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3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85371" y="2565126"/>
            <a:ext cx="100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01.</a:t>
            </a:r>
            <a:endParaRPr lang="zh-CN" altLang="en-US" sz="40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5371" y="3543207"/>
            <a:ext cx="100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02.</a:t>
            </a:r>
            <a:endParaRPr lang="zh-CN" altLang="en-US" sz="40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5371" y="4521288"/>
            <a:ext cx="100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03.</a:t>
            </a:r>
            <a:endParaRPr lang="zh-CN" altLang="en-US" sz="40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5371" y="5499368"/>
            <a:ext cx="100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04.</a:t>
            </a:r>
            <a:endParaRPr lang="zh-CN" altLang="en-US" sz="4000" dirty="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3963" y="2626681"/>
            <a:ext cx="253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200">
                <a:solidFill>
                  <a:srgbClr val="4EA4DD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 dirty="0"/>
              <a:t>專題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理念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63963" y="3595158"/>
            <a:ext cx="253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rgbClr val="4EA4DD"/>
                </a:solidFill>
                <a:latin typeface="+mj-ea"/>
                <a:ea typeface="+mj-ea"/>
              </a:rPr>
              <a:t>網頁</a:t>
            </a:r>
            <a:r>
              <a:rPr lang="zh-TW" altLang="en-US" sz="32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簡介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63963" y="4577532"/>
            <a:ext cx="253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rgbClr val="4EA4DD"/>
                </a:solidFill>
                <a:latin typeface="+mj-ea"/>
                <a:ea typeface="+mj-ea"/>
              </a:rPr>
              <a:t>程式</a:t>
            </a:r>
            <a:r>
              <a:rPr lang="zh-TW" altLang="en-US" sz="32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簡介</a:t>
            </a:r>
            <a:endParaRPr lang="zh-CN" altLang="en-US" sz="3200" dirty="0">
              <a:solidFill>
                <a:srgbClr val="4EA4DD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63963" y="5572302"/>
            <a:ext cx="253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心得展望</a:t>
            </a:r>
            <a:endParaRPr lang="zh-CN" altLang="en-US" sz="3200" dirty="0">
              <a:solidFill>
                <a:srgbClr val="4EA4D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81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心 得 展 望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77EB4AA-0F3B-4429-BF67-4290EE350625}"/>
              </a:ext>
            </a:extLst>
          </p:cNvPr>
          <p:cNvSpPr/>
          <p:nvPr/>
        </p:nvSpPr>
        <p:spPr>
          <a:xfrm>
            <a:off x="1552396" y="3180161"/>
            <a:ext cx="3367947" cy="667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TW" altLang="en-US" sz="3200" b="1" dirty="0"/>
              <a:t>相關套件使用</a:t>
            </a:r>
            <a:endParaRPr lang="zh-CN" altLang="en-US" sz="3200" b="1" dirty="0"/>
          </a:p>
        </p:txBody>
      </p:sp>
      <p:sp>
        <p:nvSpPr>
          <p:cNvPr id="15" name="矩形 14"/>
          <p:cNvSpPr/>
          <p:nvPr/>
        </p:nvSpPr>
        <p:spPr>
          <a:xfrm>
            <a:off x="1552396" y="1715358"/>
            <a:ext cx="3367947" cy="667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TW" altLang="en-US" sz="3200" b="1" dirty="0"/>
              <a:t>複習基礎觀念</a:t>
            </a:r>
            <a:endParaRPr lang="zh-CN" altLang="en-US" sz="3200" b="1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5AC74F73-D2C1-44ED-BCAC-2F5F58CD181B}"/>
              </a:ext>
            </a:extLst>
          </p:cNvPr>
          <p:cNvSpPr/>
          <p:nvPr/>
        </p:nvSpPr>
        <p:spPr>
          <a:xfrm>
            <a:off x="1552396" y="4644964"/>
            <a:ext cx="3367947" cy="667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TW" altLang="en-US" sz="3200" b="1" dirty="0"/>
              <a:t>商業智慧報表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5D15BA66-8BF4-4904-B1F8-CE2D88D4BB50}"/>
              </a:ext>
            </a:extLst>
          </p:cNvPr>
          <p:cNvSpPr/>
          <p:nvPr/>
        </p:nvSpPr>
        <p:spPr>
          <a:xfrm>
            <a:off x="912861" y="1991702"/>
            <a:ext cx="249190" cy="249188"/>
          </a:xfrm>
          <a:prstGeom prst="rect">
            <a:avLst/>
          </a:prstGeom>
          <a:solidFill>
            <a:srgbClr val="4EA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596327B1-BC45-4419-A4FF-47F0FDE763A5}"/>
              </a:ext>
            </a:extLst>
          </p:cNvPr>
          <p:cNvSpPr/>
          <p:nvPr/>
        </p:nvSpPr>
        <p:spPr>
          <a:xfrm>
            <a:off x="912861" y="3488488"/>
            <a:ext cx="249190" cy="249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60711692-2685-46C2-8A06-C94C0B3778F2}"/>
              </a:ext>
            </a:extLst>
          </p:cNvPr>
          <p:cNvSpPr/>
          <p:nvPr/>
        </p:nvSpPr>
        <p:spPr>
          <a:xfrm>
            <a:off x="912861" y="4935799"/>
            <a:ext cx="249190" cy="249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本占位符 1">
            <a:extLst>
              <a:ext uri="{FF2B5EF4-FFF2-40B4-BE49-F238E27FC236}">
                <a16:creationId xmlns="" xmlns:a16="http://schemas.microsoft.com/office/drawing/2014/main" id="{32ED61B7-D82E-4286-AD9E-38E135AD468C}"/>
              </a:ext>
            </a:extLst>
          </p:cNvPr>
          <p:cNvSpPr txBox="1">
            <a:spLocks/>
          </p:cNvSpPr>
          <p:nvPr/>
        </p:nvSpPr>
        <p:spPr>
          <a:xfrm>
            <a:off x="10127641" y="676380"/>
            <a:ext cx="2861904" cy="46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rgbClr val="4EA4DD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/>
              <a:t>PART FOUR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1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79414" y="578474"/>
            <a:ext cx="6368824" cy="512036"/>
          </a:xfrm>
        </p:spPr>
        <p:txBody>
          <a:bodyPr/>
          <a:lstStyle/>
          <a:p>
            <a:r>
              <a:rPr lang="zh-TW" altLang="en-US" dirty="0"/>
              <a:t>程 式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</a:t>
            </a:r>
          </a:p>
        </p:txBody>
      </p:sp>
      <p:graphicFrame>
        <p:nvGraphicFramePr>
          <p:cNvPr id="14" name="图表 13"/>
          <p:cNvGraphicFramePr/>
          <p:nvPr/>
        </p:nvGraphicFramePr>
        <p:xfrm>
          <a:off x="3789980" y="2429066"/>
          <a:ext cx="4861912" cy="3241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2669501" y="3480707"/>
            <a:ext cx="2175641" cy="0"/>
          </a:xfrm>
          <a:prstGeom prst="line">
            <a:avLst/>
          </a:prstGeom>
          <a:ln w="22225">
            <a:solidFill>
              <a:srgbClr val="4EA4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206599" y="4950279"/>
            <a:ext cx="2175641" cy="0"/>
          </a:xfrm>
          <a:prstGeom prst="line">
            <a:avLst/>
          </a:prstGeom>
          <a:ln w="22225">
            <a:solidFill>
              <a:srgbClr val="4EA4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09740" y="2891526"/>
            <a:ext cx="135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37%</a:t>
            </a:r>
            <a:endParaRPr lang="zh-CN" alt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82981" y="4303948"/>
            <a:ext cx="135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63%</a:t>
            </a:r>
            <a:endParaRPr lang="zh-CN" alt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4500" y="1200810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EA4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此處添加小標題</a:t>
            </a:r>
          </a:p>
        </p:txBody>
      </p:sp>
      <p:sp>
        <p:nvSpPr>
          <p:cNvPr id="28" name="矩形 27"/>
          <p:cNvSpPr/>
          <p:nvPr/>
        </p:nvSpPr>
        <p:spPr>
          <a:xfrm>
            <a:off x="573791" y="1612149"/>
            <a:ext cx="10684759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您的內容打在這裡，或者通過複製您的文本後，在此框中選擇粘貼，並選擇只保留文字。您的內容打在這裡，或者通過複製您的文本後，在此框中選擇粘貼，並選擇只保留文字。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09739" y="3538652"/>
            <a:ext cx="203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EA4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添加說明文本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503886" y="5005593"/>
            <a:ext cx="215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EA4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添加說明文本</a:t>
            </a:r>
          </a:p>
        </p:txBody>
      </p:sp>
      <p:sp>
        <p:nvSpPr>
          <p:cNvPr id="31" name="矩形 30"/>
          <p:cNvSpPr/>
          <p:nvPr/>
        </p:nvSpPr>
        <p:spPr>
          <a:xfrm>
            <a:off x="1199399" y="3962230"/>
            <a:ext cx="340707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您的內容打在這裡，或者通過複製您的文本後，在此框中選擇粘貼，並選擇只保留文字。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91873" y="5428982"/>
            <a:ext cx="340707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您的內容打在這裡，或者通過複製您的文本後，在此框中選擇粘貼，並選擇只保留文字。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53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A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EA4D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8" r="33377"/>
          <a:stretch/>
        </p:blipFill>
        <p:spPr>
          <a:xfrm>
            <a:off x="0" y="0"/>
            <a:ext cx="5143500" cy="68698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70171" y="1313736"/>
            <a:ext cx="351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此處添加小標題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70171" y="1843314"/>
            <a:ext cx="3381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accent2"/>
                </a:solidFill>
              </a:rPr>
              <a:t>CLICK TO ADD YOUR TITLE HERE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71" y="2272734"/>
            <a:ext cx="4816929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E8EAE9"/>
                </a:solidFill>
              </a:rPr>
              <a:t>您的內容打在這裡，或者通過複製您的文本後，在此框中選擇粘貼，並選擇只保留文字。您的內容打在這裡，或者通過複製您的文本後，在此框中選擇粘貼，並選擇只保留文字。您的內容打在這裡，或者通過複製您的文本後，在此框中選擇粘貼，並選擇只保留文字。</a:t>
            </a:r>
          </a:p>
        </p:txBody>
      </p:sp>
      <p:sp>
        <p:nvSpPr>
          <p:cNvPr id="9" name="矩形 8"/>
          <p:cNvSpPr/>
          <p:nvPr/>
        </p:nvSpPr>
        <p:spPr>
          <a:xfrm>
            <a:off x="6270171" y="4976623"/>
            <a:ext cx="4816929" cy="775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dirty="0">
                <a:solidFill>
                  <a:srgbClr val="E8EAE9"/>
                </a:solidFill>
              </a:rPr>
              <a:t>您的內容打在這裡，或者通過複製您的文本後，在此框中選擇粘貼，並選擇只保留文字。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143500" y="0"/>
            <a:ext cx="0" cy="68698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900940" y="1323976"/>
            <a:ext cx="4086225" cy="4686300"/>
            <a:chOff x="6391276" y="1343026"/>
            <a:chExt cx="4086225" cy="4686300"/>
          </a:xfrm>
        </p:grpSpPr>
        <p:sp>
          <p:nvSpPr>
            <p:cNvPr id="4" name="MH_SubTitle_4"/>
            <p:cNvSpPr/>
            <p:nvPr>
              <p:custDataLst>
                <p:tags r:id="rId1"/>
              </p:custDataLst>
            </p:nvPr>
          </p:nvSpPr>
          <p:spPr>
            <a:xfrm>
              <a:off x="7164388" y="3382964"/>
              <a:ext cx="2519362" cy="598487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39393"/>
                  </a:solidFill>
                </a:rPr>
                <a:t>關鍵字</a:t>
              </a:r>
            </a:p>
          </p:txBody>
        </p:sp>
        <p:sp>
          <p:nvSpPr>
            <p:cNvPr id="5" name="MH_SubTitle_3"/>
            <p:cNvSpPr/>
            <p:nvPr>
              <p:custDataLst>
                <p:tags r:id="rId2"/>
              </p:custDataLst>
            </p:nvPr>
          </p:nvSpPr>
          <p:spPr>
            <a:xfrm>
              <a:off x="7164388" y="4065589"/>
              <a:ext cx="2519362" cy="59848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FFFFFF"/>
                  </a:solidFill>
                </a:rPr>
                <a:t>關鍵字</a:t>
              </a:r>
            </a:p>
          </p:txBody>
        </p:sp>
        <p:sp>
          <p:nvSpPr>
            <p:cNvPr id="6" name="MH_SubTitle_2"/>
            <p:cNvSpPr/>
            <p:nvPr>
              <p:custDataLst>
                <p:tags r:id="rId3"/>
              </p:custDataLst>
            </p:nvPr>
          </p:nvSpPr>
          <p:spPr>
            <a:xfrm>
              <a:off x="7164388" y="4748214"/>
              <a:ext cx="2519362" cy="598487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939393"/>
                  </a:solidFill>
                </a:rPr>
                <a:t>關鍵字</a:t>
              </a:r>
            </a:p>
          </p:txBody>
        </p:sp>
        <p:sp>
          <p:nvSpPr>
            <p:cNvPr id="7" name="MH_SubTitle_1"/>
            <p:cNvSpPr/>
            <p:nvPr>
              <p:custDataLst>
                <p:tags r:id="rId4"/>
              </p:custDataLst>
            </p:nvPr>
          </p:nvSpPr>
          <p:spPr>
            <a:xfrm>
              <a:off x="7164388" y="5430839"/>
              <a:ext cx="2519362" cy="59848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FFFFFF"/>
                  </a:solidFill>
                </a:rPr>
                <a:t>關鍵字</a:t>
              </a:r>
            </a:p>
          </p:txBody>
        </p:sp>
        <p:sp>
          <p:nvSpPr>
            <p:cNvPr id="9" name="MH_SubTitle_5"/>
            <p:cNvSpPr/>
            <p:nvPr>
              <p:custDataLst>
                <p:tags r:id="rId5"/>
              </p:custDataLst>
            </p:nvPr>
          </p:nvSpPr>
          <p:spPr>
            <a:xfrm>
              <a:off x="6391276" y="1343026"/>
              <a:ext cx="4086225" cy="1971675"/>
            </a:xfrm>
            <a:prstGeom prst="upArrow">
              <a:avLst>
                <a:gd name="adj1" fmla="val 61514"/>
                <a:gd name="adj2" fmla="val 83131"/>
              </a:avLst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lnSpc>
                  <a:spcPct val="130000"/>
                </a:lnSpc>
                <a:defRPr/>
              </a:pPr>
              <a:r>
                <a:rPr lang="zh-CN" altLang="en-US" sz="2400" dirty="0">
                  <a:solidFill>
                    <a:srgbClr val="FFFFFF"/>
                  </a:solidFill>
                </a:rPr>
                <a:t>關鍵字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222453" y="3757352"/>
            <a:ext cx="594518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939393"/>
                </a:solidFill>
              </a:rPr>
              <a:t>您的內容打在這裡，或者通過複製您的文本後，在此框中選擇粘貼，並選擇只保留文字。您的內容打在這裡，或者通過複製您的文本後，在此框中選擇粘貼，並選擇只保留文字。您的內容打在這裡，或者通過複製您的文本後，在此框中選擇粘貼，並選擇只保留文字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63752" y="3086319"/>
            <a:ext cx="3257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4EA4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此處添加小標題</a:t>
            </a: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214552" y="3721894"/>
            <a:ext cx="28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0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43051" y="2609851"/>
            <a:ext cx="8769477" cy="3516314"/>
            <a:chOff x="2632075" y="3033713"/>
            <a:chExt cx="6927851" cy="2901951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7632701" y="3033714"/>
              <a:ext cx="1927225" cy="223837"/>
            </a:xfrm>
            <a:custGeom>
              <a:avLst/>
              <a:gdLst>
                <a:gd name="connsiteX0" fmla="*/ 0 w 2401677"/>
                <a:gd name="connsiteY0" fmla="*/ 0 h 275422"/>
                <a:gd name="connsiteX1" fmla="*/ 2401677 w 2401677"/>
                <a:gd name="connsiteY1" fmla="*/ 0 h 275422"/>
                <a:gd name="connsiteX2" fmla="*/ 2401677 w 2401677"/>
                <a:gd name="connsiteY2" fmla="*/ 275422 h 275422"/>
                <a:gd name="connsiteX3" fmla="*/ 0 w 2401677"/>
                <a:gd name="connsiteY3" fmla="*/ 275422 h 275422"/>
                <a:gd name="connsiteX4" fmla="*/ 0 w 2401677"/>
                <a:gd name="connsiteY4" fmla="*/ 0 h 275422"/>
                <a:gd name="connsiteX0" fmla="*/ 0 w 2401677"/>
                <a:gd name="connsiteY0" fmla="*/ 2982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0 w 2401677"/>
                <a:gd name="connsiteY4" fmla="*/ 278404 h 278404"/>
                <a:gd name="connsiteX5" fmla="*/ 0 w 2401677"/>
                <a:gd name="connsiteY5" fmla="*/ 2982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0 w 2401677"/>
                <a:gd name="connsiteY4" fmla="*/ 278404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2075230 w 2401677"/>
                <a:gd name="connsiteY4" fmla="*/ 273050 h 278404"/>
                <a:gd name="connsiteX5" fmla="*/ 0 w 2401677"/>
                <a:gd name="connsiteY5" fmla="*/ 278404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075230 w 2401677"/>
                <a:gd name="connsiteY3" fmla="*/ 273050 h 278404"/>
                <a:gd name="connsiteX4" fmla="*/ 0 w 2401677"/>
                <a:gd name="connsiteY4" fmla="*/ 278404 h 27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1677" h="278404">
                  <a:moveTo>
                    <a:pt x="0" y="278404"/>
                  </a:moveTo>
                  <a:lnTo>
                    <a:pt x="309930" y="0"/>
                  </a:lnTo>
                  <a:lnTo>
                    <a:pt x="2401677" y="2982"/>
                  </a:lnTo>
                  <a:lnTo>
                    <a:pt x="2075230" y="273050"/>
                  </a:lnTo>
                  <a:lnTo>
                    <a:pt x="0" y="2784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2"/>
            <p:cNvSpPr/>
            <p:nvPr>
              <p:custDataLst>
                <p:tags r:id="rId2"/>
              </p:custDataLst>
            </p:nvPr>
          </p:nvSpPr>
          <p:spPr>
            <a:xfrm>
              <a:off x="5964239" y="3927475"/>
              <a:ext cx="1927225" cy="223838"/>
            </a:xfrm>
            <a:custGeom>
              <a:avLst/>
              <a:gdLst>
                <a:gd name="connsiteX0" fmla="*/ 0 w 2401677"/>
                <a:gd name="connsiteY0" fmla="*/ 0 h 275422"/>
                <a:gd name="connsiteX1" fmla="*/ 2401677 w 2401677"/>
                <a:gd name="connsiteY1" fmla="*/ 0 h 275422"/>
                <a:gd name="connsiteX2" fmla="*/ 2401677 w 2401677"/>
                <a:gd name="connsiteY2" fmla="*/ 275422 h 275422"/>
                <a:gd name="connsiteX3" fmla="*/ 0 w 2401677"/>
                <a:gd name="connsiteY3" fmla="*/ 275422 h 275422"/>
                <a:gd name="connsiteX4" fmla="*/ 0 w 2401677"/>
                <a:gd name="connsiteY4" fmla="*/ 0 h 275422"/>
                <a:gd name="connsiteX0" fmla="*/ 0 w 2401677"/>
                <a:gd name="connsiteY0" fmla="*/ 2982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0 w 2401677"/>
                <a:gd name="connsiteY4" fmla="*/ 278404 h 278404"/>
                <a:gd name="connsiteX5" fmla="*/ 0 w 2401677"/>
                <a:gd name="connsiteY5" fmla="*/ 2982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0 w 2401677"/>
                <a:gd name="connsiteY4" fmla="*/ 278404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2075230 w 2401677"/>
                <a:gd name="connsiteY4" fmla="*/ 273050 h 278404"/>
                <a:gd name="connsiteX5" fmla="*/ 0 w 2401677"/>
                <a:gd name="connsiteY5" fmla="*/ 278404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075230 w 2401677"/>
                <a:gd name="connsiteY3" fmla="*/ 273050 h 278404"/>
                <a:gd name="connsiteX4" fmla="*/ 0 w 2401677"/>
                <a:gd name="connsiteY4" fmla="*/ 278404 h 27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1677" h="278404">
                  <a:moveTo>
                    <a:pt x="0" y="278404"/>
                  </a:moveTo>
                  <a:lnTo>
                    <a:pt x="309930" y="0"/>
                  </a:lnTo>
                  <a:lnTo>
                    <a:pt x="2401677" y="2982"/>
                  </a:lnTo>
                  <a:lnTo>
                    <a:pt x="2075230" y="273050"/>
                  </a:lnTo>
                  <a:lnTo>
                    <a:pt x="0" y="2784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MH_Other_3"/>
            <p:cNvSpPr/>
            <p:nvPr>
              <p:custDataLst>
                <p:tags r:id="rId3"/>
              </p:custDataLst>
            </p:nvPr>
          </p:nvSpPr>
          <p:spPr>
            <a:xfrm>
              <a:off x="2632075" y="5715001"/>
              <a:ext cx="1906588" cy="220663"/>
            </a:xfrm>
            <a:custGeom>
              <a:avLst/>
              <a:gdLst>
                <a:gd name="connsiteX0" fmla="*/ 0 w 2401677"/>
                <a:gd name="connsiteY0" fmla="*/ 0 h 275422"/>
                <a:gd name="connsiteX1" fmla="*/ 2401677 w 2401677"/>
                <a:gd name="connsiteY1" fmla="*/ 0 h 275422"/>
                <a:gd name="connsiteX2" fmla="*/ 2401677 w 2401677"/>
                <a:gd name="connsiteY2" fmla="*/ 275422 h 275422"/>
                <a:gd name="connsiteX3" fmla="*/ 0 w 2401677"/>
                <a:gd name="connsiteY3" fmla="*/ 275422 h 275422"/>
                <a:gd name="connsiteX4" fmla="*/ 0 w 2401677"/>
                <a:gd name="connsiteY4" fmla="*/ 0 h 275422"/>
                <a:gd name="connsiteX0" fmla="*/ 0 w 2401677"/>
                <a:gd name="connsiteY0" fmla="*/ 0 h 275422"/>
                <a:gd name="connsiteX1" fmla="*/ 2401677 w 2401677"/>
                <a:gd name="connsiteY1" fmla="*/ 0 h 275422"/>
                <a:gd name="connsiteX2" fmla="*/ 2401677 w 2401677"/>
                <a:gd name="connsiteY2" fmla="*/ 275422 h 275422"/>
                <a:gd name="connsiteX3" fmla="*/ 2076450 w 2401677"/>
                <a:gd name="connsiteY3" fmla="*/ 273127 h 275422"/>
                <a:gd name="connsiteX4" fmla="*/ 0 w 2401677"/>
                <a:gd name="connsiteY4" fmla="*/ 275422 h 275422"/>
                <a:gd name="connsiteX5" fmla="*/ 0 w 2401677"/>
                <a:gd name="connsiteY5" fmla="*/ 0 h 275422"/>
                <a:gd name="connsiteX0" fmla="*/ 0 w 2401677"/>
                <a:gd name="connsiteY0" fmla="*/ 0 h 275422"/>
                <a:gd name="connsiteX1" fmla="*/ 2401677 w 2401677"/>
                <a:gd name="connsiteY1" fmla="*/ 0 h 275422"/>
                <a:gd name="connsiteX2" fmla="*/ 2076450 w 2401677"/>
                <a:gd name="connsiteY2" fmla="*/ 273127 h 275422"/>
                <a:gd name="connsiteX3" fmla="*/ 0 w 2401677"/>
                <a:gd name="connsiteY3" fmla="*/ 275422 h 275422"/>
                <a:gd name="connsiteX4" fmla="*/ 0 w 2401677"/>
                <a:gd name="connsiteY4" fmla="*/ 0 h 275422"/>
                <a:gd name="connsiteX0" fmla="*/ 0 w 2376277"/>
                <a:gd name="connsiteY0" fmla="*/ 0 h 275422"/>
                <a:gd name="connsiteX1" fmla="*/ 2376277 w 2376277"/>
                <a:gd name="connsiteY1" fmla="*/ 0 h 275422"/>
                <a:gd name="connsiteX2" fmla="*/ 2076450 w 2376277"/>
                <a:gd name="connsiteY2" fmla="*/ 273127 h 275422"/>
                <a:gd name="connsiteX3" fmla="*/ 0 w 2376277"/>
                <a:gd name="connsiteY3" fmla="*/ 275422 h 275422"/>
                <a:gd name="connsiteX4" fmla="*/ 0 w 2376277"/>
                <a:gd name="connsiteY4" fmla="*/ 0 h 27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77" h="275422">
                  <a:moveTo>
                    <a:pt x="0" y="0"/>
                  </a:moveTo>
                  <a:lnTo>
                    <a:pt x="2376277" y="0"/>
                  </a:lnTo>
                  <a:lnTo>
                    <a:pt x="2076450" y="273127"/>
                  </a:lnTo>
                  <a:lnTo>
                    <a:pt x="0" y="275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MH_Other_4"/>
            <p:cNvSpPr/>
            <p:nvPr>
              <p:custDataLst>
                <p:tags r:id="rId4"/>
              </p:custDataLst>
            </p:nvPr>
          </p:nvSpPr>
          <p:spPr>
            <a:xfrm>
              <a:off x="4294189" y="4821239"/>
              <a:ext cx="1927225" cy="223837"/>
            </a:xfrm>
            <a:custGeom>
              <a:avLst/>
              <a:gdLst>
                <a:gd name="connsiteX0" fmla="*/ 0 w 2401677"/>
                <a:gd name="connsiteY0" fmla="*/ 0 h 275422"/>
                <a:gd name="connsiteX1" fmla="*/ 2401677 w 2401677"/>
                <a:gd name="connsiteY1" fmla="*/ 0 h 275422"/>
                <a:gd name="connsiteX2" fmla="*/ 2401677 w 2401677"/>
                <a:gd name="connsiteY2" fmla="*/ 275422 h 275422"/>
                <a:gd name="connsiteX3" fmla="*/ 0 w 2401677"/>
                <a:gd name="connsiteY3" fmla="*/ 275422 h 275422"/>
                <a:gd name="connsiteX4" fmla="*/ 0 w 2401677"/>
                <a:gd name="connsiteY4" fmla="*/ 0 h 275422"/>
                <a:gd name="connsiteX0" fmla="*/ 0 w 2401677"/>
                <a:gd name="connsiteY0" fmla="*/ 2982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0 w 2401677"/>
                <a:gd name="connsiteY4" fmla="*/ 278404 h 278404"/>
                <a:gd name="connsiteX5" fmla="*/ 0 w 2401677"/>
                <a:gd name="connsiteY5" fmla="*/ 2982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0 w 2401677"/>
                <a:gd name="connsiteY4" fmla="*/ 278404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2075230 w 2401677"/>
                <a:gd name="connsiteY4" fmla="*/ 273050 h 278404"/>
                <a:gd name="connsiteX5" fmla="*/ 0 w 2401677"/>
                <a:gd name="connsiteY5" fmla="*/ 278404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075230 w 2401677"/>
                <a:gd name="connsiteY3" fmla="*/ 273050 h 278404"/>
                <a:gd name="connsiteX4" fmla="*/ 0 w 2401677"/>
                <a:gd name="connsiteY4" fmla="*/ 278404 h 27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1677" h="278404">
                  <a:moveTo>
                    <a:pt x="0" y="278404"/>
                  </a:moveTo>
                  <a:lnTo>
                    <a:pt x="309930" y="0"/>
                  </a:lnTo>
                  <a:lnTo>
                    <a:pt x="2401677" y="2982"/>
                  </a:lnTo>
                  <a:lnTo>
                    <a:pt x="2075230" y="273050"/>
                  </a:lnTo>
                  <a:lnTo>
                    <a:pt x="0" y="2784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MH_Other_5"/>
            <p:cNvSpPr/>
            <p:nvPr>
              <p:custDataLst>
                <p:tags r:id="rId5"/>
              </p:custDataLst>
            </p:nvPr>
          </p:nvSpPr>
          <p:spPr>
            <a:xfrm rot="16200000" flipV="1">
              <a:off x="3859213" y="5246688"/>
              <a:ext cx="1117600" cy="260350"/>
            </a:xfrm>
            <a:custGeom>
              <a:avLst/>
              <a:gdLst>
                <a:gd name="connsiteX0" fmla="*/ 0 w 1389960"/>
                <a:gd name="connsiteY0" fmla="*/ 317655 h 317655"/>
                <a:gd name="connsiteX1" fmla="*/ 282614 w 1389960"/>
                <a:gd name="connsiteY1" fmla="*/ 0 h 317655"/>
                <a:gd name="connsiteX2" fmla="*/ 1107346 w 1389960"/>
                <a:gd name="connsiteY2" fmla="*/ 0 h 317655"/>
                <a:gd name="connsiteX3" fmla="*/ 1389960 w 1389960"/>
                <a:gd name="connsiteY3" fmla="*/ 317655 h 317655"/>
                <a:gd name="connsiteX4" fmla="*/ 0 w 1389960"/>
                <a:gd name="connsiteY4" fmla="*/ 317655 h 317655"/>
                <a:gd name="connsiteX0" fmla="*/ 0 w 1393096"/>
                <a:gd name="connsiteY0" fmla="*/ 317655 h 317655"/>
                <a:gd name="connsiteX1" fmla="*/ 282614 w 1393096"/>
                <a:gd name="connsiteY1" fmla="*/ 0 h 317655"/>
                <a:gd name="connsiteX2" fmla="*/ 1393096 w 1393096"/>
                <a:gd name="connsiteY2" fmla="*/ 3 h 317655"/>
                <a:gd name="connsiteX3" fmla="*/ 1389960 w 1393096"/>
                <a:gd name="connsiteY3" fmla="*/ 317655 h 317655"/>
                <a:gd name="connsiteX4" fmla="*/ 0 w 1393096"/>
                <a:gd name="connsiteY4" fmla="*/ 317655 h 317655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389960 w 1393096"/>
                <a:gd name="connsiteY3" fmla="*/ 317655 h 325226"/>
                <a:gd name="connsiteX4" fmla="*/ 1126244 w 1393096"/>
                <a:gd name="connsiteY4" fmla="*/ 325226 h 325226"/>
                <a:gd name="connsiteX5" fmla="*/ 0 w 1393096"/>
                <a:gd name="connsiteY5" fmla="*/ 317655 h 325226"/>
                <a:gd name="connsiteX0" fmla="*/ 0 w 1443372"/>
                <a:gd name="connsiteY0" fmla="*/ 317655 h 325226"/>
                <a:gd name="connsiteX1" fmla="*/ 282614 w 1443372"/>
                <a:gd name="connsiteY1" fmla="*/ 0 h 325226"/>
                <a:gd name="connsiteX2" fmla="*/ 1393096 w 1443372"/>
                <a:gd name="connsiteY2" fmla="*/ 3 h 325226"/>
                <a:gd name="connsiteX3" fmla="*/ 1126244 w 1443372"/>
                <a:gd name="connsiteY3" fmla="*/ 325226 h 325226"/>
                <a:gd name="connsiteX4" fmla="*/ 0 w 1443372"/>
                <a:gd name="connsiteY4" fmla="*/ 317655 h 325226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126244 w 1393096"/>
                <a:gd name="connsiteY3" fmla="*/ 325226 h 325226"/>
                <a:gd name="connsiteX4" fmla="*/ 0 w 1393096"/>
                <a:gd name="connsiteY4" fmla="*/ 317655 h 325226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126244 w 1393096"/>
                <a:gd name="connsiteY3" fmla="*/ 325226 h 325226"/>
                <a:gd name="connsiteX4" fmla="*/ 0 w 1393096"/>
                <a:gd name="connsiteY4" fmla="*/ 317655 h 32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3096" h="325226">
                  <a:moveTo>
                    <a:pt x="0" y="317655"/>
                  </a:moveTo>
                  <a:lnTo>
                    <a:pt x="282614" y="0"/>
                  </a:lnTo>
                  <a:lnTo>
                    <a:pt x="1393096" y="3"/>
                  </a:lnTo>
                  <a:lnTo>
                    <a:pt x="1126244" y="325226"/>
                  </a:lnTo>
                  <a:lnTo>
                    <a:pt x="0" y="3176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MH_Other_6"/>
            <p:cNvSpPr/>
            <p:nvPr>
              <p:custDataLst>
                <p:tags r:id="rId6"/>
              </p:custDataLst>
            </p:nvPr>
          </p:nvSpPr>
          <p:spPr>
            <a:xfrm rot="16200000" flipV="1">
              <a:off x="5531644" y="4352131"/>
              <a:ext cx="1117600" cy="261938"/>
            </a:xfrm>
            <a:custGeom>
              <a:avLst/>
              <a:gdLst>
                <a:gd name="connsiteX0" fmla="*/ 0 w 1389960"/>
                <a:gd name="connsiteY0" fmla="*/ 317655 h 317655"/>
                <a:gd name="connsiteX1" fmla="*/ 282614 w 1389960"/>
                <a:gd name="connsiteY1" fmla="*/ 0 h 317655"/>
                <a:gd name="connsiteX2" fmla="*/ 1107346 w 1389960"/>
                <a:gd name="connsiteY2" fmla="*/ 0 h 317655"/>
                <a:gd name="connsiteX3" fmla="*/ 1389960 w 1389960"/>
                <a:gd name="connsiteY3" fmla="*/ 317655 h 317655"/>
                <a:gd name="connsiteX4" fmla="*/ 0 w 1389960"/>
                <a:gd name="connsiteY4" fmla="*/ 317655 h 317655"/>
                <a:gd name="connsiteX0" fmla="*/ 0 w 1393096"/>
                <a:gd name="connsiteY0" fmla="*/ 317655 h 317655"/>
                <a:gd name="connsiteX1" fmla="*/ 282614 w 1393096"/>
                <a:gd name="connsiteY1" fmla="*/ 0 h 317655"/>
                <a:gd name="connsiteX2" fmla="*/ 1393096 w 1393096"/>
                <a:gd name="connsiteY2" fmla="*/ 3 h 317655"/>
                <a:gd name="connsiteX3" fmla="*/ 1389960 w 1393096"/>
                <a:gd name="connsiteY3" fmla="*/ 317655 h 317655"/>
                <a:gd name="connsiteX4" fmla="*/ 0 w 1393096"/>
                <a:gd name="connsiteY4" fmla="*/ 317655 h 317655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389960 w 1393096"/>
                <a:gd name="connsiteY3" fmla="*/ 317655 h 325226"/>
                <a:gd name="connsiteX4" fmla="*/ 1126244 w 1393096"/>
                <a:gd name="connsiteY4" fmla="*/ 325226 h 325226"/>
                <a:gd name="connsiteX5" fmla="*/ 0 w 1393096"/>
                <a:gd name="connsiteY5" fmla="*/ 317655 h 325226"/>
                <a:gd name="connsiteX0" fmla="*/ 0 w 1443372"/>
                <a:gd name="connsiteY0" fmla="*/ 317655 h 325226"/>
                <a:gd name="connsiteX1" fmla="*/ 282614 w 1443372"/>
                <a:gd name="connsiteY1" fmla="*/ 0 h 325226"/>
                <a:gd name="connsiteX2" fmla="*/ 1393096 w 1443372"/>
                <a:gd name="connsiteY2" fmla="*/ 3 h 325226"/>
                <a:gd name="connsiteX3" fmla="*/ 1126244 w 1443372"/>
                <a:gd name="connsiteY3" fmla="*/ 325226 h 325226"/>
                <a:gd name="connsiteX4" fmla="*/ 0 w 1443372"/>
                <a:gd name="connsiteY4" fmla="*/ 317655 h 325226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126244 w 1393096"/>
                <a:gd name="connsiteY3" fmla="*/ 325226 h 325226"/>
                <a:gd name="connsiteX4" fmla="*/ 0 w 1393096"/>
                <a:gd name="connsiteY4" fmla="*/ 317655 h 325226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126244 w 1393096"/>
                <a:gd name="connsiteY3" fmla="*/ 325226 h 325226"/>
                <a:gd name="connsiteX4" fmla="*/ 0 w 1393096"/>
                <a:gd name="connsiteY4" fmla="*/ 317655 h 32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3096" h="325226">
                  <a:moveTo>
                    <a:pt x="0" y="317655"/>
                  </a:moveTo>
                  <a:lnTo>
                    <a:pt x="282614" y="0"/>
                  </a:lnTo>
                  <a:lnTo>
                    <a:pt x="1393096" y="3"/>
                  </a:lnTo>
                  <a:lnTo>
                    <a:pt x="1126244" y="325226"/>
                  </a:lnTo>
                  <a:lnTo>
                    <a:pt x="0" y="3176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MH_Other_7"/>
            <p:cNvSpPr/>
            <p:nvPr>
              <p:custDataLst>
                <p:tags r:id="rId7"/>
              </p:custDataLst>
            </p:nvPr>
          </p:nvSpPr>
          <p:spPr>
            <a:xfrm rot="16200000" flipV="1">
              <a:off x="7204075" y="3462338"/>
              <a:ext cx="1117600" cy="260350"/>
            </a:xfrm>
            <a:custGeom>
              <a:avLst/>
              <a:gdLst>
                <a:gd name="connsiteX0" fmla="*/ 0 w 1389960"/>
                <a:gd name="connsiteY0" fmla="*/ 317655 h 317655"/>
                <a:gd name="connsiteX1" fmla="*/ 282614 w 1389960"/>
                <a:gd name="connsiteY1" fmla="*/ 0 h 317655"/>
                <a:gd name="connsiteX2" fmla="*/ 1107346 w 1389960"/>
                <a:gd name="connsiteY2" fmla="*/ 0 h 317655"/>
                <a:gd name="connsiteX3" fmla="*/ 1389960 w 1389960"/>
                <a:gd name="connsiteY3" fmla="*/ 317655 h 317655"/>
                <a:gd name="connsiteX4" fmla="*/ 0 w 1389960"/>
                <a:gd name="connsiteY4" fmla="*/ 317655 h 317655"/>
                <a:gd name="connsiteX0" fmla="*/ 0 w 1393096"/>
                <a:gd name="connsiteY0" fmla="*/ 317655 h 317655"/>
                <a:gd name="connsiteX1" fmla="*/ 282614 w 1393096"/>
                <a:gd name="connsiteY1" fmla="*/ 0 h 317655"/>
                <a:gd name="connsiteX2" fmla="*/ 1393096 w 1393096"/>
                <a:gd name="connsiteY2" fmla="*/ 3 h 317655"/>
                <a:gd name="connsiteX3" fmla="*/ 1389960 w 1393096"/>
                <a:gd name="connsiteY3" fmla="*/ 317655 h 317655"/>
                <a:gd name="connsiteX4" fmla="*/ 0 w 1393096"/>
                <a:gd name="connsiteY4" fmla="*/ 317655 h 317655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389960 w 1393096"/>
                <a:gd name="connsiteY3" fmla="*/ 317655 h 325226"/>
                <a:gd name="connsiteX4" fmla="*/ 1126244 w 1393096"/>
                <a:gd name="connsiteY4" fmla="*/ 325226 h 325226"/>
                <a:gd name="connsiteX5" fmla="*/ 0 w 1393096"/>
                <a:gd name="connsiteY5" fmla="*/ 317655 h 325226"/>
                <a:gd name="connsiteX0" fmla="*/ 0 w 1443372"/>
                <a:gd name="connsiteY0" fmla="*/ 317655 h 325226"/>
                <a:gd name="connsiteX1" fmla="*/ 282614 w 1443372"/>
                <a:gd name="connsiteY1" fmla="*/ 0 h 325226"/>
                <a:gd name="connsiteX2" fmla="*/ 1393096 w 1443372"/>
                <a:gd name="connsiteY2" fmla="*/ 3 h 325226"/>
                <a:gd name="connsiteX3" fmla="*/ 1126244 w 1443372"/>
                <a:gd name="connsiteY3" fmla="*/ 325226 h 325226"/>
                <a:gd name="connsiteX4" fmla="*/ 0 w 1443372"/>
                <a:gd name="connsiteY4" fmla="*/ 317655 h 325226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126244 w 1393096"/>
                <a:gd name="connsiteY3" fmla="*/ 325226 h 325226"/>
                <a:gd name="connsiteX4" fmla="*/ 0 w 1393096"/>
                <a:gd name="connsiteY4" fmla="*/ 317655 h 325226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126244 w 1393096"/>
                <a:gd name="connsiteY3" fmla="*/ 325226 h 325226"/>
                <a:gd name="connsiteX4" fmla="*/ 0 w 1393096"/>
                <a:gd name="connsiteY4" fmla="*/ 317655 h 32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3096" h="325226">
                  <a:moveTo>
                    <a:pt x="0" y="317655"/>
                  </a:moveTo>
                  <a:lnTo>
                    <a:pt x="282614" y="0"/>
                  </a:lnTo>
                  <a:lnTo>
                    <a:pt x="1393096" y="3"/>
                  </a:lnTo>
                  <a:lnTo>
                    <a:pt x="1126244" y="325226"/>
                  </a:lnTo>
                  <a:lnTo>
                    <a:pt x="0" y="3176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1089892" y="5100336"/>
            <a:ext cx="258488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您的內容打在這裡，或者通過複製您的文本後</a:t>
            </a:r>
          </a:p>
        </p:txBody>
      </p:sp>
      <p:sp>
        <p:nvSpPr>
          <p:cNvPr id="34" name="矩形 33"/>
          <p:cNvSpPr/>
          <p:nvPr/>
        </p:nvSpPr>
        <p:spPr>
          <a:xfrm>
            <a:off x="3186545" y="4013845"/>
            <a:ext cx="2572083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您的內容打在這裡，或者通過複製您的文本後</a:t>
            </a:r>
          </a:p>
        </p:txBody>
      </p:sp>
      <p:sp>
        <p:nvSpPr>
          <p:cNvPr id="35" name="矩形 34"/>
          <p:cNvSpPr/>
          <p:nvPr/>
        </p:nvSpPr>
        <p:spPr>
          <a:xfrm>
            <a:off x="5320146" y="2921910"/>
            <a:ext cx="2527704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您的內容打在這裡，或者通過複製您的文本後</a:t>
            </a:r>
          </a:p>
        </p:txBody>
      </p:sp>
      <p:sp>
        <p:nvSpPr>
          <p:cNvPr id="36" name="矩形 35"/>
          <p:cNvSpPr/>
          <p:nvPr/>
        </p:nvSpPr>
        <p:spPr>
          <a:xfrm>
            <a:off x="7749309" y="1863828"/>
            <a:ext cx="2563219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您的內容打在這裡，或者通過複製您的文本後</a:t>
            </a:r>
          </a:p>
        </p:txBody>
      </p:sp>
      <p:sp>
        <p:nvSpPr>
          <p:cNvPr id="37" name="矩形 36"/>
          <p:cNvSpPr/>
          <p:nvPr/>
        </p:nvSpPr>
        <p:spPr>
          <a:xfrm>
            <a:off x="2282250" y="4507347"/>
            <a:ext cx="742949" cy="69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EA4DD"/>
                </a:solidFill>
              </a:rPr>
              <a:t>01</a:t>
            </a:r>
            <a:endParaRPr lang="zh-CN" altLang="en-US" sz="3600" b="1" dirty="0">
              <a:solidFill>
                <a:srgbClr val="4EA4DD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90273" y="3399146"/>
            <a:ext cx="742949" cy="69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EA4DD"/>
                </a:solidFill>
              </a:rPr>
              <a:t>02</a:t>
            </a:r>
            <a:endParaRPr lang="zh-CN" altLang="en-US" sz="3600" b="1" dirty="0">
              <a:solidFill>
                <a:srgbClr val="4EA4DD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48657" y="2252745"/>
            <a:ext cx="742949" cy="69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EA4DD"/>
                </a:solidFill>
              </a:rPr>
              <a:t>03</a:t>
            </a:r>
            <a:endParaRPr lang="zh-CN" altLang="en-US" sz="3600" b="1" dirty="0">
              <a:solidFill>
                <a:srgbClr val="4EA4DD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35583" y="1225144"/>
            <a:ext cx="742949" cy="69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EA4DD"/>
                </a:solidFill>
              </a:rPr>
              <a:t>04</a:t>
            </a:r>
            <a:endParaRPr lang="zh-CN" altLang="en-US" sz="3600" b="1" dirty="0">
              <a:solidFill>
                <a:srgbClr val="4EA4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652964" y="2394579"/>
            <a:ext cx="2886075" cy="2695858"/>
            <a:chOff x="4652964" y="2394579"/>
            <a:chExt cx="2886075" cy="2695858"/>
          </a:xfrm>
        </p:grpSpPr>
        <p:sp>
          <p:nvSpPr>
            <p:cNvPr id="22" name="MH_Title_1"/>
            <p:cNvSpPr/>
            <p:nvPr>
              <p:custDataLst>
                <p:tags r:id="rId1"/>
              </p:custDataLst>
            </p:nvPr>
          </p:nvSpPr>
          <p:spPr>
            <a:xfrm>
              <a:off x="4748071" y="2394579"/>
              <a:ext cx="2695858" cy="2695858"/>
            </a:xfrm>
            <a:prstGeom prst="donut">
              <a:avLst>
                <a:gd name="adj" fmla="val 8835"/>
              </a:avLst>
            </a:prstGeom>
            <a:solidFill>
              <a:srgbClr val="4EA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" name="MH_Other_1"/>
            <p:cNvSpPr/>
            <p:nvPr>
              <p:custDataLst>
                <p:tags r:id="rId2"/>
              </p:custDataLst>
            </p:nvPr>
          </p:nvSpPr>
          <p:spPr>
            <a:xfrm rot="-5400000">
              <a:off x="4653758" y="3531395"/>
              <a:ext cx="420687" cy="422275"/>
            </a:xfrm>
            <a:custGeom>
              <a:avLst/>
              <a:gdLst>
                <a:gd name="connsiteX0" fmla="*/ 257175 w 514350"/>
                <a:gd name="connsiteY0" fmla="*/ 89086 h 514350"/>
                <a:gd name="connsiteX1" fmla="*/ 114170 w 514350"/>
                <a:gd name="connsiteY1" fmla="*/ 232090 h 514350"/>
                <a:gd name="connsiteX2" fmla="*/ 114170 w 514350"/>
                <a:gd name="connsiteY2" fmla="*/ 375095 h 514350"/>
                <a:gd name="connsiteX3" fmla="*/ 257175 w 514350"/>
                <a:gd name="connsiteY3" fmla="*/ 232090 h 514350"/>
                <a:gd name="connsiteX4" fmla="*/ 400179 w 514350"/>
                <a:gd name="connsiteY4" fmla="*/ 375095 h 514350"/>
                <a:gd name="connsiteX5" fmla="*/ 400179 w 514350"/>
                <a:gd name="connsiteY5" fmla="*/ 232090 h 514350"/>
                <a:gd name="connsiteX6" fmla="*/ 257175 w 514350"/>
                <a:gd name="connsiteY6" fmla="*/ 0 h 514350"/>
                <a:gd name="connsiteX7" fmla="*/ 514350 w 514350"/>
                <a:gd name="connsiteY7" fmla="*/ 257175 h 514350"/>
                <a:gd name="connsiteX8" fmla="*/ 257175 w 514350"/>
                <a:gd name="connsiteY8" fmla="*/ 514350 h 514350"/>
                <a:gd name="connsiteX9" fmla="*/ 0 w 514350"/>
                <a:gd name="connsiteY9" fmla="*/ 257175 h 514350"/>
                <a:gd name="connsiteX10" fmla="*/ 257175 w 514350"/>
                <a:gd name="connsiteY1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4350" h="514350">
                  <a:moveTo>
                    <a:pt x="257175" y="89086"/>
                  </a:moveTo>
                  <a:lnTo>
                    <a:pt x="114170" y="232090"/>
                  </a:lnTo>
                  <a:lnTo>
                    <a:pt x="114170" y="375095"/>
                  </a:lnTo>
                  <a:lnTo>
                    <a:pt x="257175" y="232090"/>
                  </a:lnTo>
                  <a:lnTo>
                    <a:pt x="400179" y="375095"/>
                  </a:lnTo>
                  <a:lnTo>
                    <a:pt x="400179" y="232090"/>
                  </a:lnTo>
                  <a:close/>
                  <a:moveTo>
                    <a:pt x="257175" y="0"/>
                  </a:moveTo>
                  <a:cubicBezTo>
                    <a:pt x="399209" y="0"/>
                    <a:pt x="514350" y="115141"/>
                    <a:pt x="514350" y="257175"/>
                  </a:cubicBezTo>
                  <a:cubicBezTo>
                    <a:pt x="514350" y="399209"/>
                    <a:pt x="399209" y="514350"/>
                    <a:pt x="257175" y="514350"/>
                  </a:cubicBezTo>
                  <a:cubicBezTo>
                    <a:pt x="115141" y="514350"/>
                    <a:pt x="0" y="399209"/>
                    <a:pt x="0" y="257175"/>
                  </a:cubicBezTo>
                  <a:cubicBezTo>
                    <a:pt x="0" y="115141"/>
                    <a:pt x="115141" y="0"/>
                    <a:pt x="257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/>
            </a:p>
          </p:txBody>
        </p:sp>
        <p:sp>
          <p:nvSpPr>
            <p:cNvPr id="24" name="MH_Other_2"/>
            <p:cNvSpPr/>
            <p:nvPr>
              <p:custDataLst>
                <p:tags r:id="rId3"/>
              </p:custDataLst>
            </p:nvPr>
          </p:nvSpPr>
          <p:spPr>
            <a:xfrm rot="-1800000">
              <a:off x="5268914" y="2465389"/>
              <a:ext cx="422275" cy="420687"/>
            </a:xfrm>
            <a:custGeom>
              <a:avLst/>
              <a:gdLst>
                <a:gd name="connsiteX0" fmla="*/ 257175 w 514350"/>
                <a:gd name="connsiteY0" fmla="*/ 89086 h 514350"/>
                <a:gd name="connsiteX1" fmla="*/ 114170 w 514350"/>
                <a:gd name="connsiteY1" fmla="*/ 232090 h 514350"/>
                <a:gd name="connsiteX2" fmla="*/ 114170 w 514350"/>
                <a:gd name="connsiteY2" fmla="*/ 375095 h 514350"/>
                <a:gd name="connsiteX3" fmla="*/ 257175 w 514350"/>
                <a:gd name="connsiteY3" fmla="*/ 232090 h 514350"/>
                <a:gd name="connsiteX4" fmla="*/ 400179 w 514350"/>
                <a:gd name="connsiteY4" fmla="*/ 375095 h 514350"/>
                <a:gd name="connsiteX5" fmla="*/ 400179 w 514350"/>
                <a:gd name="connsiteY5" fmla="*/ 232090 h 514350"/>
                <a:gd name="connsiteX6" fmla="*/ 257175 w 514350"/>
                <a:gd name="connsiteY6" fmla="*/ 0 h 514350"/>
                <a:gd name="connsiteX7" fmla="*/ 514350 w 514350"/>
                <a:gd name="connsiteY7" fmla="*/ 257175 h 514350"/>
                <a:gd name="connsiteX8" fmla="*/ 257175 w 514350"/>
                <a:gd name="connsiteY8" fmla="*/ 514350 h 514350"/>
                <a:gd name="connsiteX9" fmla="*/ 0 w 514350"/>
                <a:gd name="connsiteY9" fmla="*/ 257175 h 514350"/>
                <a:gd name="connsiteX10" fmla="*/ 257175 w 514350"/>
                <a:gd name="connsiteY1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4350" h="514350">
                  <a:moveTo>
                    <a:pt x="257175" y="89086"/>
                  </a:moveTo>
                  <a:lnTo>
                    <a:pt x="114170" y="232090"/>
                  </a:lnTo>
                  <a:lnTo>
                    <a:pt x="114170" y="375095"/>
                  </a:lnTo>
                  <a:lnTo>
                    <a:pt x="257175" y="232090"/>
                  </a:lnTo>
                  <a:lnTo>
                    <a:pt x="400179" y="375095"/>
                  </a:lnTo>
                  <a:lnTo>
                    <a:pt x="400179" y="232090"/>
                  </a:lnTo>
                  <a:close/>
                  <a:moveTo>
                    <a:pt x="257175" y="0"/>
                  </a:moveTo>
                  <a:cubicBezTo>
                    <a:pt x="399209" y="0"/>
                    <a:pt x="514350" y="115141"/>
                    <a:pt x="514350" y="257175"/>
                  </a:cubicBezTo>
                  <a:cubicBezTo>
                    <a:pt x="514350" y="399209"/>
                    <a:pt x="399209" y="514350"/>
                    <a:pt x="257175" y="514350"/>
                  </a:cubicBezTo>
                  <a:cubicBezTo>
                    <a:pt x="115141" y="514350"/>
                    <a:pt x="0" y="399209"/>
                    <a:pt x="0" y="257175"/>
                  </a:cubicBezTo>
                  <a:cubicBezTo>
                    <a:pt x="0" y="115141"/>
                    <a:pt x="115141" y="0"/>
                    <a:pt x="257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/>
            </a:p>
          </p:txBody>
        </p:sp>
        <p:sp>
          <p:nvSpPr>
            <p:cNvPr id="25" name="MH_Other_3"/>
            <p:cNvSpPr/>
            <p:nvPr>
              <p:custDataLst>
                <p:tags r:id="rId4"/>
              </p:custDataLst>
            </p:nvPr>
          </p:nvSpPr>
          <p:spPr>
            <a:xfrm rot="1800000">
              <a:off x="6500814" y="2465389"/>
              <a:ext cx="422275" cy="420687"/>
            </a:xfrm>
            <a:custGeom>
              <a:avLst/>
              <a:gdLst>
                <a:gd name="connsiteX0" fmla="*/ 257175 w 514350"/>
                <a:gd name="connsiteY0" fmla="*/ 89086 h 514350"/>
                <a:gd name="connsiteX1" fmla="*/ 114170 w 514350"/>
                <a:gd name="connsiteY1" fmla="*/ 232090 h 514350"/>
                <a:gd name="connsiteX2" fmla="*/ 114170 w 514350"/>
                <a:gd name="connsiteY2" fmla="*/ 375095 h 514350"/>
                <a:gd name="connsiteX3" fmla="*/ 257175 w 514350"/>
                <a:gd name="connsiteY3" fmla="*/ 232090 h 514350"/>
                <a:gd name="connsiteX4" fmla="*/ 400179 w 514350"/>
                <a:gd name="connsiteY4" fmla="*/ 375095 h 514350"/>
                <a:gd name="connsiteX5" fmla="*/ 400179 w 514350"/>
                <a:gd name="connsiteY5" fmla="*/ 232090 h 514350"/>
                <a:gd name="connsiteX6" fmla="*/ 257175 w 514350"/>
                <a:gd name="connsiteY6" fmla="*/ 0 h 514350"/>
                <a:gd name="connsiteX7" fmla="*/ 514350 w 514350"/>
                <a:gd name="connsiteY7" fmla="*/ 257175 h 514350"/>
                <a:gd name="connsiteX8" fmla="*/ 257175 w 514350"/>
                <a:gd name="connsiteY8" fmla="*/ 514350 h 514350"/>
                <a:gd name="connsiteX9" fmla="*/ 0 w 514350"/>
                <a:gd name="connsiteY9" fmla="*/ 257175 h 514350"/>
                <a:gd name="connsiteX10" fmla="*/ 257175 w 514350"/>
                <a:gd name="connsiteY1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4350" h="514350">
                  <a:moveTo>
                    <a:pt x="257175" y="89086"/>
                  </a:moveTo>
                  <a:lnTo>
                    <a:pt x="114170" y="232090"/>
                  </a:lnTo>
                  <a:lnTo>
                    <a:pt x="114170" y="375095"/>
                  </a:lnTo>
                  <a:lnTo>
                    <a:pt x="257175" y="232090"/>
                  </a:lnTo>
                  <a:lnTo>
                    <a:pt x="400179" y="375095"/>
                  </a:lnTo>
                  <a:lnTo>
                    <a:pt x="400179" y="232090"/>
                  </a:lnTo>
                  <a:close/>
                  <a:moveTo>
                    <a:pt x="257175" y="0"/>
                  </a:moveTo>
                  <a:cubicBezTo>
                    <a:pt x="399209" y="0"/>
                    <a:pt x="514350" y="115141"/>
                    <a:pt x="514350" y="257175"/>
                  </a:cubicBezTo>
                  <a:cubicBezTo>
                    <a:pt x="514350" y="399209"/>
                    <a:pt x="399209" y="514350"/>
                    <a:pt x="257175" y="514350"/>
                  </a:cubicBezTo>
                  <a:cubicBezTo>
                    <a:pt x="115141" y="514350"/>
                    <a:pt x="0" y="399209"/>
                    <a:pt x="0" y="257175"/>
                  </a:cubicBezTo>
                  <a:cubicBezTo>
                    <a:pt x="0" y="115141"/>
                    <a:pt x="115141" y="0"/>
                    <a:pt x="257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/>
            </a:p>
          </p:txBody>
        </p:sp>
        <p:sp>
          <p:nvSpPr>
            <p:cNvPr id="26" name="MH_Other_4"/>
            <p:cNvSpPr/>
            <p:nvPr>
              <p:custDataLst>
                <p:tags r:id="rId5"/>
              </p:custDataLst>
            </p:nvPr>
          </p:nvSpPr>
          <p:spPr>
            <a:xfrm rot="5400000">
              <a:off x="7117558" y="3531395"/>
              <a:ext cx="420687" cy="422275"/>
            </a:xfrm>
            <a:custGeom>
              <a:avLst/>
              <a:gdLst>
                <a:gd name="connsiteX0" fmla="*/ 257175 w 514350"/>
                <a:gd name="connsiteY0" fmla="*/ 89086 h 514350"/>
                <a:gd name="connsiteX1" fmla="*/ 114170 w 514350"/>
                <a:gd name="connsiteY1" fmla="*/ 232090 h 514350"/>
                <a:gd name="connsiteX2" fmla="*/ 114170 w 514350"/>
                <a:gd name="connsiteY2" fmla="*/ 375095 h 514350"/>
                <a:gd name="connsiteX3" fmla="*/ 257175 w 514350"/>
                <a:gd name="connsiteY3" fmla="*/ 232090 h 514350"/>
                <a:gd name="connsiteX4" fmla="*/ 400179 w 514350"/>
                <a:gd name="connsiteY4" fmla="*/ 375095 h 514350"/>
                <a:gd name="connsiteX5" fmla="*/ 400179 w 514350"/>
                <a:gd name="connsiteY5" fmla="*/ 232090 h 514350"/>
                <a:gd name="connsiteX6" fmla="*/ 257175 w 514350"/>
                <a:gd name="connsiteY6" fmla="*/ 0 h 514350"/>
                <a:gd name="connsiteX7" fmla="*/ 514350 w 514350"/>
                <a:gd name="connsiteY7" fmla="*/ 257175 h 514350"/>
                <a:gd name="connsiteX8" fmla="*/ 257175 w 514350"/>
                <a:gd name="connsiteY8" fmla="*/ 514350 h 514350"/>
                <a:gd name="connsiteX9" fmla="*/ 0 w 514350"/>
                <a:gd name="connsiteY9" fmla="*/ 257175 h 514350"/>
                <a:gd name="connsiteX10" fmla="*/ 257175 w 514350"/>
                <a:gd name="connsiteY1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4350" h="514350">
                  <a:moveTo>
                    <a:pt x="257175" y="89086"/>
                  </a:moveTo>
                  <a:lnTo>
                    <a:pt x="114170" y="232090"/>
                  </a:lnTo>
                  <a:lnTo>
                    <a:pt x="114170" y="375095"/>
                  </a:lnTo>
                  <a:lnTo>
                    <a:pt x="257175" y="232090"/>
                  </a:lnTo>
                  <a:lnTo>
                    <a:pt x="400179" y="375095"/>
                  </a:lnTo>
                  <a:lnTo>
                    <a:pt x="400179" y="232090"/>
                  </a:lnTo>
                  <a:close/>
                  <a:moveTo>
                    <a:pt x="257175" y="0"/>
                  </a:moveTo>
                  <a:cubicBezTo>
                    <a:pt x="399209" y="0"/>
                    <a:pt x="514350" y="115141"/>
                    <a:pt x="514350" y="257175"/>
                  </a:cubicBezTo>
                  <a:cubicBezTo>
                    <a:pt x="514350" y="399209"/>
                    <a:pt x="399209" y="514350"/>
                    <a:pt x="257175" y="514350"/>
                  </a:cubicBezTo>
                  <a:cubicBezTo>
                    <a:pt x="115141" y="514350"/>
                    <a:pt x="0" y="399209"/>
                    <a:pt x="0" y="257175"/>
                  </a:cubicBezTo>
                  <a:cubicBezTo>
                    <a:pt x="0" y="115141"/>
                    <a:pt x="115141" y="0"/>
                    <a:pt x="257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/>
            </a:p>
          </p:txBody>
        </p:sp>
        <p:sp>
          <p:nvSpPr>
            <p:cNvPr id="27" name="MH_Other_5"/>
            <p:cNvSpPr/>
            <p:nvPr>
              <p:custDataLst>
                <p:tags r:id="rId6"/>
              </p:custDataLst>
            </p:nvPr>
          </p:nvSpPr>
          <p:spPr>
            <a:xfrm rot="9000000">
              <a:off x="6500814" y="4598989"/>
              <a:ext cx="422275" cy="420687"/>
            </a:xfrm>
            <a:custGeom>
              <a:avLst/>
              <a:gdLst>
                <a:gd name="connsiteX0" fmla="*/ 257175 w 514350"/>
                <a:gd name="connsiteY0" fmla="*/ 89086 h 514350"/>
                <a:gd name="connsiteX1" fmla="*/ 114170 w 514350"/>
                <a:gd name="connsiteY1" fmla="*/ 232090 h 514350"/>
                <a:gd name="connsiteX2" fmla="*/ 114170 w 514350"/>
                <a:gd name="connsiteY2" fmla="*/ 375095 h 514350"/>
                <a:gd name="connsiteX3" fmla="*/ 257175 w 514350"/>
                <a:gd name="connsiteY3" fmla="*/ 232090 h 514350"/>
                <a:gd name="connsiteX4" fmla="*/ 400179 w 514350"/>
                <a:gd name="connsiteY4" fmla="*/ 375095 h 514350"/>
                <a:gd name="connsiteX5" fmla="*/ 400179 w 514350"/>
                <a:gd name="connsiteY5" fmla="*/ 232090 h 514350"/>
                <a:gd name="connsiteX6" fmla="*/ 257175 w 514350"/>
                <a:gd name="connsiteY6" fmla="*/ 0 h 514350"/>
                <a:gd name="connsiteX7" fmla="*/ 514350 w 514350"/>
                <a:gd name="connsiteY7" fmla="*/ 257175 h 514350"/>
                <a:gd name="connsiteX8" fmla="*/ 257175 w 514350"/>
                <a:gd name="connsiteY8" fmla="*/ 514350 h 514350"/>
                <a:gd name="connsiteX9" fmla="*/ 0 w 514350"/>
                <a:gd name="connsiteY9" fmla="*/ 257175 h 514350"/>
                <a:gd name="connsiteX10" fmla="*/ 257175 w 514350"/>
                <a:gd name="connsiteY1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4350" h="514350">
                  <a:moveTo>
                    <a:pt x="257175" y="89086"/>
                  </a:moveTo>
                  <a:lnTo>
                    <a:pt x="114170" y="232090"/>
                  </a:lnTo>
                  <a:lnTo>
                    <a:pt x="114170" y="375095"/>
                  </a:lnTo>
                  <a:lnTo>
                    <a:pt x="257175" y="232090"/>
                  </a:lnTo>
                  <a:lnTo>
                    <a:pt x="400179" y="375095"/>
                  </a:lnTo>
                  <a:lnTo>
                    <a:pt x="400179" y="232090"/>
                  </a:lnTo>
                  <a:close/>
                  <a:moveTo>
                    <a:pt x="257175" y="0"/>
                  </a:moveTo>
                  <a:cubicBezTo>
                    <a:pt x="399209" y="0"/>
                    <a:pt x="514350" y="115141"/>
                    <a:pt x="514350" y="257175"/>
                  </a:cubicBezTo>
                  <a:cubicBezTo>
                    <a:pt x="514350" y="399209"/>
                    <a:pt x="399209" y="514350"/>
                    <a:pt x="257175" y="514350"/>
                  </a:cubicBezTo>
                  <a:cubicBezTo>
                    <a:pt x="115141" y="514350"/>
                    <a:pt x="0" y="399209"/>
                    <a:pt x="0" y="257175"/>
                  </a:cubicBezTo>
                  <a:cubicBezTo>
                    <a:pt x="0" y="115141"/>
                    <a:pt x="115141" y="0"/>
                    <a:pt x="257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/>
            </a:p>
          </p:txBody>
        </p:sp>
        <p:sp>
          <p:nvSpPr>
            <p:cNvPr id="28" name="MH_Other_6"/>
            <p:cNvSpPr/>
            <p:nvPr>
              <p:custDataLst>
                <p:tags r:id="rId7"/>
              </p:custDataLst>
            </p:nvPr>
          </p:nvSpPr>
          <p:spPr>
            <a:xfrm rot="12600000">
              <a:off x="5268914" y="4598989"/>
              <a:ext cx="422275" cy="420687"/>
            </a:xfrm>
            <a:custGeom>
              <a:avLst/>
              <a:gdLst>
                <a:gd name="connsiteX0" fmla="*/ 257175 w 514350"/>
                <a:gd name="connsiteY0" fmla="*/ 89086 h 514350"/>
                <a:gd name="connsiteX1" fmla="*/ 114170 w 514350"/>
                <a:gd name="connsiteY1" fmla="*/ 232090 h 514350"/>
                <a:gd name="connsiteX2" fmla="*/ 114170 w 514350"/>
                <a:gd name="connsiteY2" fmla="*/ 375095 h 514350"/>
                <a:gd name="connsiteX3" fmla="*/ 257175 w 514350"/>
                <a:gd name="connsiteY3" fmla="*/ 232090 h 514350"/>
                <a:gd name="connsiteX4" fmla="*/ 400179 w 514350"/>
                <a:gd name="connsiteY4" fmla="*/ 375095 h 514350"/>
                <a:gd name="connsiteX5" fmla="*/ 400179 w 514350"/>
                <a:gd name="connsiteY5" fmla="*/ 232090 h 514350"/>
                <a:gd name="connsiteX6" fmla="*/ 257175 w 514350"/>
                <a:gd name="connsiteY6" fmla="*/ 0 h 514350"/>
                <a:gd name="connsiteX7" fmla="*/ 514350 w 514350"/>
                <a:gd name="connsiteY7" fmla="*/ 257175 h 514350"/>
                <a:gd name="connsiteX8" fmla="*/ 257175 w 514350"/>
                <a:gd name="connsiteY8" fmla="*/ 514350 h 514350"/>
                <a:gd name="connsiteX9" fmla="*/ 0 w 514350"/>
                <a:gd name="connsiteY9" fmla="*/ 257175 h 514350"/>
                <a:gd name="connsiteX10" fmla="*/ 257175 w 514350"/>
                <a:gd name="connsiteY1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4350" h="514350">
                  <a:moveTo>
                    <a:pt x="257175" y="89086"/>
                  </a:moveTo>
                  <a:lnTo>
                    <a:pt x="114170" y="232090"/>
                  </a:lnTo>
                  <a:lnTo>
                    <a:pt x="114170" y="375095"/>
                  </a:lnTo>
                  <a:lnTo>
                    <a:pt x="257175" y="232090"/>
                  </a:lnTo>
                  <a:lnTo>
                    <a:pt x="400179" y="375095"/>
                  </a:lnTo>
                  <a:lnTo>
                    <a:pt x="400179" y="232090"/>
                  </a:lnTo>
                  <a:close/>
                  <a:moveTo>
                    <a:pt x="257175" y="0"/>
                  </a:moveTo>
                  <a:cubicBezTo>
                    <a:pt x="399209" y="0"/>
                    <a:pt x="514350" y="115141"/>
                    <a:pt x="514350" y="257175"/>
                  </a:cubicBezTo>
                  <a:cubicBezTo>
                    <a:pt x="514350" y="399209"/>
                    <a:pt x="399209" y="514350"/>
                    <a:pt x="257175" y="514350"/>
                  </a:cubicBezTo>
                  <a:cubicBezTo>
                    <a:pt x="115141" y="514350"/>
                    <a:pt x="0" y="399209"/>
                    <a:pt x="0" y="257175"/>
                  </a:cubicBezTo>
                  <a:cubicBezTo>
                    <a:pt x="0" y="115141"/>
                    <a:pt x="115141" y="0"/>
                    <a:pt x="257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2209071" y="1913895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您的內容打在這裡，或者通過複製您的文本後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12344" y="1913895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您的內容打在這裡，或者通過複製您的文本後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48589" y="3342167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您的內容打在這裡，或者通過複製您的文本後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62444" y="3342167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您的內容打在這裡，或者通過複製您的文本後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13780" y="4938448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您的內容打在這裡，或者通過複製您的文本後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112344" y="4938448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您的內容打在這裡，或者通過複製您的文本後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360112" y="3442196"/>
            <a:ext cx="160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小標題</a:t>
            </a:r>
          </a:p>
        </p:txBody>
      </p:sp>
    </p:spTree>
    <p:extLst>
      <p:ext uri="{BB962C8B-B14F-4D97-AF65-F5344CB8AC3E}">
        <p14:creationId xmlns:p14="http://schemas.microsoft.com/office/powerpoint/2010/main" val="14089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90713" y="2049238"/>
            <a:ext cx="1715179" cy="1551213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03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點擊此處添加標題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THREE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7065" y="3232716"/>
            <a:ext cx="658886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939393"/>
                </a:solidFill>
              </a:rPr>
              <a:t>您的內容打在這裡，或者通過複製您的文本後，在此框中選擇粘貼，並選擇只保留文字。您的內容打在這裡，或者通過複製您的文本後，在此框中選擇粘貼，並選擇只保留文字。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0403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122028" y="657958"/>
            <a:ext cx="2412872" cy="467104"/>
          </a:xfrm>
        </p:spPr>
        <p:txBody>
          <a:bodyPr/>
          <a:lstStyle/>
          <a:p>
            <a:r>
              <a:rPr lang="en-US" altLang="zh-CN" sz="2400" dirty="0"/>
              <a:t>PART THREE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sp>
        <p:nvSpPr>
          <p:cNvPr id="19" name="MH_Other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92239" y="2151064"/>
            <a:ext cx="12652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200" dirty="0">
                <a:solidFill>
                  <a:schemeClr val="accent1"/>
                </a:solidFill>
              </a:rPr>
              <a:t>01</a:t>
            </a:r>
            <a:endParaRPr lang="zh-CN" altLang="en-US" sz="7200" dirty="0">
              <a:solidFill>
                <a:schemeClr val="accent1"/>
              </a:solidFill>
            </a:endParaRPr>
          </a:p>
        </p:txBody>
      </p:sp>
      <p:cxnSp>
        <p:nvCxnSpPr>
          <p:cNvPr id="21" name="MH_Other_2"/>
          <p:cNvCxnSpPr/>
          <p:nvPr>
            <p:custDataLst>
              <p:tags r:id="rId2"/>
            </p:custDataLst>
          </p:nvPr>
        </p:nvCxnSpPr>
        <p:spPr>
          <a:xfrm>
            <a:off x="1544639" y="3235325"/>
            <a:ext cx="36734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H_Other_3"/>
          <p:cNvSpPr txBox="1"/>
          <p:nvPr>
            <p:custDataLst>
              <p:tags r:id="rId3"/>
            </p:custDataLst>
          </p:nvPr>
        </p:nvSpPr>
        <p:spPr>
          <a:xfrm>
            <a:off x="1392239" y="4265614"/>
            <a:ext cx="1265237" cy="1108075"/>
          </a:xfrm>
          <a:prstGeom prst="rect">
            <a:avLst/>
          </a:prstGeom>
          <a:noFill/>
        </p:spPr>
        <p:txBody>
          <a:bodyPr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7200" dirty="0">
                <a:solidFill>
                  <a:schemeClr val="accent2"/>
                </a:solidFill>
              </a:rPr>
              <a:t>03</a:t>
            </a:r>
            <a:endParaRPr lang="zh-CN" altLang="en-US" sz="7200" dirty="0">
              <a:solidFill>
                <a:schemeClr val="accent2"/>
              </a:solidFill>
            </a:endParaRPr>
          </a:p>
        </p:txBody>
      </p:sp>
      <p:cxnSp>
        <p:nvCxnSpPr>
          <p:cNvPr id="31" name="MH_Other_4"/>
          <p:cNvCxnSpPr/>
          <p:nvPr>
            <p:custDataLst>
              <p:tags r:id="rId4"/>
            </p:custDataLst>
          </p:nvPr>
        </p:nvCxnSpPr>
        <p:spPr>
          <a:xfrm>
            <a:off x="1544639" y="5349875"/>
            <a:ext cx="367347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H_Other_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45289" y="2151064"/>
            <a:ext cx="12652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200" dirty="0">
                <a:solidFill>
                  <a:schemeClr val="accent2"/>
                </a:solidFill>
              </a:rPr>
              <a:t>02</a:t>
            </a:r>
            <a:endParaRPr lang="zh-CN" altLang="en-US" sz="7200" dirty="0">
              <a:solidFill>
                <a:schemeClr val="accent2"/>
              </a:solidFill>
            </a:endParaRPr>
          </a:p>
        </p:txBody>
      </p:sp>
      <p:cxnSp>
        <p:nvCxnSpPr>
          <p:cNvPr id="34" name="MH_Other_6"/>
          <p:cNvCxnSpPr/>
          <p:nvPr>
            <p:custDataLst>
              <p:tags r:id="rId6"/>
            </p:custDataLst>
          </p:nvPr>
        </p:nvCxnSpPr>
        <p:spPr>
          <a:xfrm>
            <a:off x="6897689" y="3235325"/>
            <a:ext cx="367347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Other_7"/>
          <p:cNvSpPr txBox="1"/>
          <p:nvPr>
            <p:custDataLst>
              <p:tags r:id="rId7"/>
            </p:custDataLst>
          </p:nvPr>
        </p:nvSpPr>
        <p:spPr>
          <a:xfrm>
            <a:off x="6745289" y="4265614"/>
            <a:ext cx="1265237" cy="1108075"/>
          </a:xfrm>
          <a:prstGeom prst="rect">
            <a:avLst/>
          </a:prstGeom>
          <a:noFill/>
        </p:spPr>
        <p:txBody>
          <a:bodyPr tIns="0" rIns="0" bIns="0" anchor="ctr">
            <a:normAutofit/>
          </a:bodyPr>
          <a:lstStyle>
            <a:defPPr>
              <a:defRPr lang="zh-CN"/>
            </a:defPPr>
            <a:lvl1pPr algn="ctr">
              <a:defRPr sz="72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rgbClr val="4EA4DD"/>
                </a:solidFill>
              </a:rPr>
              <a:t>04</a:t>
            </a:r>
            <a:endParaRPr lang="zh-CN" altLang="en-US" dirty="0">
              <a:solidFill>
                <a:srgbClr val="4EA4DD"/>
              </a:solidFill>
            </a:endParaRPr>
          </a:p>
        </p:txBody>
      </p:sp>
      <p:cxnSp>
        <p:nvCxnSpPr>
          <p:cNvPr id="37" name="MH_Other_8"/>
          <p:cNvCxnSpPr/>
          <p:nvPr>
            <p:custDataLst>
              <p:tags r:id="rId8"/>
            </p:custDataLst>
          </p:nvPr>
        </p:nvCxnSpPr>
        <p:spPr>
          <a:xfrm>
            <a:off x="6897689" y="5349875"/>
            <a:ext cx="3673475" cy="0"/>
          </a:xfrm>
          <a:prstGeom prst="line">
            <a:avLst/>
          </a:prstGeom>
          <a:ln w="38100">
            <a:solidFill>
              <a:srgbClr val="4EA4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469529" y="2355963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您的內容打在這裡，或者通過複製您的文本後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69529" y="4470512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您的內容打在這裡，或者通過複製您的文本後</a:t>
            </a:r>
            <a:endParaRPr lang="zh-CN" altLang="en-US" dirty="0">
              <a:solidFill>
                <a:schemeClr val="accent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57988" y="2355963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您的內容打在這裡，或者通過複製您的文本後</a:t>
            </a:r>
            <a:endParaRPr lang="zh-CN" altLang="en-US" dirty="0">
              <a:solidFill>
                <a:schemeClr val="accent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57988" y="4470512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您的內容打在這裡，或者通過複製您的文本後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0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122028" y="657958"/>
            <a:ext cx="2412872" cy="467104"/>
          </a:xfrm>
        </p:spPr>
        <p:txBody>
          <a:bodyPr/>
          <a:lstStyle/>
          <a:p>
            <a:r>
              <a:rPr lang="en-US" altLang="zh-CN" sz="2400" dirty="0"/>
              <a:t>PART THREE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019550" y="2449513"/>
            <a:ext cx="4076699" cy="3551019"/>
            <a:chOff x="4343401" y="1801813"/>
            <a:chExt cx="3619500" cy="3152775"/>
          </a:xfrm>
        </p:grpSpPr>
        <p:sp>
          <p:nvSpPr>
            <p:cNvPr id="16" name="MH_Other_1"/>
            <p:cNvSpPr/>
            <p:nvPr>
              <p:custDataLst>
                <p:tags r:id="rId1"/>
              </p:custDataLst>
            </p:nvPr>
          </p:nvSpPr>
          <p:spPr>
            <a:xfrm rot="19800000">
              <a:off x="6097590" y="2244725"/>
              <a:ext cx="528637" cy="833438"/>
            </a:xfrm>
            <a:custGeom>
              <a:avLst/>
              <a:gdLst>
                <a:gd name="connsiteX0" fmla="*/ 0 w 783379"/>
                <a:gd name="connsiteY0" fmla="*/ 0 h 1233714"/>
                <a:gd name="connsiteX1" fmla="*/ 783379 w 783379"/>
                <a:gd name="connsiteY1" fmla="*/ 0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56718 w 783379"/>
                <a:gd name="connsiteY1" fmla="*/ 17602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56718 w 783379"/>
                <a:gd name="connsiteY1" fmla="*/ 17602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38945 w 783379"/>
                <a:gd name="connsiteY1" fmla="*/ 29338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38945 w 783379"/>
                <a:gd name="connsiteY1" fmla="*/ 29338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6927 h 1240641"/>
                <a:gd name="connsiteX1" fmla="*/ 738945 w 783379"/>
                <a:gd name="connsiteY1" fmla="*/ 36265 h 1240641"/>
                <a:gd name="connsiteX2" fmla="*/ 783379 w 783379"/>
                <a:gd name="connsiteY2" fmla="*/ 1240641 h 1240641"/>
                <a:gd name="connsiteX3" fmla="*/ 0 w 783379"/>
                <a:gd name="connsiteY3" fmla="*/ 1240641 h 1240641"/>
                <a:gd name="connsiteX4" fmla="*/ 0 w 783379"/>
                <a:gd name="connsiteY4" fmla="*/ 6927 h 1240641"/>
                <a:gd name="connsiteX0" fmla="*/ 0 w 783379"/>
                <a:gd name="connsiteY0" fmla="*/ 0 h 1233714"/>
                <a:gd name="connsiteX1" fmla="*/ 722915 w 783379"/>
                <a:gd name="connsiteY1" fmla="*/ 47580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22915 w 783379"/>
                <a:gd name="connsiteY1" fmla="*/ 47580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696892 w 783379"/>
                <a:gd name="connsiteY1" fmla="*/ 54553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696892 w 783379"/>
                <a:gd name="connsiteY1" fmla="*/ 54553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13944 h 1247658"/>
                <a:gd name="connsiteX1" fmla="*/ 696892 w 783379"/>
                <a:gd name="connsiteY1" fmla="*/ 68497 h 1247658"/>
                <a:gd name="connsiteX2" fmla="*/ 783379 w 783379"/>
                <a:gd name="connsiteY2" fmla="*/ 1247658 h 1247658"/>
                <a:gd name="connsiteX3" fmla="*/ 0 w 783379"/>
                <a:gd name="connsiteY3" fmla="*/ 1247658 h 1247658"/>
                <a:gd name="connsiteX4" fmla="*/ 0 w 783379"/>
                <a:gd name="connsiteY4" fmla="*/ 13944 h 1247658"/>
                <a:gd name="connsiteX0" fmla="*/ 0 w 783379"/>
                <a:gd name="connsiteY0" fmla="*/ 13944 h 1247658"/>
                <a:gd name="connsiteX1" fmla="*/ 696892 w 783379"/>
                <a:gd name="connsiteY1" fmla="*/ 68497 h 1247658"/>
                <a:gd name="connsiteX2" fmla="*/ 783379 w 783379"/>
                <a:gd name="connsiteY2" fmla="*/ 1247658 h 1247658"/>
                <a:gd name="connsiteX3" fmla="*/ 0 w 783379"/>
                <a:gd name="connsiteY3" fmla="*/ 1247658 h 1247658"/>
                <a:gd name="connsiteX4" fmla="*/ 0 w 783379"/>
                <a:gd name="connsiteY4" fmla="*/ 13944 h 1247658"/>
                <a:gd name="connsiteX0" fmla="*/ 0 w 783379"/>
                <a:gd name="connsiteY0" fmla="*/ 13944 h 1247658"/>
                <a:gd name="connsiteX1" fmla="*/ 696892 w 783379"/>
                <a:gd name="connsiteY1" fmla="*/ 68497 h 1247658"/>
                <a:gd name="connsiteX2" fmla="*/ 783379 w 783379"/>
                <a:gd name="connsiteY2" fmla="*/ 1247658 h 1247658"/>
                <a:gd name="connsiteX3" fmla="*/ 0 w 783379"/>
                <a:gd name="connsiteY3" fmla="*/ 1247658 h 1247658"/>
                <a:gd name="connsiteX4" fmla="*/ 0 w 783379"/>
                <a:gd name="connsiteY4" fmla="*/ 13944 h 1247658"/>
                <a:gd name="connsiteX0" fmla="*/ 0 w 783379"/>
                <a:gd name="connsiteY0" fmla="*/ 2131 h 1235845"/>
                <a:gd name="connsiteX1" fmla="*/ 682604 w 783379"/>
                <a:gd name="connsiteY1" fmla="*/ 81430 h 1235845"/>
                <a:gd name="connsiteX2" fmla="*/ 783379 w 783379"/>
                <a:gd name="connsiteY2" fmla="*/ 1235845 h 1235845"/>
                <a:gd name="connsiteX3" fmla="*/ 0 w 783379"/>
                <a:gd name="connsiteY3" fmla="*/ 1235845 h 1235845"/>
                <a:gd name="connsiteX4" fmla="*/ 0 w 783379"/>
                <a:gd name="connsiteY4" fmla="*/ 2131 h 1235845"/>
                <a:gd name="connsiteX0" fmla="*/ 0 w 783379"/>
                <a:gd name="connsiteY0" fmla="*/ 2378 h 1236092"/>
                <a:gd name="connsiteX1" fmla="*/ 682604 w 783379"/>
                <a:gd name="connsiteY1" fmla="*/ 81677 h 1236092"/>
                <a:gd name="connsiteX2" fmla="*/ 783379 w 783379"/>
                <a:gd name="connsiteY2" fmla="*/ 1236092 h 1236092"/>
                <a:gd name="connsiteX3" fmla="*/ 0 w 783379"/>
                <a:gd name="connsiteY3" fmla="*/ 1236092 h 1236092"/>
                <a:gd name="connsiteX4" fmla="*/ 0 w 783379"/>
                <a:gd name="connsiteY4" fmla="*/ 2378 h 1236092"/>
                <a:gd name="connsiteX0" fmla="*/ 0 w 783379"/>
                <a:gd name="connsiteY0" fmla="*/ 2378 h 1236092"/>
                <a:gd name="connsiteX1" fmla="*/ 682604 w 783379"/>
                <a:gd name="connsiteY1" fmla="*/ 81677 h 1236092"/>
                <a:gd name="connsiteX2" fmla="*/ 783379 w 783379"/>
                <a:gd name="connsiteY2" fmla="*/ 1236092 h 1236092"/>
                <a:gd name="connsiteX3" fmla="*/ 0 w 783379"/>
                <a:gd name="connsiteY3" fmla="*/ 1236092 h 1236092"/>
                <a:gd name="connsiteX4" fmla="*/ 0 w 783379"/>
                <a:gd name="connsiteY4" fmla="*/ 2378 h 123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379" h="1236092">
                  <a:moveTo>
                    <a:pt x="0" y="2378"/>
                  </a:moveTo>
                  <a:cubicBezTo>
                    <a:pt x="246315" y="12157"/>
                    <a:pt x="560240" y="-38015"/>
                    <a:pt x="682604" y="81677"/>
                  </a:cubicBezTo>
                  <a:cubicBezTo>
                    <a:pt x="794102" y="128347"/>
                    <a:pt x="774492" y="830721"/>
                    <a:pt x="783379" y="1236092"/>
                  </a:cubicBezTo>
                  <a:lnTo>
                    <a:pt x="0" y="1236092"/>
                  </a:lnTo>
                  <a:lnTo>
                    <a:pt x="0" y="237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MH_Other_2"/>
            <p:cNvSpPr/>
            <p:nvPr>
              <p:custDataLst>
                <p:tags r:id="rId2"/>
              </p:custDataLst>
            </p:nvPr>
          </p:nvSpPr>
          <p:spPr>
            <a:xfrm rot="5415679">
              <a:off x="6446840" y="3897314"/>
              <a:ext cx="528637" cy="833437"/>
            </a:xfrm>
            <a:custGeom>
              <a:avLst/>
              <a:gdLst>
                <a:gd name="connsiteX0" fmla="*/ 0 w 783379"/>
                <a:gd name="connsiteY0" fmla="*/ 0 h 1233714"/>
                <a:gd name="connsiteX1" fmla="*/ 783379 w 783379"/>
                <a:gd name="connsiteY1" fmla="*/ 0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56718 w 783379"/>
                <a:gd name="connsiteY1" fmla="*/ 17602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56718 w 783379"/>
                <a:gd name="connsiteY1" fmla="*/ 17602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38945 w 783379"/>
                <a:gd name="connsiteY1" fmla="*/ 29338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38945 w 783379"/>
                <a:gd name="connsiteY1" fmla="*/ 29338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6927 h 1240641"/>
                <a:gd name="connsiteX1" fmla="*/ 738945 w 783379"/>
                <a:gd name="connsiteY1" fmla="*/ 36265 h 1240641"/>
                <a:gd name="connsiteX2" fmla="*/ 783379 w 783379"/>
                <a:gd name="connsiteY2" fmla="*/ 1240641 h 1240641"/>
                <a:gd name="connsiteX3" fmla="*/ 0 w 783379"/>
                <a:gd name="connsiteY3" fmla="*/ 1240641 h 1240641"/>
                <a:gd name="connsiteX4" fmla="*/ 0 w 783379"/>
                <a:gd name="connsiteY4" fmla="*/ 6927 h 1240641"/>
                <a:gd name="connsiteX0" fmla="*/ 0 w 783379"/>
                <a:gd name="connsiteY0" fmla="*/ 0 h 1233714"/>
                <a:gd name="connsiteX1" fmla="*/ 722915 w 783379"/>
                <a:gd name="connsiteY1" fmla="*/ 47580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22915 w 783379"/>
                <a:gd name="connsiteY1" fmla="*/ 47580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696892 w 783379"/>
                <a:gd name="connsiteY1" fmla="*/ 54553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696892 w 783379"/>
                <a:gd name="connsiteY1" fmla="*/ 54553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13944 h 1247658"/>
                <a:gd name="connsiteX1" fmla="*/ 696892 w 783379"/>
                <a:gd name="connsiteY1" fmla="*/ 68497 h 1247658"/>
                <a:gd name="connsiteX2" fmla="*/ 783379 w 783379"/>
                <a:gd name="connsiteY2" fmla="*/ 1247658 h 1247658"/>
                <a:gd name="connsiteX3" fmla="*/ 0 w 783379"/>
                <a:gd name="connsiteY3" fmla="*/ 1247658 h 1247658"/>
                <a:gd name="connsiteX4" fmla="*/ 0 w 783379"/>
                <a:gd name="connsiteY4" fmla="*/ 13944 h 1247658"/>
                <a:gd name="connsiteX0" fmla="*/ 0 w 783379"/>
                <a:gd name="connsiteY0" fmla="*/ 13944 h 1247658"/>
                <a:gd name="connsiteX1" fmla="*/ 696892 w 783379"/>
                <a:gd name="connsiteY1" fmla="*/ 68497 h 1247658"/>
                <a:gd name="connsiteX2" fmla="*/ 783379 w 783379"/>
                <a:gd name="connsiteY2" fmla="*/ 1247658 h 1247658"/>
                <a:gd name="connsiteX3" fmla="*/ 0 w 783379"/>
                <a:gd name="connsiteY3" fmla="*/ 1247658 h 1247658"/>
                <a:gd name="connsiteX4" fmla="*/ 0 w 783379"/>
                <a:gd name="connsiteY4" fmla="*/ 13944 h 1247658"/>
                <a:gd name="connsiteX0" fmla="*/ 0 w 783379"/>
                <a:gd name="connsiteY0" fmla="*/ 13944 h 1247658"/>
                <a:gd name="connsiteX1" fmla="*/ 696892 w 783379"/>
                <a:gd name="connsiteY1" fmla="*/ 68497 h 1247658"/>
                <a:gd name="connsiteX2" fmla="*/ 783379 w 783379"/>
                <a:gd name="connsiteY2" fmla="*/ 1247658 h 1247658"/>
                <a:gd name="connsiteX3" fmla="*/ 0 w 783379"/>
                <a:gd name="connsiteY3" fmla="*/ 1247658 h 1247658"/>
                <a:gd name="connsiteX4" fmla="*/ 0 w 783379"/>
                <a:gd name="connsiteY4" fmla="*/ 13944 h 1247658"/>
                <a:gd name="connsiteX0" fmla="*/ 0 w 783379"/>
                <a:gd name="connsiteY0" fmla="*/ 2131 h 1235845"/>
                <a:gd name="connsiteX1" fmla="*/ 682604 w 783379"/>
                <a:gd name="connsiteY1" fmla="*/ 81430 h 1235845"/>
                <a:gd name="connsiteX2" fmla="*/ 783379 w 783379"/>
                <a:gd name="connsiteY2" fmla="*/ 1235845 h 1235845"/>
                <a:gd name="connsiteX3" fmla="*/ 0 w 783379"/>
                <a:gd name="connsiteY3" fmla="*/ 1235845 h 1235845"/>
                <a:gd name="connsiteX4" fmla="*/ 0 w 783379"/>
                <a:gd name="connsiteY4" fmla="*/ 2131 h 1235845"/>
                <a:gd name="connsiteX0" fmla="*/ 0 w 783379"/>
                <a:gd name="connsiteY0" fmla="*/ 2378 h 1236092"/>
                <a:gd name="connsiteX1" fmla="*/ 682604 w 783379"/>
                <a:gd name="connsiteY1" fmla="*/ 81677 h 1236092"/>
                <a:gd name="connsiteX2" fmla="*/ 783379 w 783379"/>
                <a:gd name="connsiteY2" fmla="*/ 1236092 h 1236092"/>
                <a:gd name="connsiteX3" fmla="*/ 0 w 783379"/>
                <a:gd name="connsiteY3" fmla="*/ 1236092 h 1236092"/>
                <a:gd name="connsiteX4" fmla="*/ 0 w 783379"/>
                <a:gd name="connsiteY4" fmla="*/ 2378 h 1236092"/>
                <a:gd name="connsiteX0" fmla="*/ 0 w 783379"/>
                <a:gd name="connsiteY0" fmla="*/ 2378 h 1236092"/>
                <a:gd name="connsiteX1" fmla="*/ 682604 w 783379"/>
                <a:gd name="connsiteY1" fmla="*/ 81677 h 1236092"/>
                <a:gd name="connsiteX2" fmla="*/ 783379 w 783379"/>
                <a:gd name="connsiteY2" fmla="*/ 1236092 h 1236092"/>
                <a:gd name="connsiteX3" fmla="*/ 0 w 783379"/>
                <a:gd name="connsiteY3" fmla="*/ 1236092 h 1236092"/>
                <a:gd name="connsiteX4" fmla="*/ 0 w 783379"/>
                <a:gd name="connsiteY4" fmla="*/ 2378 h 123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379" h="1236092">
                  <a:moveTo>
                    <a:pt x="0" y="2378"/>
                  </a:moveTo>
                  <a:cubicBezTo>
                    <a:pt x="246315" y="12157"/>
                    <a:pt x="560240" y="-38015"/>
                    <a:pt x="682604" y="81677"/>
                  </a:cubicBezTo>
                  <a:cubicBezTo>
                    <a:pt x="794102" y="128347"/>
                    <a:pt x="774492" y="830721"/>
                    <a:pt x="783379" y="1236092"/>
                  </a:cubicBezTo>
                  <a:lnTo>
                    <a:pt x="0" y="1236092"/>
                  </a:lnTo>
                  <a:lnTo>
                    <a:pt x="0" y="237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MH_Other_3"/>
            <p:cNvSpPr/>
            <p:nvPr>
              <p:custDataLst>
                <p:tags r:id="rId3"/>
              </p:custDataLst>
            </p:nvPr>
          </p:nvSpPr>
          <p:spPr>
            <a:xfrm rot="12610314">
              <a:off x="4838701" y="3371851"/>
              <a:ext cx="528638" cy="835025"/>
            </a:xfrm>
            <a:custGeom>
              <a:avLst/>
              <a:gdLst>
                <a:gd name="connsiteX0" fmla="*/ 0 w 783379"/>
                <a:gd name="connsiteY0" fmla="*/ 0 h 1233714"/>
                <a:gd name="connsiteX1" fmla="*/ 783379 w 783379"/>
                <a:gd name="connsiteY1" fmla="*/ 0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56718 w 783379"/>
                <a:gd name="connsiteY1" fmla="*/ 17602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56718 w 783379"/>
                <a:gd name="connsiteY1" fmla="*/ 17602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38945 w 783379"/>
                <a:gd name="connsiteY1" fmla="*/ 29338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38945 w 783379"/>
                <a:gd name="connsiteY1" fmla="*/ 29338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6927 h 1240641"/>
                <a:gd name="connsiteX1" fmla="*/ 738945 w 783379"/>
                <a:gd name="connsiteY1" fmla="*/ 36265 h 1240641"/>
                <a:gd name="connsiteX2" fmla="*/ 783379 w 783379"/>
                <a:gd name="connsiteY2" fmla="*/ 1240641 h 1240641"/>
                <a:gd name="connsiteX3" fmla="*/ 0 w 783379"/>
                <a:gd name="connsiteY3" fmla="*/ 1240641 h 1240641"/>
                <a:gd name="connsiteX4" fmla="*/ 0 w 783379"/>
                <a:gd name="connsiteY4" fmla="*/ 6927 h 1240641"/>
                <a:gd name="connsiteX0" fmla="*/ 0 w 783379"/>
                <a:gd name="connsiteY0" fmla="*/ 0 h 1233714"/>
                <a:gd name="connsiteX1" fmla="*/ 722915 w 783379"/>
                <a:gd name="connsiteY1" fmla="*/ 47580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22915 w 783379"/>
                <a:gd name="connsiteY1" fmla="*/ 47580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696892 w 783379"/>
                <a:gd name="connsiteY1" fmla="*/ 54553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696892 w 783379"/>
                <a:gd name="connsiteY1" fmla="*/ 54553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13944 h 1247658"/>
                <a:gd name="connsiteX1" fmla="*/ 696892 w 783379"/>
                <a:gd name="connsiteY1" fmla="*/ 68497 h 1247658"/>
                <a:gd name="connsiteX2" fmla="*/ 783379 w 783379"/>
                <a:gd name="connsiteY2" fmla="*/ 1247658 h 1247658"/>
                <a:gd name="connsiteX3" fmla="*/ 0 w 783379"/>
                <a:gd name="connsiteY3" fmla="*/ 1247658 h 1247658"/>
                <a:gd name="connsiteX4" fmla="*/ 0 w 783379"/>
                <a:gd name="connsiteY4" fmla="*/ 13944 h 1247658"/>
                <a:gd name="connsiteX0" fmla="*/ 0 w 783379"/>
                <a:gd name="connsiteY0" fmla="*/ 13944 h 1247658"/>
                <a:gd name="connsiteX1" fmla="*/ 696892 w 783379"/>
                <a:gd name="connsiteY1" fmla="*/ 68497 h 1247658"/>
                <a:gd name="connsiteX2" fmla="*/ 783379 w 783379"/>
                <a:gd name="connsiteY2" fmla="*/ 1247658 h 1247658"/>
                <a:gd name="connsiteX3" fmla="*/ 0 w 783379"/>
                <a:gd name="connsiteY3" fmla="*/ 1247658 h 1247658"/>
                <a:gd name="connsiteX4" fmla="*/ 0 w 783379"/>
                <a:gd name="connsiteY4" fmla="*/ 13944 h 1247658"/>
                <a:gd name="connsiteX0" fmla="*/ 0 w 783379"/>
                <a:gd name="connsiteY0" fmla="*/ 13944 h 1247658"/>
                <a:gd name="connsiteX1" fmla="*/ 696892 w 783379"/>
                <a:gd name="connsiteY1" fmla="*/ 68497 h 1247658"/>
                <a:gd name="connsiteX2" fmla="*/ 783379 w 783379"/>
                <a:gd name="connsiteY2" fmla="*/ 1247658 h 1247658"/>
                <a:gd name="connsiteX3" fmla="*/ 0 w 783379"/>
                <a:gd name="connsiteY3" fmla="*/ 1247658 h 1247658"/>
                <a:gd name="connsiteX4" fmla="*/ 0 w 783379"/>
                <a:gd name="connsiteY4" fmla="*/ 13944 h 1247658"/>
                <a:gd name="connsiteX0" fmla="*/ 0 w 783379"/>
                <a:gd name="connsiteY0" fmla="*/ 2131 h 1235845"/>
                <a:gd name="connsiteX1" fmla="*/ 682604 w 783379"/>
                <a:gd name="connsiteY1" fmla="*/ 81430 h 1235845"/>
                <a:gd name="connsiteX2" fmla="*/ 783379 w 783379"/>
                <a:gd name="connsiteY2" fmla="*/ 1235845 h 1235845"/>
                <a:gd name="connsiteX3" fmla="*/ 0 w 783379"/>
                <a:gd name="connsiteY3" fmla="*/ 1235845 h 1235845"/>
                <a:gd name="connsiteX4" fmla="*/ 0 w 783379"/>
                <a:gd name="connsiteY4" fmla="*/ 2131 h 1235845"/>
                <a:gd name="connsiteX0" fmla="*/ 0 w 783379"/>
                <a:gd name="connsiteY0" fmla="*/ 2378 h 1236092"/>
                <a:gd name="connsiteX1" fmla="*/ 682604 w 783379"/>
                <a:gd name="connsiteY1" fmla="*/ 81677 h 1236092"/>
                <a:gd name="connsiteX2" fmla="*/ 783379 w 783379"/>
                <a:gd name="connsiteY2" fmla="*/ 1236092 h 1236092"/>
                <a:gd name="connsiteX3" fmla="*/ 0 w 783379"/>
                <a:gd name="connsiteY3" fmla="*/ 1236092 h 1236092"/>
                <a:gd name="connsiteX4" fmla="*/ 0 w 783379"/>
                <a:gd name="connsiteY4" fmla="*/ 2378 h 1236092"/>
                <a:gd name="connsiteX0" fmla="*/ 0 w 783379"/>
                <a:gd name="connsiteY0" fmla="*/ 2378 h 1236092"/>
                <a:gd name="connsiteX1" fmla="*/ 682604 w 783379"/>
                <a:gd name="connsiteY1" fmla="*/ 81677 h 1236092"/>
                <a:gd name="connsiteX2" fmla="*/ 783379 w 783379"/>
                <a:gd name="connsiteY2" fmla="*/ 1236092 h 1236092"/>
                <a:gd name="connsiteX3" fmla="*/ 0 w 783379"/>
                <a:gd name="connsiteY3" fmla="*/ 1236092 h 1236092"/>
                <a:gd name="connsiteX4" fmla="*/ 0 w 783379"/>
                <a:gd name="connsiteY4" fmla="*/ 2378 h 123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379" h="1236092">
                  <a:moveTo>
                    <a:pt x="0" y="2378"/>
                  </a:moveTo>
                  <a:cubicBezTo>
                    <a:pt x="246315" y="12157"/>
                    <a:pt x="560240" y="-38015"/>
                    <a:pt x="682604" y="81677"/>
                  </a:cubicBezTo>
                  <a:cubicBezTo>
                    <a:pt x="794102" y="128347"/>
                    <a:pt x="774492" y="830721"/>
                    <a:pt x="783379" y="1236092"/>
                  </a:cubicBezTo>
                  <a:lnTo>
                    <a:pt x="0" y="1236092"/>
                  </a:lnTo>
                  <a:lnTo>
                    <a:pt x="0" y="2378"/>
                  </a:lnTo>
                  <a:close/>
                </a:path>
              </a:pathLst>
            </a:custGeom>
            <a:solidFill>
              <a:srgbClr val="F2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MH_Other_4"/>
            <p:cNvSpPr/>
            <p:nvPr>
              <p:custDataLst>
                <p:tags r:id="rId4"/>
              </p:custDataLst>
            </p:nvPr>
          </p:nvSpPr>
          <p:spPr>
            <a:xfrm rot="12610314">
              <a:off x="4838701" y="3370264"/>
              <a:ext cx="528638" cy="833437"/>
            </a:xfrm>
            <a:custGeom>
              <a:avLst/>
              <a:gdLst>
                <a:gd name="connsiteX0" fmla="*/ 0 w 783379"/>
                <a:gd name="connsiteY0" fmla="*/ 0 h 1233714"/>
                <a:gd name="connsiteX1" fmla="*/ 783379 w 783379"/>
                <a:gd name="connsiteY1" fmla="*/ 0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56718 w 783379"/>
                <a:gd name="connsiteY1" fmla="*/ 17602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56718 w 783379"/>
                <a:gd name="connsiteY1" fmla="*/ 17602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38945 w 783379"/>
                <a:gd name="connsiteY1" fmla="*/ 29338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38945 w 783379"/>
                <a:gd name="connsiteY1" fmla="*/ 29338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6927 h 1240641"/>
                <a:gd name="connsiteX1" fmla="*/ 738945 w 783379"/>
                <a:gd name="connsiteY1" fmla="*/ 36265 h 1240641"/>
                <a:gd name="connsiteX2" fmla="*/ 783379 w 783379"/>
                <a:gd name="connsiteY2" fmla="*/ 1240641 h 1240641"/>
                <a:gd name="connsiteX3" fmla="*/ 0 w 783379"/>
                <a:gd name="connsiteY3" fmla="*/ 1240641 h 1240641"/>
                <a:gd name="connsiteX4" fmla="*/ 0 w 783379"/>
                <a:gd name="connsiteY4" fmla="*/ 6927 h 1240641"/>
                <a:gd name="connsiteX0" fmla="*/ 0 w 783379"/>
                <a:gd name="connsiteY0" fmla="*/ 0 h 1233714"/>
                <a:gd name="connsiteX1" fmla="*/ 722915 w 783379"/>
                <a:gd name="connsiteY1" fmla="*/ 47580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722915 w 783379"/>
                <a:gd name="connsiteY1" fmla="*/ 47580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696892 w 783379"/>
                <a:gd name="connsiteY1" fmla="*/ 54553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0 h 1233714"/>
                <a:gd name="connsiteX1" fmla="*/ 696892 w 783379"/>
                <a:gd name="connsiteY1" fmla="*/ 54553 h 1233714"/>
                <a:gd name="connsiteX2" fmla="*/ 783379 w 783379"/>
                <a:gd name="connsiteY2" fmla="*/ 1233714 h 1233714"/>
                <a:gd name="connsiteX3" fmla="*/ 0 w 783379"/>
                <a:gd name="connsiteY3" fmla="*/ 1233714 h 1233714"/>
                <a:gd name="connsiteX4" fmla="*/ 0 w 783379"/>
                <a:gd name="connsiteY4" fmla="*/ 0 h 1233714"/>
                <a:gd name="connsiteX0" fmla="*/ 0 w 783379"/>
                <a:gd name="connsiteY0" fmla="*/ 13944 h 1247658"/>
                <a:gd name="connsiteX1" fmla="*/ 696892 w 783379"/>
                <a:gd name="connsiteY1" fmla="*/ 68497 h 1247658"/>
                <a:gd name="connsiteX2" fmla="*/ 783379 w 783379"/>
                <a:gd name="connsiteY2" fmla="*/ 1247658 h 1247658"/>
                <a:gd name="connsiteX3" fmla="*/ 0 w 783379"/>
                <a:gd name="connsiteY3" fmla="*/ 1247658 h 1247658"/>
                <a:gd name="connsiteX4" fmla="*/ 0 w 783379"/>
                <a:gd name="connsiteY4" fmla="*/ 13944 h 1247658"/>
                <a:gd name="connsiteX0" fmla="*/ 0 w 783379"/>
                <a:gd name="connsiteY0" fmla="*/ 13944 h 1247658"/>
                <a:gd name="connsiteX1" fmla="*/ 696892 w 783379"/>
                <a:gd name="connsiteY1" fmla="*/ 68497 h 1247658"/>
                <a:gd name="connsiteX2" fmla="*/ 783379 w 783379"/>
                <a:gd name="connsiteY2" fmla="*/ 1247658 h 1247658"/>
                <a:gd name="connsiteX3" fmla="*/ 0 w 783379"/>
                <a:gd name="connsiteY3" fmla="*/ 1247658 h 1247658"/>
                <a:gd name="connsiteX4" fmla="*/ 0 w 783379"/>
                <a:gd name="connsiteY4" fmla="*/ 13944 h 1247658"/>
                <a:gd name="connsiteX0" fmla="*/ 0 w 783379"/>
                <a:gd name="connsiteY0" fmla="*/ 13944 h 1247658"/>
                <a:gd name="connsiteX1" fmla="*/ 696892 w 783379"/>
                <a:gd name="connsiteY1" fmla="*/ 68497 h 1247658"/>
                <a:gd name="connsiteX2" fmla="*/ 783379 w 783379"/>
                <a:gd name="connsiteY2" fmla="*/ 1247658 h 1247658"/>
                <a:gd name="connsiteX3" fmla="*/ 0 w 783379"/>
                <a:gd name="connsiteY3" fmla="*/ 1247658 h 1247658"/>
                <a:gd name="connsiteX4" fmla="*/ 0 w 783379"/>
                <a:gd name="connsiteY4" fmla="*/ 13944 h 1247658"/>
                <a:gd name="connsiteX0" fmla="*/ 0 w 783379"/>
                <a:gd name="connsiteY0" fmla="*/ 2131 h 1235845"/>
                <a:gd name="connsiteX1" fmla="*/ 682604 w 783379"/>
                <a:gd name="connsiteY1" fmla="*/ 81430 h 1235845"/>
                <a:gd name="connsiteX2" fmla="*/ 783379 w 783379"/>
                <a:gd name="connsiteY2" fmla="*/ 1235845 h 1235845"/>
                <a:gd name="connsiteX3" fmla="*/ 0 w 783379"/>
                <a:gd name="connsiteY3" fmla="*/ 1235845 h 1235845"/>
                <a:gd name="connsiteX4" fmla="*/ 0 w 783379"/>
                <a:gd name="connsiteY4" fmla="*/ 2131 h 1235845"/>
                <a:gd name="connsiteX0" fmla="*/ 0 w 783379"/>
                <a:gd name="connsiteY0" fmla="*/ 2378 h 1236092"/>
                <a:gd name="connsiteX1" fmla="*/ 682604 w 783379"/>
                <a:gd name="connsiteY1" fmla="*/ 81677 h 1236092"/>
                <a:gd name="connsiteX2" fmla="*/ 783379 w 783379"/>
                <a:gd name="connsiteY2" fmla="*/ 1236092 h 1236092"/>
                <a:gd name="connsiteX3" fmla="*/ 0 w 783379"/>
                <a:gd name="connsiteY3" fmla="*/ 1236092 h 1236092"/>
                <a:gd name="connsiteX4" fmla="*/ 0 w 783379"/>
                <a:gd name="connsiteY4" fmla="*/ 2378 h 1236092"/>
                <a:gd name="connsiteX0" fmla="*/ 0 w 783379"/>
                <a:gd name="connsiteY0" fmla="*/ 2378 h 1236092"/>
                <a:gd name="connsiteX1" fmla="*/ 682604 w 783379"/>
                <a:gd name="connsiteY1" fmla="*/ 81677 h 1236092"/>
                <a:gd name="connsiteX2" fmla="*/ 783379 w 783379"/>
                <a:gd name="connsiteY2" fmla="*/ 1236092 h 1236092"/>
                <a:gd name="connsiteX3" fmla="*/ 0 w 783379"/>
                <a:gd name="connsiteY3" fmla="*/ 1236092 h 1236092"/>
                <a:gd name="connsiteX4" fmla="*/ 0 w 783379"/>
                <a:gd name="connsiteY4" fmla="*/ 2378 h 123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379" h="1236092">
                  <a:moveTo>
                    <a:pt x="0" y="2378"/>
                  </a:moveTo>
                  <a:cubicBezTo>
                    <a:pt x="246315" y="12157"/>
                    <a:pt x="560240" y="-38015"/>
                    <a:pt x="682604" y="81677"/>
                  </a:cubicBezTo>
                  <a:cubicBezTo>
                    <a:pt x="794102" y="128347"/>
                    <a:pt x="774492" y="830721"/>
                    <a:pt x="783379" y="1236092"/>
                  </a:cubicBezTo>
                  <a:lnTo>
                    <a:pt x="0" y="1236092"/>
                  </a:lnTo>
                  <a:lnTo>
                    <a:pt x="0" y="237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MH_Other_5"/>
            <p:cNvSpPr/>
            <p:nvPr>
              <p:custDataLst>
                <p:tags r:id="rId5"/>
              </p:custDataLst>
            </p:nvPr>
          </p:nvSpPr>
          <p:spPr>
            <a:xfrm rot="1800000">
              <a:off x="5064126" y="1958975"/>
              <a:ext cx="1066800" cy="1930400"/>
            </a:xfrm>
            <a:custGeom>
              <a:avLst/>
              <a:gdLst>
                <a:gd name="connsiteX0" fmla="*/ 335798 w 1067781"/>
                <a:gd name="connsiteY0" fmla="*/ 216996 h 1931974"/>
                <a:gd name="connsiteX1" fmla="*/ 862147 w 1067781"/>
                <a:gd name="connsiteY1" fmla="*/ 0 h 1931974"/>
                <a:gd name="connsiteX2" fmla="*/ 799859 w 1067781"/>
                <a:gd name="connsiteY2" fmla="*/ 145702 h 1931974"/>
                <a:gd name="connsiteX3" fmla="*/ 799236 w 1067781"/>
                <a:gd name="connsiteY3" fmla="*/ 145964 h 1931974"/>
                <a:gd name="connsiteX4" fmla="*/ 799696 w 1067781"/>
                <a:gd name="connsiteY4" fmla="*/ 346882 h 1931974"/>
                <a:gd name="connsiteX5" fmla="*/ 800836 w 1067781"/>
                <a:gd name="connsiteY5" fmla="*/ 346882 h 1931974"/>
                <a:gd name="connsiteX6" fmla="*/ 800836 w 1067781"/>
                <a:gd name="connsiteY6" fmla="*/ 1398084 h 1931974"/>
                <a:gd name="connsiteX7" fmla="*/ 1067781 w 1067781"/>
                <a:gd name="connsiteY7" fmla="*/ 1398084 h 1931974"/>
                <a:gd name="connsiteX8" fmla="*/ 533891 w 1067781"/>
                <a:gd name="connsiteY8" fmla="*/ 1931974 h 1931974"/>
                <a:gd name="connsiteX9" fmla="*/ 0 w 1067781"/>
                <a:gd name="connsiteY9" fmla="*/ 1398084 h 1931974"/>
                <a:gd name="connsiteX10" fmla="*/ 266945 w 1067781"/>
                <a:gd name="connsiteY10" fmla="*/ 1398084 h 1931974"/>
                <a:gd name="connsiteX11" fmla="*/ 266945 w 1067781"/>
                <a:gd name="connsiteY11" fmla="*/ 349903 h 1931974"/>
                <a:gd name="connsiteX12" fmla="*/ 264664 w 1067781"/>
                <a:gd name="connsiteY12" fmla="*/ 348929 h 1931974"/>
                <a:gd name="connsiteX13" fmla="*/ 266945 w 1067781"/>
                <a:gd name="connsiteY13" fmla="*/ 347942 h 1931974"/>
                <a:gd name="connsiteX14" fmla="*/ 266945 w 1067781"/>
                <a:gd name="connsiteY14" fmla="*/ 346882 h 1931974"/>
                <a:gd name="connsiteX15" fmla="*/ 267898 w 1067781"/>
                <a:gd name="connsiteY15" fmla="*/ 346882 h 1931974"/>
                <a:gd name="connsiteX16" fmla="*/ 266680 w 1067781"/>
                <a:gd name="connsiteY16" fmla="*/ 330632 h 1931974"/>
                <a:gd name="connsiteX17" fmla="*/ 328800 w 1067781"/>
                <a:gd name="connsiteY17" fmla="*/ 221290 h 1931974"/>
                <a:gd name="connsiteX18" fmla="*/ 335798 w 1067781"/>
                <a:gd name="connsiteY18" fmla="*/ 216996 h 193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7781" h="1931974">
                  <a:moveTo>
                    <a:pt x="335798" y="216996"/>
                  </a:moveTo>
                  <a:cubicBezTo>
                    <a:pt x="388349" y="189168"/>
                    <a:pt x="695476" y="69153"/>
                    <a:pt x="862147" y="0"/>
                  </a:cubicBezTo>
                  <a:cubicBezTo>
                    <a:pt x="780993" y="74432"/>
                    <a:pt x="805679" y="118571"/>
                    <a:pt x="799859" y="145702"/>
                  </a:cubicBezTo>
                  <a:lnTo>
                    <a:pt x="799236" y="145964"/>
                  </a:lnTo>
                  <a:lnTo>
                    <a:pt x="799696" y="346882"/>
                  </a:lnTo>
                  <a:lnTo>
                    <a:pt x="800836" y="346882"/>
                  </a:lnTo>
                  <a:lnTo>
                    <a:pt x="800836" y="1398084"/>
                  </a:lnTo>
                  <a:lnTo>
                    <a:pt x="1067781" y="1398084"/>
                  </a:lnTo>
                  <a:lnTo>
                    <a:pt x="533891" y="1931974"/>
                  </a:lnTo>
                  <a:lnTo>
                    <a:pt x="0" y="1398084"/>
                  </a:lnTo>
                  <a:lnTo>
                    <a:pt x="266945" y="1398084"/>
                  </a:lnTo>
                  <a:lnTo>
                    <a:pt x="266945" y="349903"/>
                  </a:lnTo>
                  <a:lnTo>
                    <a:pt x="264664" y="348929"/>
                  </a:lnTo>
                  <a:lnTo>
                    <a:pt x="266945" y="347942"/>
                  </a:lnTo>
                  <a:lnTo>
                    <a:pt x="266945" y="346882"/>
                  </a:lnTo>
                  <a:lnTo>
                    <a:pt x="267898" y="346882"/>
                  </a:lnTo>
                  <a:lnTo>
                    <a:pt x="266680" y="330632"/>
                  </a:lnTo>
                  <a:cubicBezTo>
                    <a:pt x="265718" y="296431"/>
                    <a:pt x="274393" y="269909"/>
                    <a:pt x="328800" y="221290"/>
                  </a:cubicBezTo>
                  <a:cubicBezTo>
                    <a:pt x="329923" y="220296"/>
                    <a:pt x="332295" y="218851"/>
                    <a:pt x="335798" y="2169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23" name="MH_Other_6"/>
            <p:cNvSpPr/>
            <p:nvPr>
              <p:custDataLst>
                <p:tags r:id="rId6"/>
              </p:custDataLst>
            </p:nvPr>
          </p:nvSpPr>
          <p:spPr>
            <a:xfrm rot="9015679">
              <a:off x="6326189" y="2565400"/>
              <a:ext cx="1066800" cy="1931988"/>
            </a:xfrm>
            <a:custGeom>
              <a:avLst/>
              <a:gdLst>
                <a:gd name="connsiteX0" fmla="*/ 533891 w 1067782"/>
                <a:gd name="connsiteY0" fmla="*/ 1931974 h 1931974"/>
                <a:gd name="connsiteX1" fmla="*/ 0 w 1067782"/>
                <a:gd name="connsiteY1" fmla="*/ 1398083 h 1931974"/>
                <a:gd name="connsiteX2" fmla="*/ 266946 w 1067782"/>
                <a:gd name="connsiteY2" fmla="*/ 1398083 h 1931974"/>
                <a:gd name="connsiteX3" fmla="*/ 266946 w 1067782"/>
                <a:gd name="connsiteY3" fmla="*/ 349903 h 1931974"/>
                <a:gd name="connsiteX4" fmla="*/ 264664 w 1067782"/>
                <a:gd name="connsiteY4" fmla="*/ 348929 h 1931974"/>
                <a:gd name="connsiteX5" fmla="*/ 266946 w 1067782"/>
                <a:gd name="connsiteY5" fmla="*/ 347941 h 1931974"/>
                <a:gd name="connsiteX6" fmla="*/ 266946 w 1067782"/>
                <a:gd name="connsiteY6" fmla="*/ 346882 h 1931974"/>
                <a:gd name="connsiteX7" fmla="*/ 267899 w 1067782"/>
                <a:gd name="connsiteY7" fmla="*/ 346882 h 1931974"/>
                <a:gd name="connsiteX8" fmla="*/ 266681 w 1067782"/>
                <a:gd name="connsiteY8" fmla="*/ 330631 h 1931974"/>
                <a:gd name="connsiteX9" fmla="*/ 328801 w 1067782"/>
                <a:gd name="connsiteY9" fmla="*/ 221289 h 1931974"/>
                <a:gd name="connsiteX10" fmla="*/ 862148 w 1067782"/>
                <a:gd name="connsiteY10" fmla="*/ 0 h 1931974"/>
                <a:gd name="connsiteX11" fmla="*/ 799861 w 1067782"/>
                <a:gd name="connsiteY11" fmla="*/ 145701 h 1931974"/>
                <a:gd name="connsiteX12" fmla="*/ 799236 w 1067782"/>
                <a:gd name="connsiteY12" fmla="*/ 145964 h 1931974"/>
                <a:gd name="connsiteX13" fmla="*/ 799696 w 1067782"/>
                <a:gd name="connsiteY13" fmla="*/ 346882 h 1931974"/>
                <a:gd name="connsiteX14" fmla="*/ 800837 w 1067782"/>
                <a:gd name="connsiteY14" fmla="*/ 346882 h 1931974"/>
                <a:gd name="connsiteX15" fmla="*/ 800837 w 1067782"/>
                <a:gd name="connsiteY15" fmla="*/ 1398083 h 1931974"/>
                <a:gd name="connsiteX16" fmla="*/ 1067782 w 1067782"/>
                <a:gd name="connsiteY16" fmla="*/ 1398083 h 193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67782" h="1931974">
                  <a:moveTo>
                    <a:pt x="533891" y="1931974"/>
                  </a:moveTo>
                  <a:lnTo>
                    <a:pt x="0" y="1398083"/>
                  </a:lnTo>
                  <a:lnTo>
                    <a:pt x="266946" y="1398083"/>
                  </a:lnTo>
                  <a:lnTo>
                    <a:pt x="266946" y="349903"/>
                  </a:lnTo>
                  <a:lnTo>
                    <a:pt x="264664" y="348929"/>
                  </a:lnTo>
                  <a:lnTo>
                    <a:pt x="266946" y="347941"/>
                  </a:lnTo>
                  <a:lnTo>
                    <a:pt x="266946" y="346882"/>
                  </a:lnTo>
                  <a:lnTo>
                    <a:pt x="267899" y="346882"/>
                  </a:lnTo>
                  <a:lnTo>
                    <a:pt x="266681" y="330631"/>
                  </a:lnTo>
                  <a:cubicBezTo>
                    <a:pt x="265719" y="296431"/>
                    <a:pt x="274393" y="269909"/>
                    <a:pt x="328801" y="221289"/>
                  </a:cubicBezTo>
                  <a:cubicBezTo>
                    <a:pt x="346776" y="205395"/>
                    <a:pt x="684365" y="73763"/>
                    <a:pt x="862148" y="0"/>
                  </a:cubicBezTo>
                  <a:cubicBezTo>
                    <a:pt x="780994" y="74432"/>
                    <a:pt x="805680" y="118570"/>
                    <a:pt x="799861" y="145701"/>
                  </a:cubicBezTo>
                  <a:lnTo>
                    <a:pt x="799236" y="145964"/>
                  </a:lnTo>
                  <a:lnTo>
                    <a:pt x="799696" y="346882"/>
                  </a:lnTo>
                  <a:lnTo>
                    <a:pt x="800837" y="346882"/>
                  </a:lnTo>
                  <a:lnTo>
                    <a:pt x="800837" y="1398083"/>
                  </a:lnTo>
                  <a:lnTo>
                    <a:pt x="1067782" y="13980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24" name="MH_Other_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305426" y="2616200"/>
              <a:ext cx="6048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FFFFFF"/>
                  </a:solidFill>
                  <a:latin typeface="+mn-ea"/>
                  <a:ea typeface="+mn-ea"/>
                  <a:cs typeface="汉仪菱心体简"/>
                </a:rPr>
                <a:t>01</a:t>
              </a:r>
              <a:endParaRPr lang="zh-CN" altLang="en-US" sz="2000" dirty="0">
                <a:solidFill>
                  <a:srgbClr val="FFFFFF"/>
                </a:solidFill>
                <a:latin typeface="+mn-ea"/>
                <a:ea typeface="+mn-ea"/>
                <a:cs typeface="汉仪菱心体简"/>
              </a:endParaRPr>
            </a:p>
          </p:txBody>
        </p:sp>
        <p:sp>
          <p:nvSpPr>
            <p:cNvPr id="25" name="MH_Other_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602415" y="3367088"/>
              <a:ext cx="6048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FFFFFF"/>
                  </a:solidFill>
                  <a:latin typeface="+mn-ea"/>
                  <a:ea typeface="+mn-ea"/>
                  <a:cs typeface="汉仪菱心体简"/>
                </a:rPr>
                <a:t>03</a:t>
              </a:r>
              <a:endParaRPr lang="zh-CN" altLang="en-US" sz="2000" dirty="0">
                <a:solidFill>
                  <a:srgbClr val="FFFFFF"/>
                </a:solidFill>
                <a:latin typeface="+mn-ea"/>
                <a:ea typeface="+mn-ea"/>
                <a:cs typeface="汉仪菱心体简"/>
              </a:endParaRPr>
            </a:p>
          </p:txBody>
        </p:sp>
        <p:sp>
          <p:nvSpPr>
            <p:cNvPr id="26" name="MH_Other_9"/>
            <p:cNvSpPr/>
            <p:nvPr>
              <p:custDataLst>
                <p:tags r:id="rId9"/>
              </p:custDataLst>
            </p:nvPr>
          </p:nvSpPr>
          <p:spPr>
            <a:xfrm rot="4110963">
              <a:off x="5108576" y="3459163"/>
              <a:ext cx="1316038" cy="1674812"/>
            </a:xfrm>
            <a:custGeom>
              <a:avLst/>
              <a:gdLst>
                <a:gd name="connsiteX0" fmla="*/ 324815 w 1317230"/>
                <a:gd name="connsiteY0" fmla="*/ 299185 h 1674473"/>
                <a:gd name="connsiteX1" fmla="*/ 1018045 w 1317230"/>
                <a:gd name="connsiteY1" fmla="*/ 0 h 1674473"/>
                <a:gd name="connsiteX2" fmla="*/ 1317230 w 1317230"/>
                <a:gd name="connsiteY2" fmla="*/ 693229 h 1674473"/>
                <a:gd name="connsiteX3" fmla="*/ 1069126 w 1317230"/>
                <a:gd name="connsiteY3" fmla="*/ 594718 h 1674473"/>
                <a:gd name="connsiteX4" fmla="*/ 682315 w 1317230"/>
                <a:gd name="connsiteY4" fmla="*/ 1568914 h 1674473"/>
                <a:gd name="connsiteX5" fmla="*/ 684077 w 1317230"/>
                <a:gd name="connsiteY5" fmla="*/ 1570661 h 1674473"/>
                <a:gd name="connsiteX6" fmla="*/ 681591 w 1317230"/>
                <a:gd name="connsiteY6" fmla="*/ 1570737 h 1674473"/>
                <a:gd name="connsiteX7" fmla="*/ 681200 w 1317230"/>
                <a:gd name="connsiteY7" fmla="*/ 1571722 h 1674473"/>
                <a:gd name="connsiteX8" fmla="*/ 680315 w 1317230"/>
                <a:gd name="connsiteY8" fmla="*/ 1571371 h 1674473"/>
                <a:gd name="connsiteX9" fmla="*/ 675450 w 1317230"/>
                <a:gd name="connsiteY9" fmla="*/ 1586923 h 1674473"/>
                <a:gd name="connsiteX10" fmla="*/ 577364 w 1317230"/>
                <a:gd name="connsiteY10" fmla="*/ 1665624 h 1674473"/>
                <a:gd name="connsiteX11" fmla="*/ 0 w 1317230"/>
                <a:gd name="connsiteY11" fmla="*/ 1674473 h 1674473"/>
                <a:gd name="connsiteX12" fmla="*/ 111659 w 1317230"/>
                <a:gd name="connsiteY12" fmla="*/ 1562041 h 1674473"/>
                <a:gd name="connsiteX13" fmla="*/ 112335 w 1317230"/>
                <a:gd name="connsiteY13" fmla="*/ 1562027 h 1674473"/>
                <a:gd name="connsiteX14" fmla="*/ 186052 w 1317230"/>
                <a:gd name="connsiteY14" fmla="*/ 1375121 h 1674473"/>
                <a:gd name="connsiteX15" fmla="*/ 184993 w 1317230"/>
                <a:gd name="connsiteY15" fmla="*/ 1374700 h 1674473"/>
                <a:gd name="connsiteX16" fmla="*/ 572918 w 1317230"/>
                <a:gd name="connsiteY16" fmla="*/ 397696 h 167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7230" h="1674473">
                  <a:moveTo>
                    <a:pt x="324815" y="299185"/>
                  </a:moveTo>
                  <a:lnTo>
                    <a:pt x="1018045" y="0"/>
                  </a:lnTo>
                  <a:lnTo>
                    <a:pt x="1317230" y="693229"/>
                  </a:lnTo>
                  <a:lnTo>
                    <a:pt x="1069126" y="594718"/>
                  </a:lnTo>
                  <a:lnTo>
                    <a:pt x="682315" y="1568914"/>
                  </a:lnTo>
                  <a:lnTo>
                    <a:pt x="684077" y="1570661"/>
                  </a:lnTo>
                  <a:lnTo>
                    <a:pt x="681591" y="1570737"/>
                  </a:lnTo>
                  <a:lnTo>
                    <a:pt x="681200" y="1571722"/>
                  </a:lnTo>
                  <a:lnTo>
                    <a:pt x="680315" y="1571371"/>
                  </a:lnTo>
                  <a:lnTo>
                    <a:pt x="675450" y="1586923"/>
                  </a:lnTo>
                  <a:cubicBezTo>
                    <a:pt x="663723" y="1619065"/>
                    <a:pt x="645874" y="1640514"/>
                    <a:pt x="577364" y="1665624"/>
                  </a:cubicBezTo>
                  <a:cubicBezTo>
                    <a:pt x="554793" y="1673763"/>
                    <a:pt x="192455" y="1671523"/>
                    <a:pt x="0" y="1674473"/>
                  </a:cubicBezTo>
                  <a:cubicBezTo>
                    <a:pt x="102893" y="1635242"/>
                    <a:pt x="96238" y="1585110"/>
                    <a:pt x="111659" y="1562041"/>
                  </a:cubicBezTo>
                  <a:lnTo>
                    <a:pt x="112335" y="1562027"/>
                  </a:lnTo>
                  <a:lnTo>
                    <a:pt x="186052" y="1375121"/>
                  </a:lnTo>
                  <a:lnTo>
                    <a:pt x="184993" y="1374700"/>
                  </a:lnTo>
                  <a:lnTo>
                    <a:pt x="572918" y="397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27" name="MH_Other_1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303840" y="4119564"/>
              <a:ext cx="604837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4EA4DD"/>
                  </a:solidFill>
                  <a:latin typeface="+mn-ea"/>
                  <a:ea typeface="+mn-ea"/>
                  <a:cs typeface="汉仪菱心体简"/>
                </a:rPr>
                <a:t>02</a:t>
              </a:r>
              <a:endParaRPr lang="zh-CN" altLang="en-US" sz="2000" dirty="0">
                <a:solidFill>
                  <a:srgbClr val="4EA4DD"/>
                </a:solidFill>
                <a:latin typeface="+mn-ea"/>
                <a:ea typeface="+mn-ea"/>
                <a:cs typeface="汉仪菱心体简"/>
              </a:endParaRPr>
            </a:p>
          </p:txBody>
        </p:sp>
        <p:cxnSp>
          <p:nvCxnSpPr>
            <p:cNvPr id="28" name="MH_Other_11"/>
            <p:cNvCxnSpPr/>
            <p:nvPr>
              <p:custDataLst>
                <p:tags r:id="rId11"/>
              </p:custDataLst>
            </p:nvPr>
          </p:nvCxnSpPr>
          <p:spPr>
            <a:xfrm flipV="1">
              <a:off x="6035676" y="1801813"/>
              <a:ext cx="196850" cy="29210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MH_Other_12"/>
            <p:cNvCxnSpPr/>
            <p:nvPr>
              <p:custDataLst>
                <p:tags r:id="rId12"/>
              </p:custDataLst>
            </p:nvPr>
          </p:nvCxnSpPr>
          <p:spPr>
            <a:xfrm flipH="1">
              <a:off x="4343401" y="4316413"/>
              <a:ext cx="39528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MH_Other_13"/>
            <p:cNvCxnSpPr/>
            <p:nvPr>
              <p:custDataLst>
                <p:tags r:id="rId13"/>
              </p:custDataLst>
            </p:nvPr>
          </p:nvCxnSpPr>
          <p:spPr>
            <a:xfrm flipH="1">
              <a:off x="7475539" y="3978275"/>
              <a:ext cx="487362" cy="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1237749" y="4728585"/>
            <a:ext cx="275578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您的內容打在這裡，或者通過複製您的文本後，在此框中選擇粘貼</a:t>
            </a:r>
          </a:p>
        </p:txBody>
      </p:sp>
      <p:sp>
        <p:nvSpPr>
          <p:cNvPr id="42" name="矩形 41"/>
          <p:cNvSpPr/>
          <p:nvPr/>
        </p:nvSpPr>
        <p:spPr>
          <a:xfrm>
            <a:off x="4547691" y="1329196"/>
            <a:ext cx="2755789" cy="1136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您的內容打在這裡，或者通過複製您的文本後，在此框中選擇粘貼</a:t>
            </a:r>
          </a:p>
        </p:txBody>
      </p:sp>
      <p:sp>
        <p:nvSpPr>
          <p:cNvPr id="43" name="矩形 42"/>
          <p:cNvSpPr/>
          <p:nvPr/>
        </p:nvSpPr>
        <p:spPr>
          <a:xfrm>
            <a:off x="8195574" y="4304447"/>
            <a:ext cx="275578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您的內容打在這裡，或者通過複製您的文本後，在此框中選擇粘貼</a:t>
            </a:r>
          </a:p>
        </p:txBody>
      </p:sp>
    </p:spTree>
    <p:extLst>
      <p:ext uri="{BB962C8B-B14F-4D97-AF65-F5344CB8AC3E}">
        <p14:creationId xmlns:p14="http://schemas.microsoft.com/office/powerpoint/2010/main" val="17661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122028" y="657958"/>
            <a:ext cx="2412872" cy="467104"/>
          </a:xfrm>
        </p:spPr>
        <p:txBody>
          <a:bodyPr/>
          <a:lstStyle/>
          <a:p>
            <a:r>
              <a:rPr lang="en-US" altLang="zh-CN" sz="2400" dirty="0"/>
              <a:t>PART THREE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sp>
        <p:nvSpPr>
          <p:cNvPr id="29" name="MH_Other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369550" y="5487989"/>
            <a:ext cx="6223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4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3994151"/>
            <a:ext cx="6223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MH_Other_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467600" y="1972908"/>
            <a:ext cx="1460500" cy="1552575"/>
          </a:xfrm>
          <a:custGeom>
            <a:avLst/>
            <a:gdLst>
              <a:gd name="connsiteX0" fmla="*/ 955194 w 1565723"/>
              <a:gd name="connsiteY0" fmla="*/ 964633 h 1665299"/>
              <a:gd name="connsiteX1" fmla="*/ 951354 w 1565723"/>
              <a:gd name="connsiteY1" fmla="*/ 967903 h 1665299"/>
              <a:gd name="connsiteX2" fmla="*/ 935167 w 1565723"/>
              <a:gd name="connsiteY2" fmla="*/ 980153 h 1665299"/>
              <a:gd name="connsiteX3" fmla="*/ 918244 w 1565723"/>
              <a:gd name="connsiteY3" fmla="*/ 990873 h 1665299"/>
              <a:gd name="connsiteX4" fmla="*/ 899850 w 1565723"/>
              <a:gd name="connsiteY4" fmla="*/ 1000061 h 1665299"/>
              <a:gd name="connsiteX5" fmla="*/ 874833 w 1565723"/>
              <a:gd name="connsiteY5" fmla="*/ 1011546 h 1665299"/>
              <a:gd name="connsiteX6" fmla="*/ 862325 w 1565723"/>
              <a:gd name="connsiteY6" fmla="*/ 1016905 h 1665299"/>
              <a:gd name="connsiteX7" fmla="*/ 849081 w 1565723"/>
              <a:gd name="connsiteY7" fmla="*/ 1019202 h 1665299"/>
              <a:gd name="connsiteX8" fmla="*/ 834366 w 1565723"/>
              <a:gd name="connsiteY8" fmla="*/ 1022265 h 1665299"/>
              <a:gd name="connsiteX9" fmla="*/ 820386 w 1565723"/>
              <a:gd name="connsiteY9" fmla="*/ 1024562 h 1665299"/>
              <a:gd name="connsiteX10" fmla="*/ 806407 w 1565723"/>
              <a:gd name="connsiteY10" fmla="*/ 1026093 h 1665299"/>
              <a:gd name="connsiteX11" fmla="*/ 790220 w 1565723"/>
              <a:gd name="connsiteY11" fmla="*/ 1026093 h 1665299"/>
              <a:gd name="connsiteX12" fmla="*/ 773297 w 1565723"/>
              <a:gd name="connsiteY12" fmla="*/ 1026093 h 1665299"/>
              <a:gd name="connsiteX13" fmla="*/ 755638 w 1565723"/>
              <a:gd name="connsiteY13" fmla="*/ 1023031 h 1665299"/>
              <a:gd name="connsiteX14" fmla="*/ 727679 w 1565723"/>
              <a:gd name="connsiteY14" fmla="*/ 1019202 h 1665299"/>
              <a:gd name="connsiteX15" fmla="*/ 701927 w 1565723"/>
              <a:gd name="connsiteY15" fmla="*/ 1012311 h 1665299"/>
              <a:gd name="connsiteX16" fmla="*/ 677646 w 1565723"/>
              <a:gd name="connsiteY16" fmla="*/ 1003123 h 1665299"/>
              <a:gd name="connsiteX17" fmla="*/ 652630 w 1565723"/>
              <a:gd name="connsiteY17" fmla="*/ 992404 h 1665299"/>
              <a:gd name="connsiteX18" fmla="*/ 630557 w 1565723"/>
              <a:gd name="connsiteY18" fmla="*/ 978622 h 1665299"/>
              <a:gd name="connsiteX19" fmla="*/ 610283 w 1565723"/>
              <a:gd name="connsiteY19" fmla="*/ 965260 h 1665299"/>
              <a:gd name="connsiteX20" fmla="*/ 610529 w 1565723"/>
              <a:gd name="connsiteY20" fmla="*/ 968705 h 1665299"/>
              <a:gd name="connsiteX21" fmla="*/ 610529 w 1565723"/>
              <a:gd name="connsiteY21" fmla="*/ 987800 h 1665299"/>
              <a:gd name="connsiteX22" fmla="*/ 609056 w 1565723"/>
              <a:gd name="connsiteY22" fmla="*/ 1003840 h 1665299"/>
              <a:gd name="connsiteX23" fmla="*/ 607583 w 1565723"/>
              <a:gd name="connsiteY23" fmla="*/ 1019880 h 1665299"/>
              <a:gd name="connsiteX24" fmla="*/ 605374 w 1565723"/>
              <a:gd name="connsiteY24" fmla="*/ 1035156 h 1665299"/>
              <a:gd name="connsiteX25" fmla="*/ 600955 w 1565723"/>
              <a:gd name="connsiteY25" fmla="*/ 1048141 h 1665299"/>
              <a:gd name="connsiteX26" fmla="*/ 597273 w 1565723"/>
              <a:gd name="connsiteY26" fmla="*/ 1060362 h 1665299"/>
              <a:gd name="connsiteX27" fmla="*/ 592117 w 1565723"/>
              <a:gd name="connsiteY27" fmla="*/ 1071055 h 1665299"/>
              <a:gd name="connsiteX28" fmla="*/ 585489 w 1565723"/>
              <a:gd name="connsiteY28" fmla="*/ 1081749 h 1665299"/>
              <a:gd name="connsiteX29" fmla="*/ 577388 w 1565723"/>
              <a:gd name="connsiteY29" fmla="*/ 1091678 h 1665299"/>
              <a:gd name="connsiteX30" fmla="*/ 570024 w 1565723"/>
              <a:gd name="connsiteY30" fmla="*/ 1099316 h 1665299"/>
              <a:gd name="connsiteX31" fmla="*/ 560450 w 1565723"/>
              <a:gd name="connsiteY31" fmla="*/ 1107718 h 1665299"/>
              <a:gd name="connsiteX32" fmla="*/ 550139 w 1565723"/>
              <a:gd name="connsiteY32" fmla="*/ 1116120 h 1665299"/>
              <a:gd name="connsiteX33" fmla="*/ 539829 w 1565723"/>
              <a:gd name="connsiteY33" fmla="*/ 1122230 h 1665299"/>
              <a:gd name="connsiteX34" fmla="*/ 515525 w 1565723"/>
              <a:gd name="connsiteY34" fmla="*/ 1134451 h 1665299"/>
              <a:gd name="connsiteX35" fmla="*/ 801273 w 1565723"/>
              <a:gd name="connsiteY35" fmla="*/ 1361303 h 1665299"/>
              <a:gd name="connsiteX36" fmla="*/ 1041361 w 1565723"/>
              <a:gd name="connsiteY36" fmla="*/ 1129105 h 1665299"/>
              <a:gd name="connsiteX37" fmla="*/ 1029577 w 1565723"/>
              <a:gd name="connsiteY37" fmla="*/ 1121467 h 1665299"/>
              <a:gd name="connsiteX38" fmla="*/ 1017794 w 1565723"/>
              <a:gd name="connsiteY38" fmla="*/ 1113065 h 1665299"/>
              <a:gd name="connsiteX39" fmla="*/ 1008220 w 1565723"/>
              <a:gd name="connsiteY39" fmla="*/ 1103899 h 1665299"/>
              <a:gd name="connsiteX40" fmla="*/ 999382 w 1565723"/>
              <a:gd name="connsiteY40" fmla="*/ 1093969 h 1665299"/>
              <a:gd name="connsiteX41" fmla="*/ 992018 w 1565723"/>
              <a:gd name="connsiteY41" fmla="*/ 1084804 h 1665299"/>
              <a:gd name="connsiteX42" fmla="*/ 983916 w 1565723"/>
              <a:gd name="connsiteY42" fmla="*/ 1074110 h 1665299"/>
              <a:gd name="connsiteX43" fmla="*/ 977288 w 1565723"/>
              <a:gd name="connsiteY43" fmla="*/ 1063417 h 1665299"/>
              <a:gd name="connsiteX44" fmla="*/ 972133 w 1565723"/>
              <a:gd name="connsiteY44" fmla="*/ 1052724 h 1665299"/>
              <a:gd name="connsiteX45" fmla="*/ 966978 w 1565723"/>
              <a:gd name="connsiteY45" fmla="*/ 1040503 h 1665299"/>
              <a:gd name="connsiteX46" fmla="*/ 963295 w 1565723"/>
              <a:gd name="connsiteY46" fmla="*/ 1029046 h 1665299"/>
              <a:gd name="connsiteX47" fmla="*/ 958140 w 1565723"/>
              <a:gd name="connsiteY47" fmla="*/ 1005368 h 1665299"/>
              <a:gd name="connsiteX48" fmla="*/ 955194 w 1565723"/>
              <a:gd name="connsiteY48" fmla="*/ 980926 h 1665299"/>
              <a:gd name="connsiteX49" fmla="*/ 536377 w 1565723"/>
              <a:gd name="connsiteY49" fmla="*/ 260284 h 1665299"/>
              <a:gd name="connsiteX50" fmla="*/ 528284 w 1565723"/>
              <a:gd name="connsiteY50" fmla="*/ 277891 h 1665299"/>
              <a:gd name="connsiteX51" fmla="*/ 515776 w 1565723"/>
              <a:gd name="connsiteY51" fmla="*/ 304685 h 1665299"/>
              <a:gd name="connsiteX52" fmla="*/ 498853 w 1565723"/>
              <a:gd name="connsiteY52" fmla="*/ 341431 h 1665299"/>
              <a:gd name="connsiteX53" fmla="*/ 490759 w 1565723"/>
              <a:gd name="connsiteY53" fmla="*/ 361335 h 1665299"/>
              <a:gd name="connsiteX54" fmla="*/ 484138 w 1565723"/>
              <a:gd name="connsiteY54" fmla="*/ 384302 h 1665299"/>
              <a:gd name="connsiteX55" fmla="*/ 477516 w 1565723"/>
              <a:gd name="connsiteY55" fmla="*/ 408799 h 1665299"/>
              <a:gd name="connsiteX56" fmla="*/ 473837 w 1565723"/>
              <a:gd name="connsiteY56" fmla="*/ 434827 h 1665299"/>
              <a:gd name="connsiteX57" fmla="*/ 470894 w 1565723"/>
              <a:gd name="connsiteY57" fmla="*/ 461621 h 1665299"/>
              <a:gd name="connsiteX58" fmla="*/ 470894 w 1565723"/>
              <a:gd name="connsiteY58" fmla="*/ 489946 h 1665299"/>
              <a:gd name="connsiteX59" fmla="*/ 473837 w 1565723"/>
              <a:gd name="connsiteY59" fmla="*/ 518271 h 1665299"/>
              <a:gd name="connsiteX60" fmla="*/ 476780 w 1565723"/>
              <a:gd name="connsiteY60" fmla="*/ 533582 h 1665299"/>
              <a:gd name="connsiteX61" fmla="*/ 478987 w 1565723"/>
              <a:gd name="connsiteY61" fmla="*/ 548127 h 1665299"/>
              <a:gd name="connsiteX62" fmla="*/ 484138 w 1565723"/>
              <a:gd name="connsiteY62" fmla="*/ 563438 h 1665299"/>
              <a:gd name="connsiteX63" fmla="*/ 489288 w 1565723"/>
              <a:gd name="connsiteY63" fmla="*/ 579515 h 1665299"/>
              <a:gd name="connsiteX64" fmla="*/ 495910 w 1565723"/>
              <a:gd name="connsiteY64" fmla="*/ 594060 h 1665299"/>
              <a:gd name="connsiteX65" fmla="*/ 502532 w 1565723"/>
              <a:gd name="connsiteY65" fmla="*/ 610902 h 1665299"/>
              <a:gd name="connsiteX66" fmla="*/ 480459 w 1565723"/>
              <a:gd name="connsiteY66" fmla="*/ 617026 h 1665299"/>
              <a:gd name="connsiteX67" fmla="*/ 463536 w 1565723"/>
              <a:gd name="connsiteY67" fmla="*/ 622385 h 1665299"/>
              <a:gd name="connsiteX68" fmla="*/ 446613 w 1565723"/>
              <a:gd name="connsiteY68" fmla="*/ 588701 h 1665299"/>
              <a:gd name="connsiteX69" fmla="*/ 431162 w 1565723"/>
              <a:gd name="connsiteY69" fmla="*/ 556548 h 1665299"/>
              <a:gd name="connsiteX70" fmla="*/ 419390 w 1565723"/>
              <a:gd name="connsiteY70" fmla="*/ 523630 h 1665299"/>
              <a:gd name="connsiteX71" fmla="*/ 418836 w 1565723"/>
              <a:gd name="connsiteY71" fmla="*/ 521985 h 1665299"/>
              <a:gd name="connsiteX72" fmla="*/ 415711 w 1565723"/>
              <a:gd name="connsiteY72" fmla="*/ 521521 h 1665299"/>
              <a:gd name="connsiteX73" fmla="*/ 413504 w 1565723"/>
              <a:gd name="connsiteY73" fmla="*/ 522286 h 1665299"/>
              <a:gd name="connsiteX74" fmla="*/ 409089 w 1565723"/>
              <a:gd name="connsiteY74" fmla="*/ 523818 h 1665299"/>
              <a:gd name="connsiteX75" fmla="*/ 403939 w 1565723"/>
              <a:gd name="connsiteY75" fmla="*/ 529177 h 1665299"/>
              <a:gd name="connsiteX76" fmla="*/ 398789 w 1565723"/>
              <a:gd name="connsiteY76" fmla="*/ 537600 h 1665299"/>
              <a:gd name="connsiteX77" fmla="*/ 397317 w 1565723"/>
              <a:gd name="connsiteY77" fmla="*/ 541428 h 1665299"/>
              <a:gd name="connsiteX78" fmla="*/ 396581 w 1565723"/>
              <a:gd name="connsiteY78" fmla="*/ 552147 h 1665299"/>
              <a:gd name="connsiteX79" fmla="*/ 396581 w 1565723"/>
              <a:gd name="connsiteY79" fmla="*/ 564398 h 1665299"/>
              <a:gd name="connsiteX80" fmla="*/ 398789 w 1565723"/>
              <a:gd name="connsiteY80" fmla="*/ 579711 h 1665299"/>
              <a:gd name="connsiteX81" fmla="*/ 401732 w 1565723"/>
              <a:gd name="connsiteY81" fmla="*/ 594259 h 1665299"/>
              <a:gd name="connsiteX82" fmla="*/ 406882 w 1565723"/>
              <a:gd name="connsiteY82" fmla="*/ 611869 h 1665299"/>
              <a:gd name="connsiteX83" fmla="*/ 417183 w 1565723"/>
              <a:gd name="connsiteY83" fmla="*/ 644792 h 1665299"/>
              <a:gd name="connsiteX84" fmla="*/ 423805 w 1565723"/>
              <a:gd name="connsiteY84" fmla="*/ 660871 h 1665299"/>
              <a:gd name="connsiteX85" fmla="*/ 430427 w 1565723"/>
              <a:gd name="connsiteY85" fmla="*/ 675419 h 1665299"/>
              <a:gd name="connsiteX86" fmla="*/ 439256 w 1565723"/>
              <a:gd name="connsiteY86" fmla="*/ 691498 h 1665299"/>
              <a:gd name="connsiteX87" fmla="*/ 447350 w 1565723"/>
              <a:gd name="connsiteY87" fmla="*/ 702983 h 1665299"/>
              <a:gd name="connsiteX88" fmla="*/ 451029 w 1565723"/>
              <a:gd name="connsiteY88" fmla="*/ 705280 h 1665299"/>
              <a:gd name="connsiteX89" fmla="*/ 452500 w 1565723"/>
              <a:gd name="connsiteY89" fmla="*/ 706811 h 1665299"/>
              <a:gd name="connsiteX90" fmla="*/ 459858 w 1565723"/>
              <a:gd name="connsiteY90" fmla="*/ 708343 h 1665299"/>
              <a:gd name="connsiteX91" fmla="*/ 462801 w 1565723"/>
              <a:gd name="connsiteY91" fmla="*/ 708343 h 1665299"/>
              <a:gd name="connsiteX92" fmla="*/ 466480 w 1565723"/>
              <a:gd name="connsiteY92" fmla="*/ 706811 h 1665299"/>
              <a:gd name="connsiteX93" fmla="*/ 481931 w 1565723"/>
              <a:gd name="connsiteY93" fmla="*/ 694561 h 1665299"/>
              <a:gd name="connsiteX94" fmla="*/ 487081 w 1565723"/>
              <a:gd name="connsiteY94" fmla="*/ 714468 h 1665299"/>
              <a:gd name="connsiteX95" fmla="*/ 491496 w 1565723"/>
              <a:gd name="connsiteY95" fmla="*/ 729781 h 1665299"/>
              <a:gd name="connsiteX96" fmla="*/ 498854 w 1565723"/>
              <a:gd name="connsiteY96" fmla="*/ 755048 h 1665299"/>
              <a:gd name="connsiteX97" fmla="*/ 509155 w 1565723"/>
              <a:gd name="connsiteY97" fmla="*/ 779549 h 1665299"/>
              <a:gd name="connsiteX98" fmla="*/ 520191 w 1565723"/>
              <a:gd name="connsiteY98" fmla="*/ 804050 h 1665299"/>
              <a:gd name="connsiteX99" fmla="*/ 530492 w 1565723"/>
              <a:gd name="connsiteY99" fmla="*/ 827020 h 1665299"/>
              <a:gd name="connsiteX100" fmla="*/ 543000 w 1565723"/>
              <a:gd name="connsiteY100" fmla="*/ 848459 h 1665299"/>
              <a:gd name="connsiteX101" fmla="*/ 557715 w 1565723"/>
              <a:gd name="connsiteY101" fmla="*/ 870663 h 1665299"/>
              <a:gd name="connsiteX102" fmla="*/ 573167 w 1565723"/>
              <a:gd name="connsiteY102" fmla="*/ 889039 h 1665299"/>
              <a:gd name="connsiteX103" fmla="*/ 588618 w 1565723"/>
              <a:gd name="connsiteY103" fmla="*/ 908181 h 1665299"/>
              <a:gd name="connsiteX104" fmla="*/ 607012 w 1565723"/>
              <a:gd name="connsiteY104" fmla="*/ 924260 h 1665299"/>
              <a:gd name="connsiteX105" fmla="*/ 625407 w 1565723"/>
              <a:gd name="connsiteY105" fmla="*/ 941105 h 1665299"/>
              <a:gd name="connsiteX106" fmla="*/ 644537 w 1565723"/>
              <a:gd name="connsiteY106" fmla="*/ 954121 h 1665299"/>
              <a:gd name="connsiteX107" fmla="*/ 665874 w 1565723"/>
              <a:gd name="connsiteY107" fmla="*/ 964840 h 1665299"/>
              <a:gd name="connsiteX108" fmla="*/ 687947 w 1565723"/>
              <a:gd name="connsiteY108" fmla="*/ 976325 h 1665299"/>
              <a:gd name="connsiteX109" fmla="*/ 710020 w 1565723"/>
              <a:gd name="connsiteY109" fmla="*/ 983982 h 1665299"/>
              <a:gd name="connsiteX110" fmla="*/ 734301 w 1565723"/>
              <a:gd name="connsiteY110" fmla="*/ 990873 h 1665299"/>
              <a:gd name="connsiteX111" fmla="*/ 759317 w 1565723"/>
              <a:gd name="connsiteY111" fmla="*/ 994701 h 1665299"/>
              <a:gd name="connsiteX112" fmla="*/ 774768 w 1565723"/>
              <a:gd name="connsiteY112" fmla="*/ 996232 h 1665299"/>
              <a:gd name="connsiteX113" fmla="*/ 790220 w 1565723"/>
              <a:gd name="connsiteY113" fmla="*/ 996232 h 1665299"/>
              <a:gd name="connsiteX114" fmla="*/ 817443 w 1565723"/>
              <a:gd name="connsiteY114" fmla="*/ 994701 h 1665299"/>
              <a:gd name="connsiteX115" fmla="*/ 842459 w 1565723"/>
              <a:gd name="connsiteY115" fmla="*/ 990873 h 1665299"/>
              <a:gd name="connsiteX116" fmla="*/ 866004 w 1565723"/>
              <a:gd name="connsiteY116" fmla="*/ 983982 h 1665299"/>
              <a:gd name="connsiteX117" fmla="*/ 888077 w 1565723"/>
              <a:gd name="connsiteY117" fmla="*/ 974794 h 1665299"/>
              <a:gd name="connsiteX118" fmla="*/ 908679 w 1565723"/>
              <a:gd name="connsiteY118" fmla="*/ 962543 h 1665299"/>
              <a:gd name="connsiteX119" fmla="*/ 929280 w 1565723"/>
              <a:gd name="connsiteY119" fmla="*/ 948761 h 1665299"/>
              <a:gd name="connsiteX120" fmla="*/ 947675 w 1565723"/>
              <a:gd name="connsiteY120" fmla="*/ 932682 h 1665299"/>
              <a:gd name="connsiteX121" fmla="*/ 964598 w 1565723"/>
              <a:gd name="connsiteY121" fmla="*/ 913540 h 1665299"/>
              <a:gd name="connsiteX122" fmla="*/ 981520 w 1565723"/>
              <a:gd name="connsiteY122" fmla="*/ 895164 h 1665299"/>
              <a:gd name="connsiteX123" fmla="*/ 996972 w 1565723"/>
              <a:gd name="connsiteY123" fmla="*/ 872960 h 1665299"/>
              <a:gd name="connsiteX124" fmla="*/ 1011687 w 1565723"/>
              <a:gd name="connsiteY124" fmla="*/ 849990 h 1665299"/>
              <a:gd name="connsiteX125" fmla="*/ 1024195 w 1565723"/>
              <a:gd name="connsiteY125" fmla="*/ 825489 h 1665299"/>
              <a:gd name="connsiteX126" fmla="*/ 1035967 w 1565723"/>
              <a:gd name="connsiteY126" fmla="*/ 800222 h 1665299"/>
              <a:gd name="connsiteX127" fmla="*/ 1047740 w 1565723"/>
              <a:gd name="connsiteY127" fmla="*/ 772658 h 1665299"/>
              <a:gd name="connsiteX128" fmla="*/ 1057305 w 1565723"/>
              <a:gd name="connsiteY128" fmla="*/ 745860 h 1665299"/>
              <a:gd name="connsiteX129" fmla="*/ 1066134 w 1565723"/>
              <a:gd name="connsiteY129" fmla="*/ 717531 h 1665299"/>
              <a:gd name="connsiteX130" fmla="*/ 1069813 w 1565723"/>
              <a:gd name="connsiteY130" fmla="*/ 705280 h 1665299"/>
              <a:gd name="connsiteX131" fmla="*/ 1083057 w 1565723"/>
              <a:gd name="connsiteY131" fmla="*/ 708343 h 1665299"/>
              <a:gd name="connsiteX132" fmla="*/ 1086736 w 1565723"/>
              <a:gd name="connsiteY132" fmla="*/ 708343 h 1665299"/>
              <a:gd name="connsiteX133" fmla="*/ 1089679 w 1565723"/>
              <a:gd name="connsiteY133" fmla="*/ 708343 h 1665299"/>
              <a:gd name="connsiteX134" fmla="*/ 1093358 w 1565723"/>
              <a:gd name="connsiteY134" fmla="*/ 706811 h 1665299"/>
              <a:gd name="connsiteX135" fmla="*/ 1097037 w 1565723"/>
              <a:gd name="connsiteY135" fmla="*/ 703749 h 1665299"/>
              <a:gd name="connsiteX136" fmla="*/ 1102923 w 1565723"/>
              <a:gd name="connsiteY136" fmla="*/ 696858 h 1665299"/>
              <a:gd name="connsiteX137" fmla="*/ 1110280 w 1565723"/>
              <a:gd name="connsiteY137" fmla="*/ 685373 h 1665299"/>
              <a:gd name="connsiteX138" fmla="*/ 1116902 w 1565723"/>
              <a:gd name="connsiteY138" fmla="*/ 670059 h 1665299"/>
              <a:gd name="connsiteX139" fmla="*/ 1124996 w 1565723"/>
              <a:gd name="connsiteY139" fmla="*/ 653980 h 1665299"/>
              <a:gd name="connsiteX140" fmla="*/ 1130882 w 1565723"/>
              <a:gd name="connsiteY140" fmla="*/ 634839 h 1665299"/>
              <a:gd name="connsiteX141" fmla="*/ 1136033 w 1565723"/>
              <a:gd name="connsiteY141" fmla="*/ 615697 h 1665299"/>
              <a:gd name="connsiteX142" fmla="*/ 1141919 w 1565723"/>
              <a:gd name="connsiteY142" fmla="*/ 597321 h 1665299"/>
              <a:gd name="connsiteX143" fmla="*/ 1145598 w 1565723"/>
              <a:gd name="connsiteY143" fmla="*/ 572820 h 1665299"/>
              <a:gd name="connsiteX144" fmla="*/ 1147069 w 1565723"/>
              <a:gd name="connsiteY144" fmla="*/ 552147 h 1665299"/>
              <a:gd name="connsiteX145" fmla="*/ 1145598 w 1565723"/>
              <a:gd name="connsiteY145" fmla="*/ 541428 h 1665299"/>
              <a:gd name="connsiteX146" fmla="*/ 1144126 w 1565723"/>
              <a:gd name="connsiteY146" fmla="*/ 537600 h 1665299"/>
              <a:gd name="connsiteX147" fmla="*/ 1140028 w 1565723"/>
              <a:gd name="connsiteY147" fmla="*/ 531913 h 1665299"/>
              <a:gd name="connsiteX148" fmla="*/ 1136032 w 1565723"/>
              <a:gd name="connsiteY148" fmla="*/ 548127 h 1665299"/>
              <a:gd name="connsiteX149" fmla="*/ 1127938 w 1565723"/>
              <a:gd name="connsiteY149" fmla="*/ 575687 h 1665299"/>
              <a:gd name="connsiteX150" fmla="*/ 1117637 w 1565723"/>
              <a:gd name="connsiteY150" fmla="*/ 599419 h 1665299"/>
              <a:gd name="connsiteX151" fmla="*/ 1112487 w 1565723"/>
              <a:gd name="connsiteY151" fmla="*/ 609371 h 1665299"/>
              <a:gd name="connsiteX152" fmla="*/ 1107336 w 1565723"/>
              <a:gd name="connsiteY152" fmla="*/ 617026 h 1665299"/>
              <a:gd name="connsiteX153" fmla="*/ 1090414 w 1565723"/>
              <a:gd name="connsiteY153" fmla="*/ 620088 h 1665299"/>
              <a:gd name="connsiteX154" fmla="*/ 1070548 w 1565723"/>
              <a:gd name="connsiteY154" fmla="*/ 622385 h 1665299"/>
              <a:gd name="connsiteX155" fmla="*/ 1075698 w 1565723"/>
              <a:gd name="connsiteY155" fmla="*/ 609371 h 1665299"/>
              <a:gd name="connsiteX156" fmla="*/ 1080849 w 1565723"/>
              <a:gd name="connsiteY156" fmla="*/ 597122 h 1665299"/>
              <a:gd name="connsiteX157" fmla="*/ 1087471 w 1565723"/>
              <a:gd name="connsiteY157" fmla="*/ 571094 h 1665299"/>
              <a:gd name="connsiteX158" fmla="*/ 1091885 w 1565723"/>
              <a:gd name="connsiteY158" fmla="*/ 546596 h 1665299"/>
              <a:gd name="connsiteX159" fmla="*/ 1092621 w 1565723"/>
              <a:gd name="connsiteY159" fmla="*/ 521333 h 1665299"/>
              <a:gd name="connsiteX160" fmla="*/ 1092621 w 1565723"/>
              <a:gd name="connsiteY160" fmla="*/ 498367 h 1665299"/>
              <a:gd name="connsiteX161" fmla="*/ 1092621 w 1565723"/>
              <a:gd name="connsiteY161" fmla="*/ 475401 h 1665299"/>
              <a:gd name="connsiteX162" fmla="*/ 1090414 w 1565723"/>
              <a:gd name="connsiteY162" fmla="*/ 433296 h 1665299"/>
              <a:gd name="connsiteX163" fmla="*/ 1080849 w 1565723"/>
              <a:gd name="connsiteY163" fmla="*/ 444014 h 1665299"/>
              <a:gd name="connsiteX164" fmla="*/ 1072019 w 1565723"/>
              <a:gd name="connsiteY164" fmla="*/ 452435 h 1665299"/>
              <a:gd name="connsiteX165" fmla="*/ 1061719 w 1565723"/>
              <a:gd name="connsiteY165" fmla="*/ 460090 h 1665299"/>
              <a:gd name="connsiteX166" fmla="*/ 1049946 w 1565723"/>
              <a:gd name="connsiteY166" fmla="*/ 466980 h 1665299"/>
              <a:gd name="connsiteX167" fmla="*/ 1038174 w 1565723"/>
              <a:gd name="connsiteY167" fmla="*/ 472339 h 1665299"/>
              <a:gd name="connsiteX168" fmla="*/ 1026401 w 1565723"/>
              <a:gd name="connsiteY168" fmla="*/ 477698 h 1665299"/>
              <a:gd name="connsiteX169" fmla="*/ 1002121 w 1565723"/>
              <a:gd name="connsiteY169" fmla="*/ 486119 h 1665299"/>
              <a:gd name="connsiteX170" fmla="*/ 988877 w 1565723"/>
              <a:gd name="connsiteY170" fmla="*/ 489946 h 1665299"/>
              <a:gd name="connsiteX171" fmla="*/ 974897 w 1565723"/>
              <a:gd name="connsiteY171" fmla="*/ 493008 h 1665299"/>
              <a:gd name="connsiteX172" fmla="*/ 958710 w 1565723"/>
              <a:gd name="connsiteY172" fmla="*/ 494539 h 1665299"/>
              <a:gd name="connsiteX173" fmla="*/ 944731 w 1565723"/>
              <a:gd name="connsiteY173" fmla="*/ 495305 h 1665299"/>
              <a:gd name="connsiteX174" fmla="*/ 927808 w 1565723"/>
              <a:gd name="connsiteY174" fmla="*/ 494539 h 1665299"/>
              <a:gd name="connsiteX175" fmla="*/ 912357 w 1565723"/>
              <a:gd name="connsiteY175" fmla="*/ 494539 h 1665299"/>
              <a:gd name="connsiteX176" fmla="*/ 878511 w 1565723"/>
              <a:gd name="connsiteY176" fmla="*/ 488415 h 1665299"/>
              <a:gd name="connsiteX177" fmla="*/ 843194 w 1565723"/>
              <a:gd name="connsiteY177" fmla="*/ 480760 h 1665299"/>
              <a:gd name="connsiteX178" fmla="*/ 809349 w 1565723"/>
              <a:gd name="connsiteY178" fmla="*/ 470042 h 1665299"/>
              <a:gd name="connsiteX179" fmla="*/ 774032 w 1565723"/>
              <a:gd name="connsiteY179" fmla="*/ 457794 h 1665299"/>
              <a:gd name="connsiteX180" fmla="*/ 739450 w 1565723"/>
              <a:gd name="connsiteY180" fmla="*/ 441717 h 1665299"/>
              <a:gd name="connsiteX181" fmla="*/ 705605 w 1565723"/>
              <a:gd name="connsiteY181" fmla="*/ 424110 h 1665299"/>
              <a:gd name="connsiteX182" fmla="*/ 672495 w 1565723"/>
              <a:gd name="connsiteY182" fmla="*/ 403440 h 1665299"/>
              <a:gd name="connsiteX183" fmla="*/ 643064 w 1565723"/>
              <a:gd name="connsiteY183" fmla="*/ 383536 h 1665299"/>
              <a:gd name="connsiteX184" fmla="*/ 615841 w 1565723"/>
              <a:gd name="connsiteY184" fmla="*/ 360570 h 1665299"/>
              <a:gd name="connsiteX185" fmla="*/ 589353 w 1565723"/>
              <a:gd name="connsiteY185" fmla="*/ 336072 h 1665299"/>
              <a:gd name="connsiteX186" fmla="*/ 577581 w 1565723"/>
              <a:gd name="connsiteY186" fmla="*/ 323824 h 1665299"/>
              <a:gd name="connsiteX187" fmla="*/ 567280 w 1565723"/>
              <a:gd name="connsiteY187" fmla="*/ 311575 h 1665299"/>
              <a:gd name="connsiteX188" fmla="*/ 558450 w 1565723"/>
              <a:gd name="connsiteY188" fmla="*/ 299326 h 1665299"/>
              <a:gd name="connsiteX189" fmla="*/ 548885 w 1565723"/>
              <a:gd name="connsiteY189" fmla="*/ 285547 h 1665299"/>
              <a:gd name="connsiteX190" fmla="*/ 542999 w 1565723"/>
              <a:gd name="connsiteY190" fmla="*/ 273298 h 1665299"/>
              <a:gd name="connsiteX191" fmla="*/ 761524 w 1565723"/>
              <a:gd name="connsiteY191" fmla="*/ 0 h 1665299"/>
              <a:gd name="connsiteX192" fmla="*/ 787276 w 1565723"/>
              <a:gd name="connsiteY192" fmla="*/ 0 h 1665299"/>
              <a:gd name="connsiteX193" fmla="*/ 813028 w 1565723"/>
              <a:gd name="connsiteY193" fmla="*/ 0 h 1665299"/>
              <a:gd name="connsiteX194" fmla="*/ 839515 w 1565723"/>
              <a:gd name="connsiteY194" fmla="*/ 3062 h 1665299"/>
              <a:gd name="connsiteX195" fmla="*/ 865267 w 1565723"/>
              <a:gd name="connsiteY195" fmla="*/ 8421 h 1665299"/>
              <a:gd name="connsiteX196" fmla="*/ 891019 w 1565723"/>
              <a:gd name="connsiteY196" fmla="*/ 13780 h 1665299"/>
              <a:gd name="connsiteX197" fmla="*/ 917507 w 1565723"/>
              <a:gd name="connsiteY197" fmla="*/ 22201 h 1665299"/>
              <a:gd name="connsiteX198" fmla="*/ 941788 w 1565723"/>
              <a:gd name="connsiteY198" fmla="*/ 32918 h 1665299"/>
              <a:gd name="connsiteX199" fmla="*/ 965332 w 1565723"/>
              <a:gd name="connsiteY199" fmla="*/ 43636 h 1665299"/>
              <a:gd name="connsiteX200" fmla="*/ 988877 w 1565723"/>
              <a:gd name="connsiteY200" fmla="*/ 57415 h 1665299"/>
              <a:gd name="connsiteX201" fmla="*/ 1010950 w 1565723"/>
              <a:gd name="connsiteY201" fmla="*/ 71961 h 1665299"/>
              <a:gd name="connsiteX202" fmla="*/ 1031552 w 1565723"/>
              <a:gd name="connsiteY202" fmla="*/ 89568 h 1665299"/>
              <a:gd name="connsiteX203" fmla="*/ 1052889 w 1565723"/>
              <a:gd name="connsiteY203" fmla="*/ 108707 h 1665299"/>
              <a:gd name="connsiteX204" fmla="*/ 1070548 w 1565723"/>
              <a:gd name="connsiteY204" fmla="*/ 128611 h 1665299"/>
              <a:gd name="connsiteX205" fmla="*/ 1087471 w 1565723"/>
              <a:gd name="connsiteY205" fmla="*/ 150811 h 1665299"/>
              <a:gd name="connsiteX206" fmla="*/ 1104393 w 1565723"/>
              <a:gd name="connsiteY206" fmla="*/ 174543 h 1665299"/>
              <a:gd name="connsiteX207" fmla="*/ 1117637 w 1565723"/>
              <a:gd name="connsiteY207" fmla="*/ 200572 h 1665299"/>
              <a:gd name="connsiteX208" fmla="*/ 1130881 w 1565723"/>
              <a:gd name="connsiteY208" fmla="*/ 228897 h 1665299"/>
              <a:gd name="connsiteX209" fmla="*/ 1141182 w 1565723"/>
              <a:gd name="connsiteY209" fmla="*/ 258753 h 1665299"/>
              <a:gd name="connsiteX210" fmla="*/ 1148540 w 1565723"/>
              <a:gd name="connsiteY210" fmla="*/ 290140 h 1665299"/>
              <a:gd name="connsiteX211" fmla="*/ 1155162 w 1565723"/>
              <a:gd name="connsiteY211" fmla="*/ 322293 h 1665299"/>
              <a:gd name="connsiteX212" fmla="*/ 1158105 w 1565723"/>
              <a:gd name="connsiteY212" fmla="*/ 357508 h 1665299"/>
              <a:gd name="connsiteX213" fmla="*/ 1159576 w 1565723"/>
              <a:gd name="connsiteY213" fmla="*/ 394254 h 1665299"/>
              <a:gd name="connsiteX214" fmla="*/ 1158105 w 1565723"/>
              <a:gd name="connsiteY214" fmla="*/ 433296 h 1665299"/>
              <a:gd name="connsiteX215" fmla="*/ 1153690 w 1565723"/>
              <a:gd name="connsiteY215" fmla="*/ 465449 h 1665299"/>
              <a:gd name="connsiteX216" fmla="*/ 1150011 w 1565723"/>
              <a:gd name="connsiteY216" fmla="*/ 491477 h 1665299"/>
              <a:gd name="connsiteX217" fmla="*/ 1148231 w 1565723"/>
              <a:gd name="connsiteY217" fmla="*/ 498682 h 1665299"/>
              <a:gd name="connsiteX218" fmla="*/ 1149276 w 1565723"/>
              <a:gd name="connsiteY218" fmla="*/ 499316 h 1665299"/>
              <a:gd name="connsiteX219" fmla="*/ 1158841 w 1565723"/>
              <a:gd name="connsiteY219" fmla="*/ 509270 h 1665299"/>
              <a:gd name="connsiteX220" fmla="*/ 1167671 w 1565723"/>
              <a:gd name="connsiteY220" fmla="*/ 519989 h 1665299"/>
              <a:gd name="connsiteX221" fmla="*/ 1171350 w 1565723"/>
              <a:gd name="connsiteY221" fmla="*/ 528412 h 1665299"/>
              <a:gd name="connsiteX222" fmla="*/ 1174293 w 1565723"/>
              <a:gd name="connsiteY222" fmla="*/ 536068 h 1665299"/>
              <a:gd name="connsiteX223" fmla="*/ 1175764 w 1565723"/>
              <a:gd name="connsiteY223" fmla="*/ 544491 h 1665299"/>
              <a:gd name="connsiteX224" fmla="*/ 1175764 w 1565723"/>
              <a:gd name="connsiteY224" fmla="*/ 552147 h 1665299"/>
              <a:gd name="connsiteX225" fmla="*/ 1174293 w 1565723"/>
              <a:gd name="connsiteY225" fmla="*/ 568992 h 1665299"/>
              <a:gd name="connsiteX226" fmla="*/ 1172821 w 1565723"/>
              <a:gd name="connsiteY226" fmla="*/ 585071 h 1665299"/>
              <a:gd name="connsiteX227" fmla="*/ 1169142 w 1565723"/>
              <a:gd name="connsiteY227" fmla="*/ 602681 h 1665299"/>
              <a:gd name="connsiteX228" fmla="*/ 1164728 w 1565723"/>
              <a:gd name="connsiteY228" fmla="*/ 620291 h 1665299"/>
              <a:gd name="connsiteX229" fmla="*/ 1152955 w 1565723"/>
              <a:gd name="connsiteY229" fmla="*/ 656277 h 1665299"/>
              <a:gd name="connsiteX230" fmla="*/ 1147069 w 1565723"/>
              <a:gd name="connsiteY230" fmla="*/ 673122 h 1665299"/>
              <a:gd name="connsiteX231" fmla="*/ 1140447 w 1565723"/>
              <a:gd name="connsiteY231" fmla="*/ 689201 h 1665299"/>
              <a:gd name="connsiteX232" fmla="*/ 1130882 w 1565723"/>
              <a:gd name="connsiteY232" fmla="*/ 706811 h 1665299"/>
              <a:gd name="connsiteX233" fmla="*/ 1125732 w 1565723"/>
              <a:gd name="connsiteY233" fmla="*/ 714468 h 1665299"/>
              <a:gd name="connsiteX234" fmla="*/ 1119846 w 1565723"/>
              <a:gd name="connsiteY234" fmla="*/ 722890 h 1665299"/>
              <a:gd name="connsiteX235" fmla="*/ 1113224 w 1565723"/>
              <a:gd name="connsiteY235" fmla="*/ 729781 h 1665299"/>
              <a:gd name="connsiteX236" fmla="*/ 1105130 w 1565723"/>
              <a:gd name="connsiteY236" fmla="*/ 733609 h 1665299"/>
              <a:gd name="connsiteX237" fmla="*/ 1097037 w 1565723"/>
              <a:gd name="connsiteY237" fmla="*/ 736672 h 1665299"/>
              <a:gd name="connsiteX238" fmla="*/ 1089679 w 1565723"/>
              <a:gd name="connsiteY238" fmla="*/ 737438 h 1665299"/>
              <a:gd name="connsiteX239" fmla="*/ 1076435 w 1565723"/>
              <a:gd name="connsiteY239" fmla="*/ 778784 h 1665299"/>
              <a:gd name="connsiteX240" fmla="*/ 1059512 w 1565723"/>
              <a:gd name="connsiteY240" fmla="*/ 817832 h 1665299"/>
              <a:gd name="connsiteX241" fmla="*/ 1050683 w 1565723"/>
              <a:gd name="connsiteY241" fmla="*/ 836974 h 1665299"/>
              <a:gd name="connsiteX242" fmla="*/ 1041118 w 1565723"/>
              <a:gd name="connsiteY242" fmla="*/ 853819 h 1665299"/>
              <a:gd name="connsiteX243" fmla="*/ 1030817 w 1565723"/>
              <a:gd name="connsiteY243" fmla="*/ 872960 h 1665299"/>
              <a:gd name="connsiteX244" fmla="*/ 1020516 w 1565723"/>
              <a:gd name="connsiteY244" fmla="*/ 889039 h 1665299"/>
              <a:gd name="connsiteX245" fmla="*/ 1007272 w 1565723"/>
              <a:gd name="connsiteY245" fmla="*/ 906649 h 1665299"/>
              <a:gd name="connsiteX246" fmla="*/ 994764 w 1565723"/>
              <a:gd name="connsiteY246" fmla="*/ 923494 h 1665299"/>
              <a:gd name="connsiteX247" fmla="*/ 981520 w 1565723"/>
              <a:gd name="connsiteY247" fmla="*/ 939573 h 1665299"/>
              <a:gd name="connsiteX248" fmla="*/ 977288 w 1565723"/>
              <a:gd name="connsiteY248" fmla="*/ 943977 h 1665299"/>
              <a:gd name="connsiteX249" fmla="*/ 977288 w 1565723"/>
              <a:gd name="connsiteY249" fmla="*/ 960303 h 1665299"/>
              <a:gd name="connsiteX250" fmla="*/ 978761 w 1565723"/>
              <a:gd name="connsiteY250" fmla="*/ 977107 h 1665299"/>
              <a:gd name="connsiteX251" fmla="*/ 980234 w 1565723"/>
              <a:gd name="connsiteY251" fmla="*/ 993147 h 1665299"/>
              <a:gd name="connsiteX252" fmla="*/ 982444 w 1565723"/>
              <a:gd name="connsiteY252" fmla="*/ 1007659 h 1665299"/>
              <a:gd name="connsiteX253" fmla="*/ 986126 w 1565723"/>
              <a:gd name="connsiteY253" fmla="*/ 1022935 h 1665299"/>
              <a:gd name="connsiteX254" fmla="*/ 992018 w 1565723"/>
              <a:gd name="connsiteY254" fmla="*/ 1035920 h 1665299"/>
              <a:gd name="connsiteX255" fmla="*/ 997173 w 1565723"/>
              <a:gd name="connsiteY255" fmla="*/ 1049668 h 1665299"/>
              <a:gd name="connsiteX256" fmla="*/ 1004537 w 1565723"/>
              <a:gd name="connsiteY256" fmla="*/ 1061889 h 1665299"/>
              <a:gd name="connsiteX257" fmla="*/ 1012639 w 1565723"/>
              <a:gd name="connsiteY257" fmla="*/ 1072583 h 1665299"/>
              <a:gd name="connsiteX258" fmla="*/ 1021476 w 1565723"/>
              <a:gd name="connsiteY258" fmla="*/ 1083276 h 1665299"/>
              <a:gd name="connsiteX259" fmla="*/ 1033260 w 1565723"/>
              <a:gd name="connsiteY259" fmla="*/ 1093969 h 1665299"/>
              <a:gd name="connsiteX260" fmla="*/ 1045043 w 1565723"/>
              <a:gd name="connsiteY260" fmla="*/ 1103899 h 1665299"/>
              <a:gd name="connsiteX261" fmla="*/ 1058299 w 1565723"/>
              <a:gd name="connsiteY261" fmla="*/ 1111537 h 1665299"/>
              <a:gd name="connsiteX262" fmla="*/ 1073765 w 1565723"/>
              <a:gd name="connsiteY262" fmla="*/ 1119939 h 1665299"/>
              <a:gd name="connsiteX263" fmla="*/ 1089231 w 1565723"/>
              <a:gd name="connsiteY263" fmla="*/ 1126813 h 1665299"/>
              <a:gd name="connsiteX264" fmla="*/ 1129736 w 1565723"/>
              <a:gd name="connsiteY264" fmla="*/ 1139798 h 1665299"/>
              <a:gd name="connsiteX265" fmla="*/ 1168769 w 1565723"/>
              <a:gd name="connsiteY265" fmla="*/ 1153547 h 1665299"/>
              <a:gd name="connsiteX266" fmla="*/ 1245361 w 1565723"/>
              <a:gd name="connsiteY266" fmla="*/ 1180280 h 1665299"/>
              <a:gd name="connsiteX267" fmla="*/ 1282921 w 1565723"/>
              <a:gd name="connsiteY267" fmla="*/ 1194029 h 1665299"/>
              <a:gd name="connsiteX268" fmla="*/ 1318271 w 1565723"/>
              <a:gd name="connsiteY268" fmla="*/ 1210069 h 1665299"/>
              <a:gd name="connsiteX269" fmla="*/ 1353621 w 1565723"/>
              <a:gd name="connsiteY269" fmla="*/ 1226872 h 1665299"/>
              <a:gd name="connsiteX270" fmla="*/ 1386026 w 1565723"/>
              <a:gd name="connsiteY270" fmla="*/ 1245204 h 1665299"/>
              <a:gd name="connsiteX271" fmla="*/ 1401492 w 1565723"/>
              <a:gd name="connsiteY271" fmla="*/ 1255897 h 1665299"/>
              <a:gd name="connsiteX272" fmla="*/ 1416221 w 1565723"/>
              <a:gd name="connsiteY272" fmla="*/ 1267354 h 1665299"/>
              <a:gd name="connsiteX273" fmla="*/ 1431687 w 1565723"/>
              <a:gd name="connsiteY273" fmla="*/ 1278811 h 1665299"/>
              <a:gd name="connsiteX274" fmla="*/ 1445680 w 1565723"/>
              <a:gd name="connsiteY274" fmla="*/ 1292560 h 1665299"/>
              <a:gd name="connsiteX275" fmla="*/ 1458936 w 1565723"/>
              <a:gd name="connsiteY275" fmla="*/ 1306309 h 1665299"/>
              <a:gd name="connsiteX276" fmla="*/ 1472192 w 1565723"/>
              <a:gd name="connsiteY276" fmla="*/ 1320821 h 1665299"/>
              <a:gd name="connsiteX277" fmla="*/ 1484712 w 1565723"/>
              <a:gd name="connsiteY277" fmla="*/ 1336861 h 1665299"/>
              <a:gd name="connsiteX278" fmla="*/ 1496496 w 1565723"/>
              <a:gd name="connsiteY278" fmla="*/ 1354429 h 1665299"/>
              <a:gd name="connsiteX279" fmla="*/ 1507543 w 1565723"/>
              <a:gd name="connsiteY279" fmla="*/ 1371996 h 1665299"/>
              <a:gd name="connsiteX280" fmla="*/ 1517853 w 1565723"/>
              <a:gd name="connsiteY280" fmla="*/ 1392619 h 1665299"/>
              <a:gd name="connsiteX281" fmla="*/ 1528164 w 1565723"/>
              <a:gd name="connsiteY281" fmla="*/ 1412478 h 1665299"/>
              <a:gd name="connsiteX282" fmla="*/ 1537001 w 1565723"/>
              <a:gd name="connsiteY282" fmla="*/ 1436156 h 1665299"/>
              <a:gd name="connsiteX283" fmla="*/ 1545102 w 1565723"/>
              <a:gd name="connsiteY283" fmla="*/ 1459071 h 1665299"/>
              <a:gd name="connsiteX284" fmla="*/ 1552467 w 1565723"/>
              <a:gd name="connsiteY284" fmla="*/ 1484276 h 1665299"/>
              <a:gd name="connsiteX285" fmla="*/ 1559095 w 1565723"/>
              <a:gd name="connsiteY285" fmla="*/ 1511773 h 1665299"/>
              <a:gd name="connsiteX286" fmla="*/ 1565723 w 1565723"/>
              <a:gd name="connsiteY286" fmla="*/ 1540034 h 1665299"/>
              <a:gd name="connsiteX287" fmla="*/ 1542156 w 1565723"/>
              <a:gd name="connsiteY287" fmla="*/ 1546145 h 1665299"/>
              <a:gd name="connsiteX288" fmla="*/ 1492813 w 1565723"/>
              <a:gd name="connsiteY288" fmla="*/ 1561421 h 1665299"/>
              <a:gd name="connsiteX289" fmla="*/ 1421376 w 1565723"/>
              <a:gd name="connsiteY289" fmla="*/ 1581280 h 1665299"/>
              <a:gd name="connsiteX290" fmla="*/ 1375715 w 1565723"/>
              <a:gd name="connsiteY290" fmla="*/ 1592737 h 1665299"/>
              <a:gd name="connsiteX291" fmla="*/ 1327845 w 1565723"/>
              <a:gd name="connsiteY291" fmla="*/ 1603431 h 1665299"/>
              <a:gd name="connsiteX292" fmla="*/ 1272610 w 1565723"/>
              <a:gd name="connsiteY292" fmla="*/ 1615652 h 1665299"/>
              <a:gd name="connsiteX293" fmla="*/ 1214430 w 1565723"/>
              <a:gd name="connsiteY293" fmla="*/ 1626345 h 1665299"/>
              <a:gd name="connsiteX294" fmla="*/ 1153303 w 1565723"/>
              <a:gd name="connsiteY294" fmla="*/ 1635511 h 1665299"/>
              <a:gd name="connsiteX295" fmla="*/ 1087758 w 1565723"/>
              <a:gd name="connsiteY295" fmla="*/ 1644676 h 1665299"/>
              <a:gd name="connsiteX296" fmla="*/ 1019267 w 1565723"/>
              <a:gd name="connsiteY296" fmla="*/ 1653078 h 1665299"/>
              <a:gd name="connsiteX297" fmla="*/ 947093 w 1565723"/>
              <a:gd name="connsiteY297" fmla="*/ 1658425 h 1665299"/>
              <a:gd name="connsiteX298" fmla="*/ 873447 w 1565723"/>
              <a:gd name="connsiteY298" fmla="*/ 1662244 h 1665299"/>
              <a:gd name="connsiteX299" fmla="*/ 797591 w 1565723"/>
              <a:gd name="connsiteY299" fmla="*/ 1665299 h 1665299"/>
              <a:gd name="connsiteX300" fmla="*/ 726154 w 1565723"/>
              <a:gd name="connsiteY300" fmla="*/ 1663772 h 1665299"/>
              <a:gd name="connsiteX301" fmla="*/ 655453 w 1565723"/>
              <a:gd name="connsiteY301" fmla="*/ 1659952 h 1665299"/>
              <a:gd name="connsiteX302" fmla="*/ 586962 w 1565723"/>
              <a:gd name="connsiteY302" fmla="*/ 1654606 h 1665299"/>
              <a:gd name="connsiteX303" fmla="*/ 517735 w 1565723"/>
              <a:gd name="connsiteY303" fmla="*/ 1647732 h 1665299"/>
              <a:gd name="connsiteX304" fmla="*/ 451453 w 1565723"/>
              <a:gd name="connsiteY304" fmla="*/ 1638566 h 1665299"/>
              <a:gd name="connsiteX305" fmla="*/ 387380 w 1565723"/>
              <a:gd name="connsiteY305" fmla="*/ 1628636 h 1665299"/>
              <a:gd name="connsiteX306" fmla="*/ 326254 w 1565723"/>
              <a:gd name="connsiteY306" fmla="*/ 1617943 h 1665299"/>
              <a:gd name="connsiteX307" fmla="*/ 268810 w 1565723"/>
              <a:gd name="connsiteY307" fmla="*/ 1607250 h 1665299"/>
              <a:gd name="connsiteX308" fmla="*/ 215784 w 1565723"/>
              <a:gd name="connsiteY308" fmla="*/ 1595029 h 1665299"/>
              <a:gd name="connsiteX309" fmla="*/ 166441 w 1565723"/>
              <a:gd name="connsiteY309" fmla="*/ 1584335 h 1665299"/>
              <a:gd name="connsiteX310" fmla="*/ 83957 w 1565723"/>
              <a:gd name="connsiteY310" fmla="*/ 1563712 h 1665299"/>
              <a:gd name="connsiteX311" fmla="*/ 27249 w 1565723"/>
              <a:gd name="connsiteY311" fmla="*/ 1547672 h 1665299"/>
              <a:gd name="connsiteX312" fmla="*/ 0 w 1565723"/>
              <a:gd name="connsiteY312" fmla="*/ 1540034 h 1665299"/>
              <a:gd name="connsiteX313" fmla="*/ 5892 w 1565723"/>
              <a:gd name="connsiteY313" fmla="*/ 1511773 h 1665299"/>
              <a:gd name="connsiteX314" fmla="*/ 13993 w 1565723"/>
              <a:gd name="connsiteY314" fmla="*/ 1485804 h 1665299"/>
              <a:gd name="connsiteX315" fmla="*/ 22094 w 1565723"/>
              <a:gd name="connsiteY315" fmla="*/ 1461362 h 1665299"/>
              <a:gd name="connsiteX316" fmla="*/ 29459 w 1565723"/>
              <a:gd name="connsiteY316" fmla="*/ 1436920 h 1665299"/>
              <a:gd name="connsiteX317" fmla="*/ 39769 w 1565723"/>
              <a:gd name="connsiteY317" fmla="*/ 1415533 h 1665299"/>
              <a:gd name="connsiteX318" fmla="*/ 49343 w 1565723"/>
              <a:gd name="connsiteY318" fmla="*/ 1394910 h 1665299"/>
              <a:gd name="connsiteX319" fmla="*/ 59654 w 1565723"/>
              <a:gd name="connsiteY319" fmla="*/ 1376579 h 1665299"/>
              <a:gd name="connsiteX320" fmla="*/ 71437 w 1565723"/>
              <a:gd name="connsiteY320" fmla="*/ 1357484 h 1665299"/>
              <a:gd name="connsiteX321" fmla="*/ 83221 w 1565723"/>
              <a:gd name="connsiteY321" fmla="*/ 1341444 h 1665299"/>
              <a:gd name="connsiteX322" fmla="*/ 95741 w 1565723"/>
              <a:gd name="connsiteY322" fmla="*/ 1325404 h 1665299"/>
              <a:gd name="connsiteX323" fmla="*/ 108997 w 1565723"/>
              <a:gd name="connsiteY323" fmla="*/ 1310128 h 1665299"/>
              <a:gd name="connsiteX324" fmla="*/ 122253 w 1565723"/>
              <a:gd name="connsiteY324" fmla="*/ 1296379 h 1665299"/>
              <a:gd name="connsiteX325" fmla="*/ 136246 w 1565723"/>
              <a:gd name="connsiteY325" fmla="*/ 1283394 h 1665299"/>
              <a:gd name="connsiteX326" fmla="*/ 150975 w 1565723"/>
              <a:gd name="connsiteY326" fmla="*/ 1271173 h 1665299"/>
              <a:gd name="connsiteX327" fmla="*/ 164968 w 1565723"/>
              <a:gd name="connsiteY327" fmla="*/ 1258952 h 1665299"/>
              <a:gd name="connsiteX328" fmla="*/ 180434 w 1565723"/>
              <a:gd name="connsiteY328" fmla="*/ 1249787 h 1665299"/>
              <a:gd name="connsiteX329" fmla="*/ 212838 w 1565723"/>
              <a:gd name="connsiteY329" fmla="*/ 1229164 h 1665299"/>
              <a:gd name="connsiteX330" fmla="*/ 246716 w 1565723"/>
              <a:gd name="connsiteY330" fmla="*/ 1211596 h 1665299"/>
              <a:gd name="connsiteX331" fmla="*/ 282066 w 1565723"/>
              <a:gd name="connsiteY331" fmla="*/ 1197084 h 1665299"/>
              <a:gd name="connsiteX332" fmla="*/ 318889 w 1565723"/>
              <a:gd name="connsiteY332" fmla="*/ 1181808 h 1665299"/>
              <a:gd name="connsiteX333" fmla="*/ 394009 w 1565723"/>
              <a:gd name="connsiteY333" fmla="*/ 1155074 h 1665299"/>
              <a:gd name="connsiteX334" fmla="*/ 473547 w 1565723"/>
              <a:gd name="connsiteY334" fmla="*/ 1126813 h 1665299"/>
              <a:gd name="connsiteX335" fmla="*/ 492695 w 1565723"/>
              <a:gd name="connsiteY335" fmla="*/ 1118411 h 1665299"/>
              <a:gd name="connsiteX336" fmla="*/ 508897 w 1565723"/>
              <a:gd name="connsiteY336" fmla="*/ 1111537 h 1665299"/>
              <a:gd name="connsiteX337" fmla="*/ 524363 w 1565723"/>
              <a:gd name="connsiteY337" fmla="*/ 1103899 h 1665299"/>
              <a:gd name="connsiteX338" fmla="*/ 537619 w 1565723"/>
              <a:gd name="connsiteY338" fmla="*/ 1095497 h 1665299"/>
              <a:gd name="connsiteX339" fmla="*/ 547930 w 1565723"/>
              <a:gd name="connsiteY339" fmla="*/ 1086331 h 1665299"/>
              <a:gd name="connsiteX340" fmla="*/ 558240 w 1565723"/>
              <a:gd name="connsiteY340" fmla="*/ 1076402 h 1665299"/>
              <a:gd name="connsiteX341" fmla="*/ 565605 w 1565723"/>
              <a:gd name="connsiteY341" fmla="*/ 1067236 h 1665299"/>
              <a:gd name="connsiteX342" fmla="*/ 572233 w 1565723"/>
              <a:gd name="connsiteY342" fmla="*/ 1056543 h 1665299"/>
              <a:gd name="connsiteX343" fmla="*/ 578861 w 1565723"/>
              <a:gd name="connsiteY343" fmla="*/ 1044322 h 1665299"/>
              <a:gd name="connsiteX344" fmla="*/ 582543 w 1565723"/>
              <a:gd name="connsiteY344" fmla="*/ 1032101 h 1665299"/>
              <a:gd name="connsiteX345" fmla="*/ 585489 w 1565723"/>
              <a:gd name="connsiteY345" fmla="*/ 1018352 h 1665299"/>
              <a:gd name="connsiteX346" fmla="*/ 586962 w 1565723"/>
              <a:gd name="connsiteY346" fmla="*/ 1003840 h 1665299"/>
              <a:gd name="connsiteX347" fmla="*/ 588435 w 1565723"/>
              <a:gd name="connsiteY347" fmla="*/ 987800 h 1665299"/>
              <a:gd name="connsiteX348" fmla="*/ 588435 w 1565723"/>
              <a:gd name="connsiteY348" fmla="*/ 970232 h 1665299"/>
              <a:gd name="connsiteX349" fmla="*/ 585548 w 1565723"/>
              <a:gd name="connsiteY349" fmla="*/ 944281 h 1665299"/>
              <a:gd name="connsiteX350" fmla="*/ 569488 w 1565723"/>
              <a:gd name="connsiteY350" fmla="*/ 928854 h 1665299"/>
              <a:gd name="connsiteX351" fmla="*/ 551094 w 1565723"/>
              <a:gd name="connsiteY351" fmla="*/ 909712 h 1665299"/>
              <a:gd name="connsiteX352" fmla="*/ 535642 w 1565723"/>
              <a:gd name="connsiteY352" fmla="*/ 888273 h 1665299"/>
              <a:gd name="connsiteX353" fmla="*/ 520191 w 1565723"/>
              <a:gd name="connsiteY353" fmla="*/ 865304 h 1665299"/>
              <a:gd name="connsiteX354" fmla="*/ 505476 w 1565723"/>
              <a:gd name="connsiteY354" fmla="*/ 842334 h 1665299"/>
              <a:gd name="connsiteX355" fmla="*/ 493703 w 1565723"/>
              <a:gd name="connsiteY355" fmla="*/ 817832 h 1665299"/>
              <a:gd name="connsiteX356" fmla="*/ 481931 w 1565723"/>
              <a:gd name="connsiteY356" fmla="*/ 791800 h 1665299"/>
              <a:gd name="connsiteX357" fmla="*/ 473102 w 1565723"/>
              <a:gd name="connsiteY357" fmla="*/ 765002 h 1665299"/>
              <a:gd name="connsiteX358" fmla="*/ 464272 w 1565723"/>
              <a:gd name="connsiteY358" fmla="*/ 737438 h 1665299"/>
              <a:gd name="connsiteX359" fmla="*/ 459858 w 1565723"/>
              <a:gd name="connsiteY359" fmla="*/ 737438 h 1665299"/>
              <a:gd name="connsiteX360" fmla="*/ 451029 w 1565723"/>
              <a:gd name="connsiteY360" fmla="*/ 736672 h 1665299"/>
              <a:gd name="connsiteX361" fmla="*/ 442199 w 1565723"/>
              <a:gd name="connsiteY361" fmla="*/ 733609 h 1665299"/>
              <a:gd name="connsiteX362" fmla="*/ 435577 w 1565723"/>
              <a:gd name="connsiteY362" fmla="*/ 731312 h 1665299"/>
              <a:gd name="connsiteX363" fmla="*/ 430427 w 1565723"/>
              <a:gd name="connsiteY363" fmla="*/ 725953 h 1665299"/>
              <a:gd name="connsiteX364" fmla="*/ 425276 w 1565723"/>
              <a:gd name="connsiteY364" fmla="*/ 720593 h 1665299"/>
              <a:gd name="connsiteX365" fmla="*/ 419390 w 1565723"/>
              <a:gd name="connsiteY365" fmla="*/ 714468 h 1665299"/>
              <a:gd name="connsiteX366" fmla="*/ 410561 w 1565723"/>
              <a:gd name="connsiteY366" fmla="*/ 699920 h 1665299"/>
              <a:gd name="connsiteX367" fmla="*/ 401732 w 1565723"/>
              <a:gd name="connsiteY367" fmla="*/ 682310 h 1665299"/>
              <a:gd name="connsiteX368" fmla="*/ 393638 w 1565723"/>
              <a:gd name="connsiteY368" fmla="*/ 663168 h 1665299"/>
              <a:gd name="connsiteX369" fmla="*/ 386281 w 1565723"/>
              <a:gd name="connsiteY369" fmla="*/ 643261 h 1665299"/>
              <a:gd name="connsiteX370" fmla="*/ 379659 w 1565723"/>
              <a:gd name="connsiteY370" fmla="*/ 622588 h 1665299"/>
              <a:gd name="connsiteX371" fmla="*/ 374508 w 1565723"/>
              <a:gd name="connsiteY371" fmla="*/ 602681 h 1665299"/>
              <a:gd name="connsiteX372" fmla="*/ 370094 w 1565723"/>
              <a:gd name="connsiteY372" fmla="*/ 575117 h 1665299"/>
              <a:gd name="connsiteX373" fmla="*/ 367886 w 1565723"/>
              <a:gd name="connsiteY373" fmla="*/ 562867 h 1665299"/>
              <a:gd name="connsiteX374" fmla="*/ 367886 w 1565723"/>
              <a:gd name="connsiteY374" fmla="*/ 552147 h 1665299"/>
              <a:gd name="connsiteX375" fmla="*/ 369358 w 1565723"/>
              <a:gd name="connsiteY375" fmla="*/ 536068 h 1665299"/>
              <a:gd name="connsiteX376" fmla="*/ 371565 w 1565723"/>
              <a:gd name="connsiteY376" fmla="*/ 529177 h 1665299"/>
              <a:gd name="connsiteX377" fmla="*/ 374508 w 1565723"/>
              <a:gd name="connsiteY377" fmla="*/ 521521 h 1665299"/>
              <a:gd name="connsiteX378" fmla="*/ 383337 w 1565723"/>
              <a:gd name="connsiteY378" fmla="*/ 509270 h 1665299"/>
              <a:gd name="connsiteX379" fmla="*/ 393638 w 1565723"/>
              <a:gd name="connsiteY379" fmla="*/ 499316 h 1665299"/>
              <a:gd name="connsiteX380" fmla="*/ 401732 w 1565723"/>
              <a:gd name="connsiteY380" fmla="*/ 495488 h 1665299"/>
              <a:gd name="connsiteX381" fmla="*/ 409351 w 1565723"/>
              <a:gd name="connsiteY381" fmla="*/ 493789 h 1665299"/>
              <a:gd name="connsiteX382" fmla="*/ 409089 w 1565723"/>
              <a:gd name="connsiteY382" fmla="*/ 493008 h 1665299"/>
              <a:gd name="connsiteX383" fmla="*/ 395845 w 1565723"/>
              <a:gd name="connsiteY383" fmla="*/ 436358 h 1665299"/>
              <a:gd name="connsiteX384" fmla="*/ 389223 w 1565723"/>
              <a:gd name="connsiteY384" fmla="*/ 406502 h 1665299"/>
              <a:gd name="connsiteX385" fmla="*/ 382601 w 1565723"/>
              <a:gd name="connsiteY385" fmla="*/ 373584 h 1665299"/>
              <a:gd name="connsiteX386" fmla="*/ 378922 w 1565723"/>
              <a:gd name="connsiteY386" fmla="*/ 348321 h 1665299"/>
              <a:gd name="connsiteX387" fmla="*/ 375979 w 1565723"/>
              <a:gd name="connsiteY387" fmla="*/ 325355 h 1665299"/>
              <a:gd name="connsiteX388" fmla="*/ 375243 w 1565723"/>
              <a:gd name="connsiteY388" fmla="*/ 303154 h 1665299"/>
              <a:gd name="connsiteX389" fmla="*/ 375243 w 1565723"/>
              <a:gd name="connsiteY389" fmla="*/ 281719 h 1665299"/>
              <a:gd name="connsiteX390" fmla="*/ 375979 w 1565723"/>
              <a:gd name="connsiteY390" fmla="*/ 262580 h 1665299"/>
              <a:gd name="connsiteX391" fmla="*/ 378922 w 1565723"/>
              <a:gd name="connsiteY391" fmla="*/ 244973 h 1665299"/>
              <a:gd name="connsiteX392" fmla="*/ 381129 w 1565723"/>
              <a:gd name="connsiteY392" fmla="*/ 228897 h 1665299"/>
              <a:gd name="connsiteX393" fmla="*/ 387016 w 1565723"/>
              <a:gd name="connsiteY393" fmla="*/ 212820 h 1665299"/>
              <a:gd name="connsiteX394" fmla="*/ 392166 w 1565723"/>
              <a:gd name="connsiteY394" fmla="*/ 199041 h 1665299"/>
              <a:gd name="connsiteX395" fmla="*/ 397316 w 1565723"/>
              <a:gd name="connsiteY395" fmla="*/ 186026 h 1665299"/>
              <a:gd name="connsiteX396" fmla="*/ 403938 w 1565723"/>
              <a:gd name="connsiteY396" fmla="*/ 174543 h 1665299"/>
              <a:gd name="connsiteX397" fmla="*/ 409825 w 1565723"/>
              <a:gd name="connsiteY397" fmla="*/ 163826 h 1665299"/>
              <a:gd name="connsiteX398" fmla="*/ 417918 w 1565723"/>
              <a:gd name="connsiteY398" fmla="*/ 153108 h 1665299"/>
              <a:gd name="connsiteX399" fmla="*/ 426012 w 1565723"/>
              <a:gd name="connsiteY399" fmla="*/ 145453 h 1665299"/>
              <a:gd name="connsiteX400" fmla="*/ 434841 w 1565723"/>
              <a:gd name="connsiteY400" fmla="*/ 137032 h 1665299"/>
              <a:gd name="connsiteX401" fmla="*/ 442934 w 1565723"/>
              <a:gd name="connsiteY401" fmla="*/ 130142 h 1665299"/>
              <a:gd name="connsiteX402" fmla="*/ 460593 w 1565723"/>
              <a:gd name="connsiteY402" fmla="*/ 117893 h 1665299"/>
              <a:gd name="connsiteX403" fmla="*/ 477516 w 1565723"/>
              <a:gd name="connsiteY403" fmla="*/ 108707 h 1665299"/>
              <a:gd name="connsiteX404" fmla="*/ 494438 w 1565723"/>
              <a:gd name="connsiteY404" fmla="*/ 101817 h 1665299"/>
              <a:gd name="connsiteX405" fmla="*/ 509890 w 1565723"/>
              <a:gd name="connsiteY405" fmla="*/ 96458 h 1665299"/>
              <a:gd name="connsiteX406" fmla="*/ 534906 w 1565723"/>
              <a:gd name="connsiteY406" fmla="*/ 91099 h 1665299"/>
              <a:gd name="connsiteX407" fmla="*/ 542999 w 1565723"/>
              <a:gd name="connsiteY407" fmla="*/ 88037 h 1665299"/>
              <a:gd name="connsiteX408" fmla="*/ 546678 w 1565723"/>
              <a:gd name="connsiteY408" fmla="*/ 87272 h 1665299"/>
              <a:gd name="connsiteX409" fmla="*/ 567280 w 1565723"/>
              <a:gd name="connsiteY409" fmla="*/ 70430 h 1665299"/>
              <a:gd name="connsiteX410" fmla="*/ 588617 w 1565723"/>
              <a:gd name="connsiteY410" fmla="*/ 55884 h 1665299"/>
              <a:gd name="connsiteX411" fmla="*/ 610690 w 1565723"/>
              <a:gd name="connsiteY411" fmla="*/ 42105 h 1665299"/>
              <a:gd name="connsiteX412" fmla="*/ 633499 w 1565723"/>
              <a:gd name="connsiteY412" fmla="*/ 31387 h 1665299"/>
              <a:gd name="connsiteX413" fmla="*/ 658515 w 1565723"/>
              <a:gd name="connsiteY413" fmla="*/ 22201 h 1665299"/>
              <a:gd name="connsiteX414" fmla="*/ 683532 w 1565723"/>
              <a:gd name="connsiteY414" fmla="*/ 13780 h 1665299"/>
              <a:gd name="connsiteX415" fmla="*/ 709284 w 1565723"/>
              <a:gd name="connsiteY415" fmla="*/ 6890 h 1665299"/>
              <a:gd name="connsiteX416" fmla="*/ 734300 w 1565723"/>
              <a:gd name="connsiteY416" fmla="*/ 3062 h 16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</a:cxnLst>
            <a:rect l="l" t="t" r="r" b="b"/>
            <a:pathLst>
              <a:path w="1565723" h="1665299">
                <a:moveTo>
                  <a:pt x="955194" y="964633"/>
                </a:moveTo>
                <a:lnTo>
                  <a:pt x="951354" y="967903"/>
                </a:lnTo>
                <a:lnTo>
                  <a:pt x="935167" y="980153"/>
                </a:lnTo>
                <a:lnTo>
                  <a:pt x="918244" y="990873"/>
                </a:lnTo>
                <a:lnTo>
                  <a:pt x="899850" y="1000061"/>
                </a:lnTo>
                <a:lnTo>
                  <a:pt x="874833" y="1011546"/>
                </a:lnTo>
                <a:lnTo>
                  <a:pt x="862325" y="1016905"/>
                </a:lnTo>
                <a:lnTo>
                  <a:pt x="849081" y="1019202"/>
                </a:lnTo>
                <a:lnTo>
                  <a:pt x="834366" y="1022265"/>
                </a:lnTo>
                <a:lnTo>
                  <a:pt x="820386" y="1024562"/>
                </a:lnTo>
                <a:lnTo>
                  <a:pt x="806407" y="1026093"/>
                </a:lnTo>
                <a:lnTo>
                  <a:pt x="790220" y="1026093"/>
                </a:lnTo>
                <a:lnTo>
                  <a:pt x="773297" y="1026093"/>
                </a:lnTo>
                <a:lnTo>
                  <a:pt x="755638" y="1023031"/>
                </a:lnTo>
                <a:lnTo>
                  <a:pt x="727679" y="1019202"/>
                </a:lnTo>
                <a:lnTo>
                  <a:pt x="701927" y="1012311"/>
                </a:lnTo>
                <a:lnTo>
                  <a:pt x="677646" y="1003123"/>
                </a:lnTo>
                <a:lnTo>
                  <a:pt x="652630" y="992404"/>
                </a:lnTo>
                <a:lnTo>
                  <a:pt x="630557" y="978622"/>
                </a:lnTo>
                <a:lnTo>
                  <a:pt x="610283" y="965260"/>
                </a:lnTo>
                <a:lnTo>
                  <a:pt x="610529" y="968705"/>
                </a:lnTo>
                <a:lnTo>
                  <a:pt x="610529" y="987800"/>
                </a:lnTo>
                <a:lnTo>
                  <a:pt x="609056" y="1003840"/>
                </a:lnTo>
                <a:lnTo>
                  <a:pt x="607583" y="1019880"/>
                </a:lnTo>
                <a:lnTo>
                  <a:pt x="605374" y="1035156"/>
                </a:lnTo>
                <a:lnTo>
                  <a:pt x="600955" y="1048141"/>
                </a:lnTo>
                <a:lnTo>
                  <a:pt x="597273" y="1060362"/>
                </a:lnTo>
                <a:lnTo>
                  <a:pt x="592117" y="1071055"/>
                </a:lnTo>
                <a:lnTo>
                  <a:pt x="585489" y="1081749"/>
                </a:lnTo>
                <a:lnTo>
                  <a:pt x="577388" y="1091678"/>
                </a:lnTo>
                <a:lnTo>
                  <a:pt x="570024" y="1099316"/>
                </a:lnTo>
                <a:lnTo>
                  <a:pt x="560450" y="1107718"/>
                </a:lnTo>
                <a:lnTo>
                  <a:pt x="550139" y="1116120"/>
                </a:lnTo>
                <a:lnTo>
                  <a:pt x="539829" y="1122230"/>
                </a:lnTo>
                <a:lnTo>
                  <a:pt x="515525" y="1134451"/>
                </a:lnTo>
                <a:lnTo>
                  <a:pt x="801273" y="1361303"/>
                </a:lnTo>
                <a:lnTo>
                  <a:pt x="1041361" y="1129105"/>
                </a:lnTo>
                <a:lnTo>
                  <a:pt x="1029577" y="1121467"/>
                </a:lnTo>
                <a:lnTo>
                  <a:pt x="1017794" y="1113065"/>
                </a:lnTo>
                <a:lnTo>
                  <a:pt x="1008220" y="1103899"/>
                </a:lnTo>
                <a:lnTo>
                  <a:pt x="999382" y="1093969"/>
                </a:lnTo>
                <a:lnTo>
                  <a:pt x="992018" y="1084804"/>
                </a:lnTo>
                <a:lnTo>
                  <a:pt x="983916" y="1074110"/>
                </a:lnTo>
                <a:lnTo>
                  <a:pt x="977288" y="1063417"/>
                </a:lnTo>
                <a:lnTo>
                  <a:pt x="972133" y="1052724"/>
                </a:lnTo>
                <a:lnTo>
                  <a:pt x="966978" y="1040503"/>
                </a:lnTo>
                <a:lnTo>
                  <a:pt x="963295" y="1029046"/>
                </a:lnTo>
                <a:lnTo>
                  <a:pt x="958140" y="1005368"/>
                </a:lnTo>
                <a:lnTo>
                  <a:pt x="955194" y="980926"/>
                </a:lnTo>
                <a:close/>
                <a:moveTo>
                  <a:pt x="536377" y="260284"/>
                </a:moveTo>
                <a:lnTo>
                  <a:pt x="528284" y="277891"/>
                </a:lnTo>
                <a:lnTo>
                  <a:pt x="515776" y="304685"/>
                </a:lnTo>
                <a:lnTo>
                  <a:pt x="498853" y="341431"/>
                </a:lnTo>
                <a:lnTo>
                  <a:pt x="490759" y="361335"/>
                </a:lnTo>
                <a:lnTo>
                  <a:pt x="484138" y="384302"/>
                </a:lnTo>
                <a:lnTo>
                  <a:pt x="477516" y="408799"/>
                </a:lnTo>
                <a:lnTo>
                  <a:pt x="473837" y="434827"/>
                </a:lnTo>
                <a:lnTo>
                  <a:pt x="470894" y="461621"/>
                </a:lnTo>
                <a:lnTo>
                  <a:pt x="470894" y="489946"/>
                </a:lnTo>
                <a:lnTo>
                  <a:pt x="473837" y="518271"/>
                </a:lnTo>
                <a:lnTo>
                  <a:pt x="476780" y="533582"/>
                </a:lnTo>
                <a:lnTo>
                  <a:pt x="478987" y="548127"/>
                </a:lnTo>
                <a:lnTo>
                  <a:pt x="484138" y="563438"/>
                </a:lnTo>
                <a:lnTo>
                  <a:pt x="489288" y="579515"/>
                </a:lnTo>
                <a:lnTo>
                  <a:pt x="495910" y="594060"/>
                </a:lnTo>
                <a:lnTo>
                  <a:pt x="502532" y="610902"/>
                </a:lnTo>
                <a:lnTo>
                  <a:pt x="480459" y="617026"/>
                </a:lnTo>
                <a:lnTo>
                  <a:pt x="463536" y="622385"/>
                </a:lnTo>
                <a:lnTo>
                  <a:pt x="446613" y="588701"/>
                </a:lnTo>
                <a:lnTo>
                  <a:pt x="431162" y="556548"/>
                </a:lnTo>
                <a:lnTo>
                  <a:pt x="419390" y="523630"/>
                </a:lnTo>
                <a:lnTo>
                  <a:pt x="418836" y="521985"/>
                </a:lnTo>
                <a:lnTo>
                  <a:pt x="415711" y="521521"/>
                </a:lnTo>
                <a:lnTo>
                  <a:pt x="413504" y="522286"/>
                </a:lnTo>
                <a:lnTo>
                  <a:pt x="409089" y="523818"/>
                </a:lnTo>
                <a:lnTo>
                  <a:pt x="403939" y="529177"/>
                </a:lnTo>
                <a:lnTo>
                  <a:pt x="398789" y="537600"/>
                </a:lnTo>
                <a:lnTo>
                  <a:pt x="397317" y="541428"/>
                </a:lnTo>
                <a:lnTo>
                  <a:pt x="396581" y="552147"/>
                </a:lnTo>
                <a:lnTo>
                  <a:pt x="396581" y="564398"/>
                </a:lnTo>
                <a:lnTo>
                  <a:pt x="398789" y="579711"/>
                </a:lnTo>
                <a:lnTo>
                  <a:pt x="401732" y="594259"/>
                </a:lnTo>
                <a:lnTo>
                  <a:pt x="406882" y="611869"/>
                </a:lnTo>
                <a:lnTo>
                  <a:pt x="417183" y="644792"/>
                </a:lnTo>
                <a:lnTo>
                  <a:pt x="423805" y="660871"/>
                </a:lnTo>
                <a:lnTo>
                  <a:pt x="430427" y="675419"/>
                </a:lnTo>
                <a:lnTo>
                  <a:pt x="439256" y="691498"/>
                </a:lnTo>
                <a:lnTo>
                  <a:pt x="447350" y="702983"/>
                </a:lnTo>
                <a:lnTo>
                  <a:pt x="451029" y="705280"/>
                </a:lnTo>
                <a:lnTo>
                  <a:pt x="452500" y="706811"/>
                </a:lnTo>
                <a:lnTo>
                  <a:pt x="459858" y="708343"/>
                </a:lnTo>
                <a:lnTo>
                  <a:pt x="462801" y="708343"/>
                </a:lnTo>
                <a:lnTo>
                  <a:pt x="466480" y="706811"/>
                </a:lnTo>
                <a:lnTo>
                  <a:pt x="481931" y="694561"/>
                </a:lnTo>
                <a:lnTo>
                  <a:pt x="487081" y="714468"/>
                </a:lnTo>
                <a:lnTo>
                  <a:pt x="491496" y="729781"/>
                </a:lnTo>
                <a:lnTo>
                  <a:pt x="498854" y="755048"/>
                </a:lnTo>
                <a:lnTo>
                  <a:pt x="509155" y="779549"/>
                </a:lnTo>
                <a:lnTo>
                  <a:pt x="520191" y="804050"/>
                </a:lnTo>
                <a:lnTo>
                  <a:pt x="530492" y="827020"/>
                </a:lnTo>
                <a:lnTo>
                  <a:pt x="543000" y="848459"/>
                </a:lnTo>
                <a:lnTo>
                  <a:pt x="557715" y="870663"/>
                </a:lnTo>
                <a:lnTo>
                  <a:pt x="573167" y="889039"/>
                </a:lnTo>
                <a:lnTo>
                  <a:pt x="588618" y="908181"/>
                </a:lnTo>
                <a:lnTo>
                  <a:pt x="607012" y="924260"/>
                </a:lnTo>
                <a:lnTo>
                  <a:pt x="625407" y="941105"/>
                </a:lnTo>
                <a:lnTo>
                  <a:pt x="644537" y="954121"/>
                </a:lnTo>
                <a:lnTo>
                  <a:pt x="665874" y="964840"/>
                </a:lnTo>
                <a:lnTo>
                  <a:pt x="687947" y="976325"/>
                </a:lnTo>
                <a:lnTo>
                  <a:pt x="710020" y="983982"/>
                </a:lnTo>
                <a:lnTo>
                  <a:pt x="734301" y="990873"/>
                </a:lnTo>
                <a:lnTo>
                  <a:pt x="759317" y="994701"/>
                </a:lnTo>
                <a:lnTo>
                  <a:pt x="774768" y="996232"/>
                </a:lnTo>
                <a:lnTo>
                  <a:pt x="790220" y="996232"/>
                </a:lnTo>
                <a:lnTo>
                  <a:pt x="817443" y="994701"/>
                </a:lnTo>
                <a:lnTo>
                  <a:pt x="842459" y="990873"/>
                </a:lnTo>
                <a:lnTo>
                  <a:pt x="866004" y="983982"/>
                </a:lnTo>
                <a:lnTo>
                  <a:pt x="888077" y="974794"/>
                </a:lnTo>
                <a:lnTo>
                  <a:pt x="908679" y="962543"/>
                </a:lnTo>
                <a:lnTo>
                  <a:pt x="929280" y="948761"/>
                </a:lnTo>
                <a:lnTo>
                  <a:pt x="947675" y="932682"/>
                </a:lnTo>
                <a:lnTo>
                  <a:pt x="964598" y="913540"/>
                </a:lnTo>
                <a:lnTo>
                  <a:pt x="981520" y="895164"/>
                </a:lnTo>
                <a:lnTo>
                  <a:pt x="996972" y="872960"/>
                </a:lnTo>
                <a:lnTo>
                  <a:pt x="1011687" y="849990"/>
                </a:lnTo>
                <a:lnTo>
                  <a:pt x="1024195" y="825489"/>
                </a:lnTo>
                <a:lnTo>
                  <a:pt x="1035967" y="800222"/>
                </a:lnTo>
                <a:lnTo>
                  <a:pt x="1047740" y="772658"/>
                </a:lnTo>
                <a:lnTo>
                  <a:pt x="1057305" y="745860"/>
                </a:lnTo>
                <a:lnTo>
                  <a:pt x="1066134" y="717531"/>
                </a:lnTo>
                <a:lnTo>
                  <a:pt x="1069813" y="705280"/>
                </a:lnTo>
                <a:lnTo>
                  <a:pt x="1083057" y="708343"/>
                </a:lnTo>
                <a:lnTo>
                  <a:pt x="1086736" y="708343"/>
                </a:lnTo>
                <a:lnTo>
                  <a:pt x="1089679" y="708343"/>
                </a:lnTo>
                <a:lnTo>
                  <a:pt x="1093358" y="706811"/>
                </a:lnTo>
                <a:lnTo>
                  <a:pt x="1097037" y="703749"/>
                </a:lnTo>
                <a:lnTo>
                  <a:pt x="1102923" y="696858"/>
                </a:lnTo>
                <a:lnTo>
                  <a:pt x="1110280" y="685373"/>
                </a:lnTo>
                <a:lnTo>
                  <a:pt x="1116902" y="670059"/>
                </a:lnTo>
                <a:lnTo>
                  <a:pt x="1124996" y="653980"/>
                </a:lnTo>
                <a:lnTo>
                  <a:pt x="1130882" y="634839"/>
                </a:lnTo>
                <a:lnTo>
                  <a:pt x="1136033" y="615697"/>
                </a:lnTo>
                <a:lnTo>
                  <a:pt x="1141919" y="597321"/>
                </a:lnTo>
                <a:lnTo>
                  <a:pt x="1145598" y="572820"/>
                </a:lnTo>
                <a:lnTo>
                  <a:pt x="1147069" y="552147"/>
                </a:lnTo>
                <a:lnTo>
                  <a:pt x="1145598" y="541428"/>
                </a:lnTo>
                <a:lnTo>
                  <a:pt x="1144126" y="537600"/>
                </a:lnTo>
                <a:lnTo>
                  <a:pt x="1140028" y="531913"/>
                </a:lnTo>
                <a:lnTo>
                  <a:pt x="1136032" y="548127"/>
                </a:lnTo>
                <a:lnTo>
                  <a:pt x="1127938" y="575687"/>
                </a:lnTo>
                <a:lnTo>
                  <a:pt x="1117637" y="599419"/>
                </a:lnTo>
                <a:lnTo>
                  <a:pt x="1112487" y="609371"/>
                </a:lnTo>
                <a:lnTo>
                  <a:pt x="1107336" y="617026"/>
                </a:lnTo>
                <a:lnTo>
                  <a:pt x="1090414" y="620088"/>
                </a:lnTo>
                <a:lnTo>
                  <a:pt x="1070548" y="622385"/>
                </a:lnTo>
                <a:lnTo>
                  <a:pt x="1075698" y="609371"/>
                </a:lnTo>
                <a:lnTo>
                  <a:pt x="1080849" y="597122"/>
                </a:lnTo>
                <a:lnTo>
                  <a:pt x="1087471" y="571094"/>
                </a:lnTo>
                <a:lnTo>
                  <a:pt x="1091885" y="546596"/>
                </a:lnTo>
                <a:lnTo>
                  <a:pt x="1092621" y="521333"/>
                </a:lnTo>
                <a:lnTo>
                  <a:pt x="1092621" y="498367"/>
                </a:lnTo>
                <a:lnTo>
                  <a:pt x="1092621" y="475401"/>
                </a:lnTo>
                <a:lnTo>
                  <a:pt x="1090414" y="433296"/>
                </a:lnTo>
                <a:lnTo>
                  <a:pt x="1080849" y="444014"/>
                </a:lnTo>
                <a:lnTo>
                  <a:pt x="1072019" y="452435"/>
                </a:lnTo>
                <a:lnTo>
                  <a:pt x="1061719" y="460090"/>
                </a:lnTo>
                <a:lnTo>
                  <a:pt x="1049946" y="466980"/>
                </a:lnTo>
                <a:lnTo>
                  <a:pt x="1038174" y="472339"/>
                </a:lnTo>
                <a:lnTo>
                  <a:pt x="1026401" y="477698"/>
                </a:lnTo>
                <a:lnTo>
                  <a:pt x="1002121" y="486119"/>
                </a:lnTo>
                <a:lnTo>
                  <a:pt x="988877" y="489946"/>
                </a:lnTo>
                <a:lnTo>
                  <a:pt x="974897" y="493008"/>
                </a:lnTo>
                <a:lnTo>
                  <a:pt x="958710" y="494539"/>
                </a:lnTo>
                <a:lnTo>
                  <a:pt x="944731" y="495305"/>
                </a:lnTo>
                <a:lnTo>
                  <a:pt x="927808" y="494539"/>
                </a:lnTo>
                <a:lnTo>
                  <a:pt x="912357" y="494539"/>
                </a:lnTo>
                <a:lnTo>
                  <a:pt x="878511" y="488415"/>
                </a:lnTo>
                <a:lnTo>
                  <a:pt x="843194" y="480760"/>
                </a:lnTo>
                <a:lnTo>
                  <a:pt x="809349" y="470042"/>
                </a:lnTo>
                <a:lnTo>
                  <a:pt x="774032" y="457794"/>
                </a:lnTo>
                <a:lnTo>
                  <a:pt x="739450" y="441717"/>
                </a:lnTo>
                <a:lnTo>
                  <a:pt x="705605" y="424110"/>
                </a:lnTo>
                <a:lnTo>
                  <a:pt x="672495" y="403440"/>
                </a:lnTo>
                <a:lnTo>
                  <a:pt x="643064" y="383536"/>
                </a:lnTo>
                <a:lnTo>
                  <a:pt x="615841" y="360570"/>
                </a:lnTo>
                <a:lnTo>
                  <a:pt x="589353" y="336072"/>
                </a:lnTo>
                <a:lnTo>
                  <a:pt x="577581" y="323824"/>
                </a:lnTo>
                <a:lnTo>
                  <a:pt x="567280" y="311575"/>
                </a:lnTo>
                <a:lnTo>
                  <a:pt x="558450" y="299326"/>
                </a:lnTo>
                <a:lnTo>
                  <a:pt x="548885" y="285547"/>
                </a:lnTo>
                <a:lnTo>
                  <a:pt x="542999" y="273298"/>
                </a:lnTo>
                <a:close/>
                <a:moveTo>
                  <a:pt x="761524" y="0"/>
                </a:moveTo>
                <a:lnTo>
                  <a:pt x="787276" y="0"/>
                </a:lnTo>
                <a:lnTo>
                  <a:pt x="813028" y="0"/>
                </a:lnTo>
                <a:lnTo>
                  <a:pt x="839515" y="3062"/>
                </a:lnTo>
                <a:lnTo>
                  <a:pt x="865267" y="8421"/>
                </a:lnTo>
                <a:lnTo>
                  <a:pt x="891019" y="13780"/>
                </a:lnTo>
                <a:lnTo>
                  <a:pt x="917507" y="22201"/>
                </a:lnTo>
                <a:lnTo>
                  <a:pt x="941788" y="32918"/>
                </a:lnTo>
                <a:lnTo>
                  <a:pt x="965332" y="43636"/>
                </a:lnTo>
                <a:lnTo>
                  <a:pt x="988877" y="57415"/>
                </a:lnTo>
                <a:lnTo>
                  <a:pt x="1010950" y="71961"/>
                </a:lnTo>
                <a:lnTo>
                  <a:pt x="1031552" y="89568"/>
                </a:lnTo>
                <a:lnTo>
                  <a:pt x="1052889" y="108707"/>
                </a:lnTo>
                <a:lnTo>
                  <a:pt x="1070548" y="128611"/>
                </a:lnTo>
                <a:lnTo>
                  <a:pt x="1087471" y="150811"/>
                </a:lnTo>
                <a:lnTo>
                  <a:pt x="1104393" y="174543"/>
                </a:lnTo>
                <a:lnTo>
                  <a:pt x="1117637" y="200572"/>
                </a:lnTo>
                <a:lnTo>
                  <a:pt x="1130881" y="228897"/>
                </a:lnTo>
                <a:lnTo>
                  <a:pt x="1141182" y="258753"/>
                </a:lnTo>
                <a:lnTo>
                  <a:pt x="1148540" y="290140"/>
                </a:lnTo>
                <a:lnTo>
                  <a:pt x="1155162" y="322293"/>
                </a:lnTo>
                <a:lnTo>
                  <a:pt x="1158105" y="357508"/>
                </a:lnTo>
                <a:lnTo>
                  <a:pt x="1159576" y="394254"/>
                </a:lnTo>
                <a:lnTo>
                  <a:pt x="1158105" y="433296"/>
                </a:lnTo>
                <a:lnTo>
                  <a:pt x="1153690" y="465449"/>
                </a:lnTo>
                <a:lnTo>
                  <a:pt x="1150011" y="491477"/>
                </a:lnTo>
                <a:lnTo>
                  <a:pt x="1148231" y="498682"/>
                </a:lnTo>
                <a:lnTo>
                  <a:pt x="1149276" y="499316"/>
                </a:lnTo>
                <a:lnTo>
                  <a:pt x="1158841" y="509270"/>
                </a:lnTo>
                <a:lnTo>
                  <a:pt x="1167671" y="519989"/>
                </a:lnTo>
                <a:lnTo>
                  <a:pt x="1171350" y="528412"/>
                </a:lnTo>
                <a:lnTo>
                  <a:pt x="1174293" y="536068"/>
                </a:lnTo>
                <a:lnTo>
                  <a:pt x="1175764" y="544491"/>
                </a:lnTo>
                <a:lnTo>
                  <a:pt x="1175764" y="552147"/>
                </a:lnTo>
                <a:lnTo>
                  <a:pt x="1174293" y="568992"/>
                </a:lnTo>
                <a:lnTo>
                  <a:pt x="1172821" y="585071"/>
                </a:lnTo>
                <a:lnTo>
                  <a:pt x="1169142" y="602681"/>
                </a:lnTo>
                <a:lnTo>
                  <a:pt x="1164728" y="620291"/>
                </a:lnTo>
                <a:lnTo>
                  <a:pt x="1152955" y="656277"/>
                </a:lnTo>
                <a:lnTo>
                  <a:pt x="1147069" y="673122"/>
                </a:lnTo>
                <a:lnTo>
                  <a:pt x="1140447" y="689201"/>
                </a:lnTo>
                <a:lnTo>
                  <a:pt x="1130882" y="706811"/>
                </a:lnTo>
                <a:lnTo>
                  <a:pt x="1125732" y="714468"/>
                </a:lnTo>
                <a:lnTo>
                  <a:pt x="1119846" y="722890"/>
                </a:lnTo>
                <a:lnTo>
                  <a:pt x="1113224" y="729781"/>
                </a:lnTo>
                <a:lnTo>
                  <a:pt x="1105130" y="733609"/>
                </a:lnTo>
                <a:lnTo>
                  <a:pt x="1097037" y="736672"/>
                </a:lnTo>
                <a:lnTo>
                  <a:pt x="1089679" y="737438"/>
                </a:lnTo>
                <a:lnTo>
                  <a:pt x="1076435" y="778784"/>
                </a:lnTo>
                <a:lnTo>
                  <a:pt x="1059512" y="817832"/>
                </a:lnTo>
                <a:lnTo>
                  <a:pt x="1050683" y="836974"/>
                </a:lnTo>
                <a:lnTo>
                  <a:pt x="1041118" y="853819"/>
                </a:lnTo>
                <a:lnTo>
                  <a:pt x="1030817" y="872960"/>
                </a:lnTo>
                <a:lnTo>
                  <a:pt x="1020516" y="889039"/>
                </a:lnTo>
                <a:lnTo>
                  <a:pt x="1007272" y="906649"/>
                </a:lnTo>
                <a:lnTo>
                  <a:pt x="994764" y="923494"/>
                </a:lnTo>
                <a:lnTo>
                  <a:pt x="981520" y="939573"/>
                </a:lnTo>
                <a:lnTo>
                  <a:pt x="977288" y="943977"/>
                </a:lnTo>
                <a:lnTo>
                  <a:pt x="977288" y="960303"/>
                </a:lnTo>
                <a:lnTo>
                  <a:pt x="978761" y="977107"/>
                </a:lnTo>
                <a:lnTo>
                  <a:pt x="980234" y="993147"/>
                </a:lnTo>
                <a:lnTo>
                  <a:pt x="982444" y="1007659"/>
                </a:lnTo>
                <a:lnTo>
                  <a:pt x="986126" y="1022935"/>
                </a:lnTo>
                <a:lnTo>
                  <a:pt x="992018" y="1035920"/>
                </a:lnTo>
                <a:lnTo>
                  <a:pt x="997173" y="1049668"/>
                </a:lnTo>
                <a:lnTo>
                  <a:pt x="1004537" y="1061889"/>
                </a:lnTo>
                <a:lnTo>
                  <a:pt x="1012639" y="1072583"/>
                </a:lnTo>
                <a:lnTo>
                  <a:pt x="1021476" y="1083276"/>
                </a:lnTo>
                <a:lnTo>
                  <a:pt x="1033260" y="1093969"/>
                </a:lnTo>
                <a:lnTo>
                  <a:pt x="1045043" y="1103899"/>
                </a:lnTo>
                <a:lnTo>
                  <a:pt x="1058299" y="1111537"/>
                </a:lnTo>
                <a:lnTo>
                  <a:pt x="1073765" y="1119939"/>
                </a:lnTo>
                <a:lnTo>
                  <a:pt x="1089231" y="1126813"/>
                </a:lnTo>
                <a:lnTo>
                  <a:pt x="1129736" y="1139798"/>
                </a:lnTo>
                <a:lnTo>
                  <a:pt x="1168769" y="1153547"/>
                </a:lnTo>
                <a:lnTo>
                  <a:pt x="1245361" y="1180280"/>
                </a:lnTo>
                <a:lnTo>
                  <a:pt x="1282921" y="1194029"/>
                </a:lnTo>
                <a:lnTo>
                  <a:pt x="1318271" y="1210069"/>
                </a:lnTo>
                <a:lnTo>
                  <a:pt x="1353621" y="1226872"/>
                </a:lnTo>
                <a:lnTo>
                  <a:pt x="1386026" y="1245204"/>
                </a:lnTo>
                <a:lnTo>
                  <a:pt x="1401492" y="1255897"/>
                </a:lnTo>
                <a:lnTo>
                  <a:pt x="1416221" y="1267354"/>
                </a:lnTo>
                <a:lnTo>
                  <a:pt x="1431687" y="1278811"/>
                </a:lnTo>
                <a:lnTo>
                  <a:pt x="1445680" y="1292560"/>
                </a:lnTo>
                <a:lnTo>
                  <a:pt x="1458936" y="1306309"/>
                </a:lnTo>
                <a:lnTo>
                  <a:pt x="1472192" y="1320821"/>
                </a:lnTo>
                <a:lnTo>
                  <a:pt x="1484712" y="1336861"/>
                </a:lnTo>
                <a:lnTo>
                  <a:pt x="1496496" y="1354429"/>
                </a:lnTo>
                <a:lnTo>
                  <a:pt x="1507543" y="1371996"/>
                </a:lnTo>
                <a:lnTo>
                  <a:pt x="1517853" y="1392619"/>
                </a:lnTo>
                <a:lnTo>
                  <a:pt x="1528164" y="1412478"/>
                </a:lnTo>
                <a:lnTo>
                  <a:pt x="1537001" y="1436156"/>
                </a:lnTo>
                <a:lnTo>
                  <a:pt x="1545102" y="1459071"/>
                </a:lnTo>
                <a:lnTo>
                  <a:pt x="1552467" y="1484276"/>
                </a:lnTo>
                <a:lnTo>
                  <a:pt x="1559095" y="1511773"/>
                </a:lnTo>
                <a:lnTo>
                  <a:pt x="1565723" y="1540034"/>
                </a:lnTo>
                <a:lnTo>
                  <a:pt x="1542156" y="1546145"/>
                </a:lnTo>
                <a:lnTo>
                  <a:pt x="1492813" y="1561421"/>
                </a:lnTo>
                <a:lnTo>
                  <a:pt x="1421376" y="1581280"/>
                </a:lnTo>
                <a:lnTo>
                  <a:pt x="1375715" y="1592737"/>
                </a:lnTo>
                <a:lnTo>
                  <a:pt x="1327845" y="1603431"/>
                </a:lnTo>
                <a:lnTo>
                  <a:pt x="1272610" y="1615652"/>
                </a:lnTo>
                <a:lnTo>
                  <a:pt x="1214430" y="1626345"/>
                </a:lnTo>
                <a:lnTo>
                  <a:pt x="1153303" y="1635511"/>
                </a:lnTo>
                <a:lnTo>
                  <a:pt x="1087758" y="1644676"/>
                </a:lnTo>
                <a:lnTo>
                  <a:pt x="1019267" y="1653078"/>
                </a:lnTo>
                <a:lnTo>
                  <a:pt x="947093" y="1658425"/>
                </a:lnTo>
                <a:lnTo>
                  <a:pt x="873447" y="1662244"/>
                </a:lnTo>
                <a:lnTo>
                  <a:pt x="797591" y="1665299"/>
                </a:lnTo>
                <a:lnTo>
                  <a:pt x="726154" y="1663772"/>
                </a:lnTo>
                <a:lnTo>
                  <a:pt x="655453" y="1659952"/>
                </a:lnTo>
                <a:lnTo>
                  <a:pt x="586962" y="1654606"/>
                </a:lnTo>
                <a:lnTo>
                  <a:pt x="517735" y="1647732"/>
                </a:lnTo>
                <a:lnTo>
                  <a:pt x="451453" y="1638566"/>
                </a:lnTo>
                <a:lnTo>
                  <a:pt x="387380" y="1628636"/>
                </a:lnTo>
                <a:lnTo>
                  <a:pt x="326254" y="1617943"/>
                </a:lnTo>
                <a:lnTo>
                  <a:pt x="268810" y="1607250"/>
                </a:lnTo>
                <a:lnTo>
                  <a:pt x="215784" y="1595029"/>
                </a:lnTo>
                <a:lnTo>
                  <a:pt x="166441" y="1584335"/>
                </a:lnTo>
                <a:lnTo>
                  <a:pt x="83957" y="1563712"/>
                </a:lnTo>
                <a:lnTo>
                  <a:pt x="27249" y="1547672"/>
                </a:lnTo>
                <a:lnTo>
                  <a:pt x="0" y="1540034"/>
                </a:lnTo>
                <a:lnTo>
                  <a:pt x="5892" y="1511773"/>
                </a:lnTo>
                <a:lnTo>
                  <a:pt x="13993" y="1485804"/>
                </a:lnTo>
                <a:lnTo>
                  <a:pt x="22094" y="1461362"/>
                </a:lnTo>
                <a:lnTo>
                  <a:pt x="29459" y="1436920"/>
                </a:lnTo>
                <a:lnTo>
                  <a:pt x="39769" y="1415533"/>
                </a:lnTo>
                <a:lnTo>
                  <a:pt x="49343" y="1394910"/>
                </a:lnTo>
                <a:lnTo>
                  <a:pt x="59654" y="1376579"/>
                </a:lnTo>
                <a:lnTo>
                  <a:pt x="71437" y="1357484"/>
                </a:lnTo>
                <a:lnTo>
                  <a:pt x="83221" y="1341444"/>
                </a:lnTo>
                <a:lnTo>
                  <a:pt x="95741" y="1325404"/>
                </a:lnTo>
                <a:lnTo>
                  <a:pt x="108997" y="1310128"/>
                </a:lnTo>
                <a:lnTo>
                  <a:pt x="122253" y="1296379"/>
                </a:lnTo>
                <a:lnTo>
                  <a:pt x="136246" y="1283394"/>
                </a:lnTo>
                <a:lnTo>
                  <a:pt x="150975" y="1271173"/>
                </a:lnTo>
                <a:lnTo>
                  <a:pt x="164968" y="1258952"/>
                </a:lnTo>
                <a:lnTo>
                  <a:pt x="180434" y="1249787"/>
                </a:lnTo>
                <a:lnTo>
                  <a:pt x="212838" y="1229164"/>
                </a:lnTo>
                <a:lnTo>
                  <a:pt x="246716" y="1211596"/>
                </a:lnTo>
                <a:lnTo>
                  <a:pt x="282066" y="1197084"/>
                </a:lnTo>
                <a:lnTo>
                  <a:pt x="318889" y="1181808"/>
                </a:lnTo>
                <a:lnTo>
                  <a:pt x="394009" y="1155074"/>
                </a:lnTo>
                <a:lnTo>
                  <a:pt x="473547" y="1126813"/>
                </a:lnTo>
                <a:lnTo>
                  <a:pt x="492695" y="1118411"/>
                </a:lnTo>
                <a:lnTo>
                  <a:pt x="508897" y="1111537"/>
                </a:lnTo>
                <a:lnTo>
                  <a:pt x="524363" y="1103899"/>
                </a:lnTo>
                <a:lnTo>
                  <a:pt x="537619" y="1095497"/>
                </a:lnTo>
                <a:lnTo>
                  <a:pt x="547930" y="1086331"/>
                </a:lnTo>
                <a:lnTo>
                  <a:pt x="558240" y="1076402"/>
                </a:lnTo>
                <a:lnTo>
                  <a:pt x="565605" y="1067236"/>
                </a:lnTo>
                <a:lnTo>
                  <a:pt x="572233" y="1056543"/>
                </a:lnTo>
                <a:lnTo>
                  <a:pt x="578861" y="1044322"/>
                </a:lnTo>
                <a:lnTo>
                  <a:pt x="582543" y="1032101"/>
                </a:lnTo>
                <a:lnTo>
                  <a:pt x="585489" y="1018352"/>
                </a:lnTo>
                <a:lnTo>
                  <a:pt x="586962" y="1003840"/>
                </a:lnTo>
                <a:lnTo>
                  <a:pt x="588435" y="987800"/>
                </a:lnTo>
                <a:lnTo>
                  <a:pt x="588435" y="970232"/>
                </a:lnTo>
                <a:lnTo>
                  <a:pt x="585548" y="944281"/>
                </a:lnTo>
                <a:lnTo>
                  <a:pt x="569488" y="928854"/>
                </a:lnTo>
                <a:lnTo>
                  <a:pt x="551094" y="909712"/>
                </a:lnTo>
                <a:lnTo>
                  <a:pt x="535642" y="888273"/>
                </a:lnTo>
                <a:lnTo>
                  <a:pt x="520191" y="865304"/>
                </a:lnTo>
                <a:lnTo>
                  <a:pt x="505476" y="842334"/>
                </a:lnTo>
                <a:lnTo>
                  <a:pt x="493703" y="817832"/>
                </a:lnTo>
                <a:lnTo>
                  <a:pt x="481931" y="791800"/>
                </a:lnTo>
                <a:lnTo>
                  <a:pt x="473102" y="765002"/>
                </a:lnTo>
                <a:lnTo>
                  <a:pt x="464272" y="737438"/>
                </a:lnTo>
                <a:lnTo>
                  <a:pt x="459858" y="737438"/>
                </a:lnTo>
                <a:lnTo>
                  <a:pt x="451029" y="736672"/>
                </a:lnTo>
                <a:lnTo>
                  <a:pt x="442199" y="733609"/>
                </a:lnTo>
                <a:lnTo>
                  <a:pt x="435577" y="731312"/>
                </a:lnTo>
                <a:lnTo>
                  <a:pt x="430427" y="725953"/>
                </a:lnTo>
                <a:lnTo>
                  <a:pt x="425276" y="720593"/>
                </a:lnTo>
                <a:lnTo>
                  <a:pt x="419390" y="714468"/>
                </a:lnTo>
                <a:lnTo>
                  <a:pt x="410561" y="699920"/>
                </a:lnTo>
                <a:lnTo>
                  <a:pt x="401732" y="682310"/>
                </a:lnTo>
                <a:lnTo>
                  <a:pt x="393638" y="663168"/>
                </a:lnTo>
                <a:lnTo>
                  <a:pt x="386281" y="643261"/>
                </a:lnTo>
                <a:lnTo>
                  <a:pt x="379659" y="622588"/>
                </a:lnTo>
                <a:lnTo>
                  <a:pt x="374508" y="602681"/>
                </a:lnTo>
                <a:lnTo>
                  <a:pt x="370094" y="575117"/>
                </a:lnTo>
                <a:lnTo>
                  <a:pt x="367886" y="562867"/>
                </a:lnTo>
                <a:lnTo>
                  <a:pt x="367886" y="552147"/>
                </a:lnTo>
                <a:lnTo>
                  <a:pt x="369358" y="536068"/>
                </a:lnTo>
                <a:lnTo>
                  <a:pt x="371565" y="529177"/>
                </a:lnTo>
                <a:lnTo>
                  <a:pt x="374508" y="521521"/>
                </a:lnTo>
                <a:lnTo>
                  <a:pt x="383337" y="509270"/>
                </a:lnTo>
                <a:lnTo>
                  <a:pt x="393638" y="499316"/>
                </a:lnTo>
                <a:lnTo>
                  <a:pt x="401732" y="495488"/>
                </a:lnTo>
                <a:lnTo>
                  <a:pt x="409351" y="493789"/>
                </a:lnTo>
                <a:lnTo>
                  <a:pt x="409089" y="493008"/>
                </a:lnTo>
                <a:lnTo>
                  <a:pt x="395845" y="436358"/>
                </a:lnTo>
                <a:lnTo>
                  <a:pt x="389223" y="406502"/>
                </a:lnTo>
                <a:lnTo>
                  <a:pt x="382601" y="373584"/>
                </a:lnTo>
                <a:lnTo>
                  <a:pt x="378922" y="348321"/>
                </a:lnTo>
                <a:lnTo>
                  <a:pt x="375979" y="325355"/>
                </a:lnTo>
                <a:lnTo>
                  <a:pt x="375243" y="303154"/>
                </a:lnTo>
                <a:lnTo>
                  <a:pt x="375243" y="281719"/>
                </a:lnTo>
                <a:lnTo>
                  <a:pt x="375979" y="262580"/>
                </a:lnTo>
                <a:lnTo>
                  <a:pt x="378922" y="244973"/>
                </a:lnTo>
                <a:lnTo>
                  <a:pt x="381129" y="228897"/>
                </a:lnTo>
                <a:lnTo>
                  <a:pt x="387016" y="212820"/>
                </a:lnTo>
                <a:lnTo>
                  <a:pt x="392166" y="199041"/>
                </a:lnTo>
                <a:lnTo>
                  <a:pt x="397316" y="186026"/>
                </a:lnTo>
                <a:lnTo>
                  <a:pt x="403938" y="174543"/>
                </a:lnTo>
                <a:lnTo>
                  <a:pt x="409825" y="163826"/>
                </a:lnTo>
                <a:lnTo>
                  <a:pt x="417918" y="153108"/>
                </a:lnTo>
                <a:lnTo>
                  <a:pt x="426012" y="145453"/>
                </a:lnTo>
                <a:lnTo>
                  <a:pt x="434841" y="137032"/>
                </a:lnTo>
                <a:lnTo>
                  <a:pt x="442934" y="130142"/>
                </a:lnTo>
                <a:lnTo>
                  <a:pt x="460593" y="117893"/>
                </a:lnTo>
                <a:lnTo>
                  <a:pt x="477516" y="108707"/>
                </a:lnTo>
                <a:lnTo>
                  <a:pt x="494438" y="101817"/>
                </a:lnTo>
                <a:lnTo>
                  <a:pt x="509890" y="96458"/>
                </a:lnTo>
                <a:lnTo>
                  <a:pt x="534906" y="91099"/>
                </a:lnTo>
                <a:lnTo>
                  <a:pt x="542999" y="88037"/>
                </a:lnTo>
                <a:lnTo>
                  <a:pt x="546678" y="87272"/>
                </a:lnTo>
                <a:lnTo>
                  <a:pt x="567280" y="70430"/>
                </a:lnTo>
                <a:lnTo>
                  <a:pt x="588617" y="55884"/>
                </a:lnTo>
                <a:lnTo>
                  <a:pt x="610690" y="42105"/>
                </a:lnTo>
                <a:lnTo>
                  <a:pt x="633499" y="31387"/>
                </a:lnTo>
                <a:lnTo>
                  <a:pt x="658515" y="22201"/>
                </a:lnTo>
                <a:lnTo>
                  <a:pt x="683532" y="13780"/>
                </a:lnTo>
                <a:lnTo>
                  <a:pt x="709284" y="6890"/>
                </a:lnTo>
                <a:lnTo>
                  <a:pt x="734300" y="30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3D3F41"/>
              </a:solidFill>
            </a:endParaRPr>
          </a:p>
        </p:txBody>
      </p:sp>
      <p:sp>
        <p:nvSpPr>
          <p:cNvPr id="34" name="MH_Other_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23629" y="2003426"/>
            <a:ext cx="1458913" cy="1524000"/>
          </a:xfrm>
          <a:custGeom>
            <a:avLst/>
            <a:gdLst>
              <a:gd name="connsiteX0" fmla="*/ 614715 w 1564252"/>
              <a:gd name="connsiteY0" fmla="*/ 936068 h 1633186"/>
              <a:gd name="connsiteX1" fmla="*/ 617758 w 1564252"/>
              <a:gd name="connsiteY1" fmla="*/ 947381 h 1633186"/>
              <a:gd name="connsiteX2" fmla="*/ 617758 w 1564252"/>
              <a:gd name="connsiteY2" fmla="*/ 963454 h 1633186"/>
              <a:gd name="connsiteX3" fmla="*/ 616287 w 1564252"/>
              <a:gd name="connsiteY3" fmla="*/ 979528 h 1633186"/>
              <a:gd name="connsiteX4" fmla="*/ 614817 w 1564252"/>
              <a:gd name="connsiteY4" fmla="*/ 994836 h 1633186"/>
              <a:gd name="connsiteX5" fmla="*/ 611139 w 1564252"/>
              <a:gd name="connsiteY5" fmla="*/ 1009379 h 1633186"/>
              <a:gd name="connsiteX6" fmla="*/ 607462 w 1564252"/>
              <a:gd name="connsiteY6" fmla="*/ 1021625 h 1633186"/>
              <a:gd name="connsiteX7" fmla="*/ 601579 w 1564252"/>
              <a:gd name="connsiteY7" fmla="*/ 1033872 h 1633186"/>
              <a:gd name="connsiteX8" fmla="*/ 595695 w 1564252"/>
              <a:gd name="connsiteY8" fmla="*/ 1046119 h 1633186"/>
              <a:gd name="connsiteX9" fmla="*/ 587606 w 1564252"/>
              <a:gd name="connsiteY9" fmla="*/ 1056834 h 1633186"/>
              <a:gd name="connsiteX10" fmla="*/ 579516 w 1564252"/>
              <a:gd name="connsiteY10" fmla="*/ 1066019 h 1633186"/>
              <a:gd name="connsiteX11" fmla="*/ 569220 w 1564252"/>
              <a:gd name="connsiteY11" fmla="*/ 1075969 h 1633186"/>
              <a:gd name="connsiteX12" fmla="*/ 558924 w 1564252"/>
              <a:gd name="connsiteY12" fmla="*/ 1085154 h 1633186"/>
              <a:gd name="connsiteX13" fmla="*/ 545686 w 1564252"/>
              <a:gd name="connsiteY13" fmla="*/ 1093574 h 1633186"/>
              <a:gd name="connsiteX14" fmla="*/ 533184 w 1564252"/>
              <a:gd name="connsiteY14" fmla="*/ 1101228 h 1633186"/>
              <a:gd name="connsiteX15" fmla="*/ 517740 w 1564252"/>
              <a:gd name="connsiteY15" fmla="*/ 1109647 h 1633186"/>
              <a:gd name="connsiteX16" fmla="*/ 483911 w 1564252"/>
              <a:gd name="connsiteY16" fmla="*/ 1123425 h 1633186"/>
              <a:gd name="connsiteX17" fmla="*/ 406691 w 1564252"/>
              <a:gd name="connsiteY17" fmla="*/ 1150214 h 1633186"/>
              <a:gd name="connsiteX18" fmla="*/ 405955 w 1564252"/>
              <a:gd name="connsiteY18" fmla="*/ 1151745 h 1633186"/>
              <a:gd name="connsiteX19" fmla="*/ 421399 w 1564252"/>
              <a:gd name="connsiteY19" fmla="*/ 1163991 h 1633186"/>
              <a:gd name="connsiteX20" fmla="*/ 438314 w 1564252"/>
              <a:gd name="connsiteY20" fmla="*/ 1176238 h 1633186"/>
              <a:gd name="connsiteX21" fmla="*/ 455964 w 1564252"/>
              <a:gd name="connsiteY21" fmla="*/ 1187719 h 1633186"/>
              <a:gd name="connsiteX22" fmla="*/ 474350 w 1564252"/>
              <a:gd name="connsiteY22" fmla="*/ 1199200 h 1633186"/>
              <a:gd name="connsiteX23" fmla="*/ 494207 w 1564252"/>
              <a:gd name="connsiteY23" fmla="*/ 1209916 h 1633186"/>
              <a:gd name="connsiteX24" fmla="*/ 513328 w 1564252"/>
              <a:gd name="connsiteY24" fmla="*/ 1219101 h 1633186"/>
              <a:gd name="connsiteX25" fmla="*/ 533184 w 1564252"/>
              <a:gd name="connsiteY25" fmla="*/ 1227520 h 1633186"/>
              <a:gd name="connsiteX26" fmla="*/ 555247 w 1564252"/>
              <a:gd name="connsiteY26" fmla="*/ 1236705 h 1633186"/>
              <a:gd name="connsiteX27" fmla="*/ 597902 w 1564252"/>
              <a:gd name="connsiteY27" fmla="*/ 1250482 h 1633186"/>
              <a:gd name="connsiteX28" fmla="*/ 642027 w 1564252"/>
              <a:gd name="connsiteY28" fmla="*/ 1262729 h 1633186"/>
              <a:gd name="connsiteX29" fmla="*/ 687624 w 1564252"/>
              <a:gd name="connsiteY29" fmla="*/ 1271914 h 1633186"/>
              <a:gd name="connsiteX30" fmla="*/ 734691 w 1564252"/>
              <a:gd name="connsiteY30" fmla="*/ 1277272 h 1633186"/>
              <a:gd name="connsiteX31" fmla="*/ 781023 w 1564252"/>
              <a:gd name="connsiteY31" fmla="*/ 1280333 h 1633186"/>
              <a:gd name="connsiteX32" fmla="*/ 826619 w 1564252"/>
              <a:gd name="connsiteY32" fmla="*/ 1280333 h 1633186"/>
              <a:gd name="connsiteX33" fmla="*/ 872216 w 1564252"/>
              <a:gd name="connsiteY33" fmla="*/ 1277272 h 1633186"/>
              <a:gd name="connsiteX34" fmla="*/ 895750 w 1564252"/>
              <a:gd name="connsiteY34" fmla="*/ 1274975 h 1633186"/>
              <a:gd name="connsiteX35" fmla="*/ 917812 w 1564252"/>
              <a:gd name="connsiteY35" fmla="*/ 1270383 h 1633186"/>
              <a:gd name="connsiteX36" fmla="*/ 938404 w 1564252"/>
              <a:gd name="connsiteY36" fmla="*/ 1266556 h 1633186"/>
              <a:gd name="connsiteX37" fmla="*/ 960467 w 1564252"/>
              <a:gd name="connsiteY37" fmla="*/ 1261198 h 1633186"/>
              <a:gd name="connsiteX38" fmla="*/ 981794 w 1564252"/>
              <a:gd name="connsiteY38" fmla="*/ 1255840 h 1633186"/>
              <a:gd name="connsiteX39" fmla="*/ 1000916 w 1564252"/>
              <a:gd name="connsiteY39" fmla="*/ 1248952 h 1633186"/>
              <a:gd name="connsiteX40" fmla="*/ 1021507 w 1564252"/>
              <a:gd name="connsiteY40" fmla="*/ 1240532 h 1633186"/>
              <a:gd name="connsiteX41" fmla="*/ 1039893 w 1564252"/>
              <a:gd name="connsiteY41" fmla="*/ 1232878 h 1633186"/>
              <a:gd name="connsiteX42" fmla="*/ 1058279 w 1564252"/>
              <a:gd name="connsiteY42" fmla="*/ 1222928 h 1633186"/>
              <a:gd name="connsiteX43" fmla="*/ 1076664 w 1564252"/>
              <a:gd name="connsiteY43" fmla="*/ 1212212 h 1633186"/>
              <a:gd name="connsiteX44" fmla="*/ 1095786 w 1564252"/>
              <a:gd name="connsiteY44" fmla="*/ 1197669 h 1633186"/>
              <a:gd name="connsiteX45" fmla="*/ 1115642 w 1564252"/>
              <a:gd name="connsiteY45" fmla="*/ 1182361 h 1633186"/>
              <a:gd name="connsiteX46" fmla="*/ 1154620 w 1564252"/>
              <a:gd name="connsiteY46" fmla="*/ 1150214 h 1633186"/>
              <a:gd name="connsiteX47" fmla="*/ 1116377 w 1564252"/>
              <a:gd name="connsiteY47" fmla="*/ 1136437 h 1633186"/>
              <a:gd name="connsiteX48" fmla="*/ 1077400 w 1564252"/>
              <a:gd name="connsiteY48" fmla="*/ 1123425 h 1633186"/>
              <a:gd name="connsiteX49" fmla="*/ 1063427 w 1564252"/>
              <a:gd name="connsiteY49" fmla="*/ 1118067 h 1633186"/>
              <a:gd name="connsiteX50" fmla="*/ 1050189 w 1564252"/>
              <a:gd name="connsiteY50" fmla="*/ 1111178 h 1633186"/>
              <a:gd name="connsiteX51" fmla="*/ 1037687 w 1564252"/>
              <a:gd name="connsiteY51" fmla="*/ 1104289 h 1633186"/>
              <a:gd name="connsiteX52" fmla="*/ 1025920 w 1564252"/>
              <a:gd name="connsiteY52" fmla="*/ 1095870 h 1633186"/>
              <a:gd name="connsiteX53" fmla="*/ 1015624 w 1564252"/>
              <a:gd name="connsiteY53" fmla="*/ 1088216 h 1633186"/>
              <a:gd name="connsiteX54" fmla="*/ 1004593 w 1564252"/>
              <a:gd name="connsiteY54" fmla="*/ 1078266 h 1633186"/>
              <a:gd name="connsiteX55" fmla="*/ 995768 w 1564252"/>
              <a:gd name="connsiteY55" fmla="*/ 1069081 h 1633186"/>
              <a:gd name="connsiteX56" fmla="*/ 986942 w 1564252"/>
              <a:gd name="connsiteY56" fmla="*/ 1058365 h 1633186"/>
              <a:gd name="connsiteX57" fmla="*/ 978853 w 1564252"/>
              <a:gd name="connsiteY57" fmla="*/ 1047649 h 1633186"/>
              <a:gd name="connsiteX58" fmla="*/ 972234 w 1564252"/>
              <a:gd name="connsiteY58" fmla="*/ 1035403 h 1633186"/>
              <a:gd name="connsiteX59" fmla="*/ 965615 w 1564252"/>
              <a:gd name="connsiteY59" fmla="*/ 1023156 h 1633186"/>
              <a:gd name="connsiteX60" fmla="*/ 960467 w 1564252"/>
              <a:gd name="connsiteY60" fmla="*/ 1009379 h 1633186"/>
              <a:gd name="connsiteX61" fmla="*/ 956790 w 1564252"/>
              <a:gd name="connsiteY61" fmla="*/ 995602 h 1633186"/>
              <a:gd name="connsiteX62" fmla="*/ 953113 w 1564252"/>
              <a:gd name="connsiteY62" fmla="*/ 982590 h 1633186"/>
              <a:gd name="connsiteX63" fmla="*/ 948700 w 1564252"/>
              <a:gd name="connsiteY63" fmla="*/ 966516 h 1633186"/>
              <a:gd name="connsiteX64" fmla="*/ 947965 w 1564252"/>
              <a:gd name="connsiteY64" fmla="*/ 951208 h 1633186"/>
              <a:gd name="connsiteX65" fmla="*/ 945327 w 1564252"/>
              <a:gd name="connsiteY65" fmla="*/ 940685 h 1633186"/>
              <a:gd name="connsiteX66" fmla="*/ 935167 w 1564252"/>
              <a:gd name="connsiteY66" fmla="*/ 948040 h 1633186"/>
              <a:gd name="connsiteX67" fmla="*/ 918245 w 1564252"/>
              <a:gd name="connsiteY67" fmla="*/ 958760 h 1633186"/>
              <a:gd name="connsiteX68" fmla="*/ 899850 w 1564252"/>
              <a:gd name="connsiteY68" fmla="*/ 967948 h 1633186"/>
              <a:gd name="connsiteX69" fmla="*/ 875570 w 1564252"/>
              <a:gd name="connsiteY69" fmla="*/ 979433 h 1633186"/>
              <a:gd name="connsiteX70" fmla="*/ 862326 w 1564252"/>
              <a:gd name="connsiteY70" fmla="*/ 984792 h 1633186"/>
              <a:gd name="connsiteX71" fmla="*/ 849082 w 1564252"/>
              <a:gd name="connsiteY71" fmla="*/ 987089 h 1633186"/>
              <a:gd name="connsiteX72" fmla="*/ 835102 w 1564252"/>
              <a:gd name="connsiteY72" fmla="*/ 990152 h 1633186"/>
              <a:gd name="connsiteX73" fmla="*/ 820387 w 1564252"/>
              <a:gd name="connsiteY73" fmla="*/ 992449 h 1633186"/>
              <a:gd name="connsiteX74" fmla="*/ 806407 w 1564252"/>
              <a:gd name="connsiteY74" fmla="*/ 993980 h 1633186"/>
              <a:gd name="connsiteX75" fmla="*/ 790956 w 1564252"/>
              <a:gd name="connsiteY75" fmla="*/ 993980 h 1633186"/>
              <a:gd name="connsiteX76" fmla="*/ 774033 w 1564252"/>
              <a:gd name="connsiteY76" fmla="*/ 993980 h 1633186"/>
              <a:gd name="connsiteX77" fmla="*/ 755639 w 1564252"/>
              <a:gd name="connsiteY77" fmla="*/ 990918 h 1633186"/>
              <a:gd name="connsiteX78" fmla="*/ 728415 w 1564252"/>
              <a:gd name="connsiteY78" fmla="*/ 987089 h 1633186"/>
              <a:gd name="connsiteX79" fmla="*/ 702663 w 1564252"/>
              <a:gd name="connsiteY79" fmla="*/ 980198 h 1633186"/>
              <a:gd name="connsiteX80" fmla="*/ 677647 w 1564252"/>
              <a:gd name="connsiteY80" fmla="*/ 971010 h 1633186"/>
              <a:gd name="connsiteX81" fmla="*/ 652630 w 1564252"/>
              <a:gd name="connsiteY81" fmla="*/ 960291 h 1633186"/>
              <a:gd name="connsiteX82" fmla="*/ 630557 w 1564252"/>
              <a:gd name="connsiteY82" fmla="*/ 946509 h 1633186"/>
              <a:gd name="connsiteX83" fmla="*/ 601637 w 1564252"/>
              <a:gd name="connsiteY83" fmla="*/ 211172 h 1633186"/>
              <a:gd name="connsiteX84" fmla="*/ 583954 w 1564252"/>
              <a:gd name="connsiteY84" fmla="*/ 229535 h 1633186"/>
              <a:gd name="connsiteX85" fmla="*/ 567009 w 1564252"/>
              <a:gd name="connsiteY85" fmla="*/ 251723 h 1633186"/>
              <a:gd name="connsiteX86" fmla="*/ 552274 w 1564252"/>
              <a:gd name="connsiteY86" fmla="*/ 273146 h 1633186"/>
              <a:gd name="connsiteX87" fmla="*/ 539749 w 1564252"/>
              <a:gd name="connsiteY87" fmla="*/ 294570 h 1633186"/>
              <a:gd name="connsiteX88" fmla="*/ 527961 w 1564252"/>
              <a:gd name="connsiteY88" fmla="*/ 319053 h 1633186"/>
              <a:gd name="connsiteX89" fmla="*/ 518384 w 1564252"/>
              <a:gd name="connsiteY89" fmla="*/ 342007 h 1633186"/>
              <a:gd name="connsiteX90" fmla="*/ 511016 w 1564252"/>
              <a:gd name="connsiteY90" fmla="*/ 368021 h 1633186"/>
              <a:gd name="connsiteX91" fmla="*/ 504385 w 1564252"/>
              <a:gd name="connsiteY91" fmla="*/ 391739 h 1633186"/>
              <a:gd name="connsiteX92" fmla="*/ 499228 w 1564252"/>
              <a:gd name="connsiteY92" fmla="*/ 417753 h 1633186"/>
              <a:gd name="connsiteX93" fmla="*/ 494808 w 1564252"/>
              <a:gd name="connsiteY93" fmla="*/ 443767 h 1633186"/>
              <a:gd name="connsiteX94" fmla="*/ 494071 w 1564252"/>
              <a:gd name="connsiteY94" fmla="*/ 470546 h 1633186"/>
              <a:gd name="connsiteX95" fmla="*/ 492597 w 1564252"/>
              <a:gd name="connsiteY95" fmla="*/ 497325 h 1633186"/>
              <a:gd name="connsiteX96" fmla="*/ 491124 w 1564252"/>
              <a:gd name="connsiteY96" fmla="*/ 523339 h 1633186"/>
              <a:gd name="connsiteX97" fmla="*/ 492597 w 1564252"/>
              <a:gd name="connsiteY97" fmla="*/ 550118 h 1633186"/>
              <a:gd name="connsiteX98" fmla="*/ 496281 w 1564252"/>
              <a:gd name="connsiteY98" fmla="*/ 602911 h 1633186"/>
              <a:gd name="connsiteX99" fmla="*/ 499228 w 1564252"/>
              <a:gd name="connsiteY99" fmla="*/ 625864 h 1633186"/>
              <a:gd name="connsiteX100" fmla="*/ 504385 w 1564252"/>
              <a:gd name="connsiteY100" fmla="*/ 650348 h 1633186"/>
              <a:gd name="connsiteX101" fmla="*/ 511753 w 1564252"/>
              <a:gd name="connsiteY101" fmla="*/ 676362 h 1633186"/>
              <a:gd name="connsiteX102" fmla="*/ 521331 w 1564252"/>
              <a:gd name="connsiteY102" fmla="*/ 703141 h 1633186"/>
              <a:gd name="connsiteX103" fmla="*/ 540486 w 1564252"/>
              <a:gd name="connsiteY103" fmla="*/ 757464 h 1633186"/>
              <a:gd name="connsiteX104" fmla="*/ 562589 w 1564252"/>
              <a:gd name="connsiteY104" fmla="*/ 811022 h 1633186"/>
              <a:gd name="connsiteX105" fmla="*/ 583954 w 1564252"/>
              <a:gd name="connsiteY105" fmla="*/ 863815 h 1633186"/>
              <a:gd name="connsiteX106" fmla="*/ 586624 w 1564252"/>
              <a:gd name="connsiteY106" fmla="*/ 872686 h 1633186"/>
              <a:gd name="connsiteX107" fmla="*/ 589354 w 1564252"/>
              <a:gd name="connsiteY107" fmla="*/ 876068 h 1633186"/>
              <a:gd name="connsiteX108" fmla="*/ 607748 w 1564252"/>
              <a:gd name="connsiteY108" fmla="*/ 892147 h 1633186"/>
              <a:gd name="connsiteX109" fmla="*/ 625407 w 1564252"/>
              <a:gd name="connsiteY109" fmla="*/ 908992 h 1633186"/>
              <a:gd name="connsiteX110" fmla="*/ 645273 w 1564252"/>
              <a:gd name="connsiteY110" fmla="*/ 922008 h 1633186"/>
              <a:gd name="connsiteX111" fmla="*/ 665874 w 1564252"/>
              <a:gd name="connsiteY111" fmla="*/ 932727 h 1633186"/>
              <a:gd name="connsiteX112" fmla="*/ 687947 w 1564252"/>
              <a:gd name="connsiteY112" fmla="*/ 944212 h 1633186"/>
              <a:gd name="connsiteX113" fmla="*/ 710021 w 1564252"/>
              <a:gd name="connsiteY113" fmla="*/ 951869 h 1633186"/>
              <a:gd name="connsiteX114" fmla="*/ 735037 w 1564252"/>
              <a:gd name="connsiteY114" fmla="*/ 958760 h 1633186"/>
              <a:gd name="connsiteX115" fmla="*/ 759317 w 1564252"/>
              <a:gd name="connsiteY115" fmla="*/ 962588 h 1633186"/>
              <a:gd name="connsiteX116" fmla="*/ 775504 w 1564252"/>
              <a:gd name="connsiteY116" fmla="*/ 964119 h 1633186"/>
              <a:gd name="connsiteX117" fmla="*/ 790956 w 1564252"/>
              <a:gd name="connsiteY117" fmla="*/ 964119 h 1633186"/>
              <a:gd name="connsiteX118" fmla="*/ 818179 w 1564252"/>
              <a:gd name="connsiteY118" fmla="*/ 962588 h 1633186"/>
              <a:gd name="connsiteX119" fmla="*/ 842460 w 1564252"/>
              <a:gd name="connsiteY119" fmla="*/ 958760 h 1633186"/>
              <a:gd name="connsiteX120" fmla="*/ 866005 w 1564252"/>
              <a:gd name="connsiteY120" fmla="*/ 951869 h 1633186"/>
              <a:gd name="connsiteX121" fmla="*/ 888078 w 1564252"/>
              <a:gd name="connsiteY121" fmla="*/ 942681 h 1633186"/>
              <a:gd name="connsiteX122" fmla="*/ 909415 w 1564252"/>
              <a:gd name="connsiteY122" fmla="*/ 930430 h 1633186"/>
              <a:gd name="connsiteX123" fmla="*/ 930017 w 1564252"/>
              <a:gd name="connsiteY123" fmla="*/ 916648 h 1633186"/>
              <a:gd name="connsiteX124" fmla="*/ 948411 w 1564252"/>
              <a:gd name="connsiteY124" fmla="*/ 900569 h 1633186"/>
              <a:gd name="connsiteX125" fmla="*/ 966070 w 1564252"/>
              <a:gd name="connsiteY125" fmla="*/ 881428 h 1633186"/>
              <a:gd name="connsiteX126" fmla="*/ 981534 w 1564252"/>
              <a:gd name="connsiteY126" fmla="*/ 863872 h 1633186"/>
              <a:gd name="connsiteX127" fmla="*/ 989905 w 1564252"/>
              <a:gd name="connsiteY127" fmla="*/ 835506 h 1633186"/>
              <a:gd name="connsiteX128" fmla="*/ 1009797 w 1564252"/>
              <a:gd name="connsiteY128" fmla="*/ 775062 h 1633186"/>
              <a:gd name="connsiteX129" fmla="*/ 1020111 w 1564252"/>
              <a:gd name="connsiteY129" fmla="*/ 742162 h 1633186"/>
              <a:gd name="connsiteX130" fmla="*/ 1028952 w 1564252"/>
              <a:gd name="connsiteY130" fmla="*/ 706967 h 1633186"/>
              <a:gd name="connsiteX131" fmla="*/ 1037057 w 1564252"/>
              <a:gd name="connsiteY131" fmla="*/ 673302 h 1633186"/>
              <a:gd name="connsiteX132" fmla="*/ 1043687 w 1564252"/>
              <a:gd name="connsiteY132" fmla="*/ 639637 h 1633186"/>
              <a:gd name="connsiteX133" fmla="*/ 1047371 w 1564252"/>
              <a:gd name="connsiteY133" fmla="*/ 608267 h 1633186"/>
              <a:gd name="connsiteX134" fmla="*/ 1047371 w 1564252"/>
              <a:gd name="connsiteY134" fmla="*/ 593730 h 1633186"/>
              <a:gd name="connsiteX135" fmla="*/ 1047371 w 1564252"/>
              <a:gd name="connsiteY135" fmla="*/ 578427 h 1633186"/>
              <a:gd name="connsiteX136" fmla="*/ 1045898 w 1564252"/>
              <a:gd name="connsiteY136" fmla="*/ 566185 h 1633186"/>
              <a:gd name="connsiteX137" fmla="*/ 1044424 w 1564252"/>
              <a:gd name="connsiteY137" fmla="*/ 554709 h 1633186"/>
              <a:gd name="connsiteX138" fmla="*/ 1042214 w 1564252"/>
              <a:gd name="connsiteY138" fmla="*/ 542467 h 1633186"/>
              <a:gd name="connsiteX139" fmla="*/ 1038530 w 1564252"/>
              <a:gd name="connsiteY139" fmla="*/ 532520 h 1633186"/>
              <a:gd name="connsiteX140" fmla="*/ 1033373 w 1564252"/>
              <a:gd name="connsiteY140" fmla="*/ 524869 h 1633186"/>
              <a:gd name="connsiteX141" fmla="*/ 1025269 w 1564252"/>
              <a:gd name="connsiteY141" fmla="*/ 517983 h 1633186"/>
              <a:gd name="connsiteX142" fmla="*/ 1017164 w 1564252"/>
              <a:gd name="connsiteY142" fmla="*/ 511097 h 1633186"/>
              <a:gd name="connsiteX143" fmla="*/ 1008323 w 1564252"/>
              <a:gd name="connsiteY143" fmla="*/ 507272 h 1633186"/>
              <a:gd name="connsiteX144" fmla="*/ 977380 w 1564252"/>
              <a:gd name="connsiteY144" fmla="*/ 497325 h 1633186"/>
              <a:gd name="connsiteX145" fmla="*/ 945699 w 1564252"/>
              <a:gd name="connsiteY145" fmla="*/ 485083 h 1633186"/>
              <a:gd name="connsiteX146" fmla="*/ 914756 w 1564252"/>
              <a:gd name="connsiteY146" fmla="*/ 472841 h 1633186"/>
              <a:gd name="connsiteX147" fmla="*/ 884549 w 1564252"/>
              <a:gd name="connsiteY147" fmla="*/ 461365 h 1633186"/>
              <a:gd name="connsiteX148" fmla="*/ 855816 w 1564252"/>
              <a:gd name="connsiteY148" fmla="*/ 446062 h 1633186"/>
              <a:gd name="connsiteX149" fmla="*/ 828556 w 1564252"/>
              <a:gd name="connsiteY149" fmla="*/ 431525 h 1633186"/>
              <a:gd name="connsiteX150" fmla="*/ 801296 w 1564252"/>
              <a:gd name="connsiteY150" fmla="*/ 414693 h 1633186"/>
              <a:gd name="connsiteX151" fmla="*/ 775510 w 1564252"/>
              <a:gd name="connsiteY151" fmla="*/ 397095 h 1633186"/>
              <a:gd name="connsiteX152" fmla="*/ 748987 w 1564252"/>
              <a:gd name="connsiteY152" fmla="*/ 378732 h 1633186"/>
              <a:gd name="connsiteX153" fmla="*/ 724674 w 1564252"/>
              <a:gd name="connsiteY153" fmla="*/ 359604 h 1633186"/>
              <a:gd name="connsiteX154" fmla="*/ 702571 w 1564252"/>
              <a:gd name="connsiteY154" fmla="*/ 338181 h 1633186"/>
              <a:gd name="connsiteX155" fmla="*/ 679732 w 1564252"/>
              <a:gd name="connsiteY155" fmla="*/ 315228 h 1633186"/>
              <a:gd name="connsiteX156" fmla="*/ 657630 w 1564252"/>
              <a:gd name="connsiteY156" fmla="*/ 292274 h 1633186"/>
              <a:gd name="connsiteX157" fmla="*/ 638474 w 1564252"/>
              <a:gd name="connsiteY157" fmla="*/ 266260 h 1633186"/>
              <a:gd name="connsiteX158" fmla="*/ 620055 w 1564252"/>
              <a:gd name="connsiteY158" fmla="*/ 239481 h 1633186"/>
              <a:gd name="connsiteX159" fmla="*/ 713623 w 1564252"/>
              <a:gd name="connsiteY159" fmla="*/ 0 h 1633186"/>
              <a:gd name="connsiteX160" fmla="*/ 745303 w 1564252"/>
              <a:gd name="connsiteY160" fmla="*/ 0 h 1633186"/>
              <a:gd name="connsiteX161" fmla="*/ 776247 w 1564252"/>
              <a:gd name="connsiteY161" fmla="*/ 1530 h 1633186"/>
              <a:gd name="connsiteX162" fmla="*/ 808664 w 1564252"/>
              <a:gd name="connsiteY162" fmla="*/ 5356 h 1633186"/>
              <a:gd name="connsiteX163" fmla="*/ 840344 w 1564252"/>
              <a:gd name="connsiteY163" fmla="*/ 10712 h 1633186"/>
              <a:gd name="connsiteX164" fmla="*/ 872761 w 1564252"/>
              <a:gd name="connsiteY164" fmla="*/ 17598 h 1633186"/>
              <a:gd name="connsiteX165" fmla="*/ 904441 w 1564252"/>
              <a:gd name="connsiteY165" fmla="*/ 26779 h 1633186"/>
              <a:gd name="connsiteX166" fmla="*/ 933911 w 1564252"/>
              <a:gd name="connsiteY166" fmla="*/ 36726 h 1633186"/>
              <a:gd name="connsiteX167" fmla="*/ 964118 w 1564252"/>
              <a:gd name="connsiteY167" fmla="*/ 48202 h 1633186"/>
              <a:gd name="connsiteX168" fmla="*/ 994325 w 1564252"/>
              <a:gd name="connsiteY168" fmla="*/ 61974 h 1633186"/>
              <a:gd name="connsiteX169" fmla="*/ 1021585 w 1564252"/>
              <a:gd name="connsiteY169" fmla="*/ 77277 h 1633186"/>
              <a:gd name="connsiteX170" fmla="*/ 1047371 w 1564252"/>
              <a:gd name="connsiteY170" fmla="*/ 93344 h 1633186"/>
              <a:gd name="connsiteX171" fmla="*/ 1072421 w 1564252"/>
              <a:gd name="connsiteY171" fmla="*/ 110942 h 1633186"/>
              <a:gd name="connsiteX172" fmla="*/ 1095260 w 1564252"/>
              <a:gd name="connsiteY172" fmla="*/ 130070 h 1633186"/>
              <a:gd name="connsiteX173" fmla="*/ 1107048 w 1564252"/>
              <a:gd name="connsiteY173" fmla="*/ 140781 h 1633186"/>
              <a:gd name="connsiteX174" fmla="*/ 1117363 w 1564252"/>
              <a:gd name="connsiteY174" fmla="*/ 153023 h 1633186"/>
              <a:gd name="connsiteX175" fmla="*/ 1137255 w 1564252"/>
              <a:gd name="connsiteY175" fmla="*/ 175977 h 1633186"/>
              <a:gd name="connsiteX176" fmla="*/ 1154200 w 1564252"/>
              <a:gd name="connsiteY176" fmla="*/ 201225 h 1633186"/>
              <a:gd name="connsiteX177" fmla="*/ 1168198 w 1564252"/>
              <a:gd name="connsiteY177" fmla="*/ 228770 h 1633186"/>
              <a:gd name="connsiteX178" fmla="*/ 1179986 w 1564252"/>
              <a:gd name="connsiteY178" fmla="*/ 255549 h 1633186"/>
              <a:gd name="connsiteX179" fmla="*/ 1190301 w 1564252"/>
              <a:gd name="connsiteY179" fmla="*/ 283858 h 1633186"/>
              <a:gd name="connsiteX180" fmla="*/ 1198405 w 1564252"/>
              <a:gd name="connsiteY180" fmla="*/ 313697 h 1633186"/>
              <a:gd name="connsiteX181" fmla="*/ 1203562 w 1564252"/>
              <a:gd name="connsiteY181" fmla="*/ 343537 h 1633186"/>
              <a:gd name="connsiteX182" fmla="*/ 1207246 w 1564252"/>
              <a:gd name="connsiteY182" fmla="*/ 374142 h 1633186"/>
              <a:gd name="connsiteX183" fmla="*/ 1210193 w 1564252"/>
              <a:gd name="connsiteY183" fmla="*/ 405511 h 1633186"/>
              <a:gd name="connsiteX184" fmla="*/ 1210193 w 1564252"/>
              <a:gd name="connsiteY184" fmla="*/ 436881 h 1633186"/>
              <a:gd name="connsiteX185" fmla="*/ 1210193 w 1564252"/>
              <a:gd name="connsiteY185" fmla="*/ 467486 h 1633186"/>
              <a:gd name="connsiteX186" fmla="*/ 1208720 w 1564252"/>
              <a:gd name="connsiteY186" fmla="*/ 498855 h 1633186"/>
              <a:gd name="connsiteX187" fmla="*/ 1205036 w 1564252"/>
              <a:gd name="connsiteY187" fmla="*/ 530225 h 1633186"/>
              <a:gd name="connsiteX188" fmla="*/ 1201352 w 1564252"/>
              <a:gd name="connsiteY188" fmla="*/ 560830 h 1633186"/>
              <a:gd name="connsiteX189" fmla="*/ 1196932 w 1564252"/>
              <a:gd name="connsiteY189" fmla="*/ 590669 h 1633186"/>
              <a:gd name="connsiteX190" fmla="*/ 1186617 w 1564252"/>
              <a:gd name="connsiteY190" fmla="*/ 655704 h 1633186"/>
              <a:gd name="connsiteX191" fmla="*/ 1179986 w 1564252"/>
              <a:gd name="connsiteY191" fmla="*/ 690899 h 1633186"/>
              <a:gd name="connsiteX192" fmla="*/ 1174829 w 1564252"/>
              <a:gd name="connsiteY192" fmla="*/ 726095 h 1633186"/>
              <a:gd name="connsiteX193" fmla="*/ 1171145 w 1564252"/>
              <a:gd name="connsiteY193" fmla="*/ 762820 h 1633186"/>
              <a:gd name="connsiteX194" fmla="*/ 1168198 w 1564252"/>
              <a:gd name="connsiteY194" fmla="*/ 798015 h 1633186"/>
              <a:gd name="connsiteX195" fmla="*/ 1168198 w 1564252"/>
              <a:gd name="connsiteY195" fmla="*/ 833976 h 1633186"/>
              <a:gd name="connsiteX196" fmla="*/ 1169672 w 1564252"/>
              <a:gd name="connsiteY196" fmla="*/ 869171 h 1633186"/>
              <a:gd name="connsiteX197" fmla="*/ 1171145 w 1564252"/>
              <a:gd name="connsiteY197" fmla="*/ 886004 h 1633186"/>
              <a:gd name="connsiteX198" fmla="*/ 1173356 w 1564252"/>
              <a:gd name="connsiteY198" fmla="*/ 903601 h 1633186"/>
              <a:gd name="connsiteX199" fmla="*/ 1177776 w 1564252"/>
              <a:gd name="connsiteY199" fmla="*/ 919669 h 1633186"/>
              <a:gd name="connsiteX200" fmla="*/ 1181460 w 1564252"/>
              <a:gd name="connsiteY200" fmla="*/ 935736 h 1633186"/>
              <a:gd name="connsiteX201" fmla="*/ 1186617 w 1564252"/>
              <a:gd name="connsiteY201" fmla="*/ 950273 h 1633186"/>
              <a:gd name="connsiteX202" fmla="*/ 1191774 w 1564252"/>
              <a:gd name="connsiteY202" fmla="*/ 965576 h 1633186"/>
              <a:gd name="connsiteX203" fmla="*/ 1199879 w 1564252"/>
              <a:gd name="connsiteY203" fmla="*/ 980113 h 1633186"/>
              <a:gd name="connsiteX204" fmla="*/ 1207246 w 1564252"/>
              <a:gd name="connsiteY204" fmla="*/ 993885 h 1633186"/>
              <a:gd name="connsiteX205" fmla="*/ 1216824 w 1564252"/>
              <a:gd name="connsiteY205" fmla="*/ 1007657 h 1633186"/>
              <a:gd name="connsiteX206" fmla="*/ 1227138 w 1564252"/>
              <a:gd name="connsiteY206" fmla="*/ 1019899 h 1633186"/>
              <a:gd name="connsiteX207" fmla="*/ 1238926 w 1564252"/>
              <a:gd name="connsiteY207" fmla="*/ 1031376 h 1633186"/>
              <a:gd name="connsiteX208" fmla="*/ 1252188 w 1564252"/>
              <a:gd name="connsiteY208" fmla="*/ 1042852 h 1633186"/>
              <a:gd name="connsiteX209" fmla="*/ 1266186 w 1564252"/>
              <a:gd name="connsiteY209" fmla="*/ 1052034 h 1633186"/>
              <a:gd name="connsiteX210" fmla="*/ 1281658 w 1564252"/>
              <a:gd name="connsiteY210" fmla="*/ 1061215 h 1633186"/>
              <a:gd name="connsiteX211" fmla="*/ 1298603 w 1564252"/>
              <a:gd name="connsiteY211" fmla="*/ 1069631 h 1633186"/>
              <a:gd name="connsiteX212" fmla="*/ 1317022 w 1564252"/>
              <a:gd name="connsiteY212" fmla="*/ 1076517 h 1633186"/>
              <a:gd name="connsiteX213" fmla="*/ 1298603 w 1564252"/>
              <a:gd name="connsiteY213" fmla="*/ 1081873 h 1633186"/>
              <a:gd name="connsiteX214" fmla="*/ 1281658 w 1564252"/>
              <a:gd name="connsiteY214" fmla="*/ 1083403 h 1633186"/>
              <a:gd name="connsiteX215" fmla="*/ 1266186 w 1564252"/>
              <a:gd name="connsiteY215" fmla="*/ 1083403 h 1633186"/>
              <a:gd name="connsiteX216" fmla="*/ 1252188 w 1564252"/>
              <a:gd name="connsiteY216" fmla="*/ 1081873 h 1633186"/>
              <a:gd name="connsiteX217" fmla="*/ 1238926 w 1564252"/>
              <a:gd name="connsiteY217" fmla="*/ 1078048 h 1633186"/>
              <a:gd name="connsiteX218" fmla="*/ 1227138 w 1564252"/>
              <a:gd name="connsiteY218" fmla="*/ 1074987 h 1633186"/>
              <a:gd name="connsiteX219" fmla="*/ 1210193 w 1564252"/>
              <a:gd name="connsiteY219" fmla="*/ 1066571 h 1633186"/>
              <a:gd name="connsiteX220" fmla="*/ 1213877 w 1564252"/>
              <a:gd name="connsiteY220" fmla="*/ 1071927 h 1633186"/>
              <a:gd name="connsiteX221" fmla="*/ 1219034 w 1564252"/>
              <a:gd name="connsiteY221" fmla="*/ 1078048 h 1633186"/>
              <a:gd name="connsiteX222" fmla="*/ 1232296 w 1564252"/>
              <a:gd name="connsiteY222" fmla="*/ 1088759 h 1633186"/>
              <a:gd name="connsiteX223" fmla="*/ 1246294 w 1564252"/>
              <a:gd name="connsiteY223" fmla="*/ 1096410 h 1633186"/>
              <a:gd name="connsiteX224" fmla="*/ 1262503 w 1564252"/>
              <a:gd name="connsiteY224" fmla="*/ 1103296 h 1633186"/>
              <a:gd name="connsiteX225" fmla="*/ 1279448 w 1564252"/>
              <a:gd name="connsiteY225" fmla="*/ 1108652 h 1633186"/>
              <a:gd name="connsiteX226" fmla="*/ 1296393 w 1564252"/>
              <a:gd name="connsiteY226" fmla="*/ 1113243 h 1633186"/>
              <a:gd name="connsiteX227" fmla="*/ 1311865 w 1564252"/>
              <a:gd name="connsiteY227" fmla="*/ 1114008 h 1633186"/>
              <a:gd name="connsiteX228" fmla="*/ 1325863 w 1564252"/>
              <a:gd name="connsiteY228" fmla="*/ 1115538 h 1633186"/>
              <a:gd name="connsiteX229" fmla="*/ 1308918 w 1564252"/>
              <a:gd name="connsiteY229" fmla="*/ 1120894 h 1633186"/>
              <a:gd name="connsiteX230" fmla="*/ 1291236 w 1564252"/>
              <a:gd name="connsiteY230" fmla="*/ 1126250 h 1633186"/>
              <a:gd name="connsiteX231" fmla="*/ 1269870 w 1564252"/>
              <a:gd name="connsiteY231" fmla="*/ 1130075 h 1633186"/>
              <a:gd name="connsiteX232" fmla="*/ 1247768 w 1564252"/>
              <a:gd name="connsiteY232" fmla="*/ 1133136 h 1633186"/>
              <a:gd name="connsiteX233" fmla="*/ 1224191 w 1564252"/>
              <a:gd name="connsiteY233" fmla="*/ 1134666 h 1633186"/>
              <a:gd name="connsiteX234" fmla="*/ 1208350 w 1564252"/>
              <a:gd name="connsiteY234" fmla="*/ 1134666 h 1633186"/>
              <a:gd name="connsiteX235" fmla="*/ 1244342 w 1564252"/>
              <a:gd name="connsiteY235" fmla="*/ 1147152 h 1633186"/>
              <a:gd name="connsiteX236" fmla="*/ 1281848 w 1564252"/>
              <a:gd name="connsiteY236" fmla="*/ 1160930 h 1633186"/>
              <a:gd name="connsiteX237" fmla="*/ 1317149 w 1564252"/>
              <a:gd name="connsiteY237" fmla="*/ 1177003 h 1633186"/>
              <a:gd name="connsiteX238" fmla="*/ 1351714 w 1564252"/>
              <a:gd name="connsiteY238" fmla="*/ 1193842 h 1633186"/>
              <a:gd name="connsiteX239" fmla="*/ 1384808 w 1564252"/>
              <a:gd name="connsiteY239" fmla="*/ 1212212 h 1633186"/>
              <a:gd name="connsiteX240" fmla="*/ 1400252 w 1564252"/>
              <a:gd name="connsiteY240" fmla="*/ 1222928 h 1633186"/>
              <a:gd name="connsiteX241" fmla="*/ 1415696 w 1564252"/>
              <a:gd name="connsiteY241" fmla="*/ 1234409 h 1633186"/>
              <a:gd name="connsiteX242" fmla="*/ 1429669 w 1564252"/>
              <a:gd name="connsiteY242" fmla="*/ 1245890 h 1633186"/>
              <a:gd name="connsiteX243" fmla="*/ 1444378 w 1564252"/>
              <a:gd name="connsiteY243" fmla="*/ 1259667 h 1633186"/>
              <a:gd name="connsiteX244" fmla="*/ 1457615 w 1564252"/>
              <a:gd name="connsiteY244" fmla="*/ 1273445 h 1633186"/>
              <a:gd name="connsiteX245" fmla="*/ 1470118 w 1564252"/>
              <a:gd name="connsiteY245" fmla="*/ 1287987 h 1633186"/>
              <a:gd name="connsiteX246" fmla="*/ 1483355 w 1564252"/>
              <a:gd name="connsiteY246" fmla="*/ 1304061 h 1633186"/>
              <a:gd name="connsiteX247" fmla="*/ 1495122 w 1564252"/>
              <a:gd name="connsiteY247" fmla="*/ 1321665 h 1633186"/>
              <a:gd name="connsiteX248" fmla="*/ 1505418 w 1564252"/>
              <a:gd name="connsiteY248" fmla="*/ 1339270 h 1633186"/>
              <a:gd name="connsiteX249" fmla="*/ 1515714 w 1564252"/>
              <a:gd name="connsiteY249" fmla="*/ 1359936 h 1633186"/>
              <a:gd name="connsiteX250" fmla="*/ 1526010 w 1564252"/>
              <a:gd name="connsiteY250" fmla="*/ 1379836 h 1633186"/>
              <a:gd name="connsiteX251" fmla="*/ 1535571 w 1564252"/>
              <a:gd name="connsiteY251" fmla="*/ 1403564 h 1633186"/>
              <a:gd name="connsiteX252" fmla="*/ 1542925 w 1564252"/>
              <a:gd name="connsiteY252" fmla="*/ 1426526 h 1633186"/>
              <a:gd name="connsiteX253" fmla="*/ 1551015 w 1564252"/>
              <a:gd name="connsiteY253" fmla="*/ 1451785 h 1633186"/>
              <a:gd name="connsiteX254" fmla="*/ 1557633 w 1564252"/>
              <a:gd name="connsiteY254" fmla="*/ 1479339 h 1633186"/>
              <a:gd name="connsiteX255" fmla="*/ 1564252 w 1564252"/>
              <a:gd name="connsiteY255" fmla="*/ 1507659 h 1633186"/>
              <a:gd name="connsiteX256" fmla="*/ 1540719 w 1564252"/>
              <a:gd name="connsiteY256" fmla="*/ 1513783 h 1633186"/>
              <a:gd name="connsiteX257" fmla="*/ 1492180 w 1564252"/>
              <a:gd name="connsiteY257" fmla="*/ 1529091 h 1633186"/>
              <a:gd name="connsiteX258" fmla="*/ 1419373 w 1564252"/>
              <a:gd name="connsiteY258" fmla="*/ 1548991 h 1633186"/>
              <a:gd name="connsiteX259" fmla="*/ 1375248 w 1564252"/>
              <a:gd name="connsiteY259" fmla="*/ 1560472 h 1633186"/>
              <a:gd name="connsiteX260" fmla="*/ 1325974 w 1564252"/>
              <a:gd name="connsiteY260" fmla="*/ 1571188 h 1633186"/>
              <a:gd name="connsiteX261" fmla="*/ 1271552 w 1564252"/>
              <a:gd name="connsiteY261" fmla="*/ 1583435 h 1633186"/>
              <a:gd name="connsiteX262" fmla="*/ 1214189 w 1564252"/>
              <a:gd name="connsiteY262" fmla="*/ 1594150 h 1633186"/>
              <a:gd name="connsiteX263" fmla="*/ 1151678 w 1564252"/>
              <a:gd name="connsiteY263" fmla="*/ 1603335 h 1633186"/>
              <a:gd name="connsiteX264" fmla="*/ 1086960 w 1564252"/>
              <a:gd name="connsiteY264" fmla="*/ 1612520 h 1633186"/>
              <a:gd name="connsiteX265" fmla="*/ 1017830 w 1564252"/>
              <a:gd name="connsiteY265" fmla="*/ 1620940 h 1633186"/>
              <a:gd name="connsiteX266" fmla="*/ 946494 w 1564252"/>
              <a:gd name="connsiteY266" fmla="*/ 1626297 h 1633186"/>
              <a:gd name="connsiteX267" fmla="*/ 872216 w 1564252"/>
              <a:gd name="connsiteY267" fmla="*/ 1630125 h 1633186"/>
              <a:gd name="connsiteX268" fmla="*/ 797202 w 1564252"/>
              <a:gd name="connsiteY268" fmla="*/ 1633186 h 1633186"/>
              <a:gd name="connsiteX269" fmla="*/ 726601 w 1564252"/>
              <a:gd name="connsiteY269" fmla="*/ 1631655 h 1633186"/>
              <a:gd name="connsiteX270" fmla="*/ 655265 w 1564252"/>
              <a:gd name="connsiteY270" fmla="*/ 1627828 h 1633186"/>
              <a:gd name="connsiteX271" fmla="*/ 586135 w 1564252"/>
              <a:gd name="connsiteY271" fmla="*/ 1622470 h 1633186"/>
              <a:gd name="connsiteX272" fmla="*/ 517740 w 1564252"/>
              <a:gd name="connsiteY272" fmla="*/ 1615582 h 1633186"/>
              <a:gd name="connsiteX273" fmla="*/ 450816 w 1564252"/>
              <a:gd name="connsiteY273" fmla="*/ 1606397 h 1633186"/>
              <a:gd name="connsiteX274" fmla="*/ 387570 w 1564252"/>
              <a:gd name="connsiteY274" fmla="*/ 1596447 h 1633186"/>
              <a:gd name="connsiteX275" fmla="*/ 326529 w 1564252"/>
              <a:gd name="connsiteY275" fmla="*/ 1585731 h 1633186"/>
              <a:gd name="connsiteX276" fmla="*/ 269166 w 1564252"/>
              <a:gd name="connsiteY276" fmla="*/ 1575015 h 1633186"/>
              <a:gd name="connsiteX277" fmla="*/ 215480 w 1564252"/>
              <a:gd name="connsiteY277" fmla="*/ 1562769 h 1633186"/>
              <a:gd name="connsiteX278" fmla="*/ 166206 w 1564252"/>
              <a:gd name="connsiteY278" fmla="*/ 1552053 h 1633186"/>
              <a:gd name="connsiteX279" fmla="*/ 84574 w 1564252"/>
              <a:gd name="connsiteY279" fmla="*/ 1531387 h 1633186"/>
              <a:gd name="connsiteX280" fmla="*/ 27211 w 1564252"/>
              <a:gd name="connsiteY280" fmla="*/ 1515313 h 1633186"/>
              <a:gd name="connsiteX281" fmla="*/ 0 w 1564252"/>
              <a:gd name="connsiteY281" fmla="*/ 1507659 h 1633186"/>
              <a:gd name="connsiteX282" fmla="*/ 6619 w 1564252"/>
              <a:gd name="connsiteY282" fmla="*/ 1479339 h 1633186"/>
              <a:gd name="connsiteX283" fmla="*/ 13973 w 1564252"/>
              <a:gd name="connsiteY283" fmla="*/ 1453315 h 1633186"/>
              <a:gd name="connsiteX284" fmla="*/ 22063 w 1564252"/>
              <a:gd name="connsiteY284" fmla="*/ 1428822 h 1633186"/>
              <a:gd name="connsiteX285" fmla="*/ 30152 w 1564252"/>
              <a:gd name="connsiteY285" fmla="*/ 1404329 h 1633186"/>
              <a:gd name="connsiteX286" fmla="*/ 40448 w 1564252"/>
              <a:gd name="connsiteY286" fmla="*/ 1382898 h 1633186"/>
              <a:gd name="connsiteX287" fmla="*/ 49274 w 1564252"/>
              <a:gd name="connsiteY287" fmla="*/ 1362232 h 1633186"/>
              <a:gd name="connsiteX288" fmla="*/ 59569 w 1564252"/>
              <a:gd name="connsiteY288" fmla="*/ 1343862 h 1633186"/>
              <a:gd name="connsiteX289" fmla="*/ 71336 w 1564252"/>
              <a:gd name="connsiteY289" fmla="*/ 1324727 h 1633186"/>
              <a:gd name="connsiteX290" fmla="*/ 83103 w 1564252"/>
              <a:gd name="connsiteY290" fmla="*/ 1308653 h 1633186"/>
              <a:gd name="connsiteX291" fmla="*/ 96341 w 1564252"/>
              <a:gd name="connsiteY291" fmla="*/ 1292580 h 1633186"/>
              <a:gd name="connsiteX292" fmla="*/ 108843 w 1564252"/>
              <a:gd name="connsiteY292" fmla="*/ 1277272 h 1633186"/>
              <a:gd name="connsiteX293" fmla="*/ 122081 w 1564252"/>
              <a:gd name="connsiteY293" fmla="*/ 1263494 h 1633186"/>
              <a:gd name="connsiteX294" fmla="*/ 136789 w 1564252"/>
              <a:gd name="connsiteY294" fmla="*/ 1250482 h 1633186"/>
              <a:gd name="connsiteX295" fmla="*/ 150762 w 1564252"/>
              <a:gd name="connsiteY295" fmla="*/ 1238236 h 1633186"/>
              <a:gd name="connsiteX296" fmla="*/ 166206 w 1564252"/>
              <a:gd name="connsiteY296" fmla="*/ 1225989 h 1633186"/>
              <a:gd name="connsiteX297" fmla="*/ 180915 w 1564252"/>
              <a:gd name="connsiteY297" fmla="*/ 1216804 h 1633186"/>
              <a:gd name="connsiteX298" fmla="*/ 213274 w 1564252"/>
              <a:gd name="connsiteY298" fmla="*/ 1196138 h 1633186"/>
              <a:gd name="connsiteX299" fmla="*/ 247103 w 1564252"/>
              <a:gd name="connsiteY299" fmla="*/ 1178534 h 1633186"/>
              <a:gd name="connsiteX300" fmla="*/ 282404 w 1564252"/>
              <a:gd name="connsiteY300" fmla="*/ 1163991 h 1633186"/>
              <a:gd name="connsiteX301" fmla="*/ 318440 w 1564252"/>
              <a:gd name="connsiteY301" fmla="*/ 1148683 h 1633186"/>
              <a:gd name="connsiteX302" fmla="*/ 363958 w 1564252"/>
              <a:gd name="connsiteY302" fmla="*/ 1132740 h 1633186"/>
              <a:gd name="connsiteX303" fmla="*/ 341563 w 1564252"/>
              <a:gd name="connsiteY303" fmla="*/ 1131606 h 1633186"/>
              <a:gd name="connsiteX304" fmla="*/ 314303 w 1564252"/>
              <a:gd name="connsiteY304" fmla="*/ 1127780 h 1633186"/>
              <a:gd name="connsiteX305" fmla="*/ 290727 w 1564252"/>
              <a:gd name="connsiteY305" fmla="*/ 1122424 h 1633186"/>
              <a:gd name="connsiteX306" fmla="*/ 270098 w 1564252"/>
              <a:gd name="connsiteY306" fmla="*/ 1115538 h 1633186"/>
              <a:gd name="connsiteX307" fmla="*/ 260521 w 1564252"/>
              <a:gd name="connsiteY307" fmla="*/ 1111713 h 1633186"/>
              <a:gd name="connsiteX308" fmla="*/ 253153 w 1564252"/>
              <a:gd name="connsiteY308" fmla="*/ 1107122 h 1633186"/>
              <a:gd name="connsiteX309" fmla="*/ 246522 w 1564252"/>
              <a:gd name="connsiteY309" fmla="*/ 1101766 h 1633186"/>
              <a:gd name="connsiteX310" fmla="*/ 241365 w 1564252"/>
              <a:gd name="connsiteY310" fmla="*/ 1097941 h 1633186"/>
              <a:gd name="connsiteX311" fmla="*/ 255363 w 1564252"/>
              <a:gd name="connsiteY311" fmla="*/ 1095645 h 1633186"/>
              <a:gd name="connsiteX312" fmla="*/ 268625 w 1564252"/>
              <a:gd name="connsiteY312" fmla="*/ 1092585 h 1633186"/>
              <a:gd name="connsiteX313" fmla="*/ 282623 w 1564252"/>
              <a:gd name="connsiteY313" fmla="*/ 1088759 h 1633186"/>
              <a:gd name="connsiteX314" fmla="*/ 295885 w 1564252"/>
              <a:gd name="connsiteY314" fmla="*/ 1084169 h 1633186"/>
              <a:gd name="connsiteX315" fmla="*/ 309146 w 1564252"/>
              <a:gd name="connsiteY315" fmla="*/ 1078048 h 1633186"/>
              <a:gd name="connsiteX316" fmla="*/ 321671 w 1564252"/>
              <a:gd name="connsiteY316" fmla="*/ 1069631 h 1633186"/>
              <a:gd name="connsiteX317" fmla="*/ 332722 w 1564252"/>
              <a:gd name="connsiteY317" fmla="*/ 1061215 h 1633186"/>
              <a:gd name="connsiteX318" fmla="*/ 343037 w 1564252"/>
              <a:gd name="connsiteY318" fmla="*/ 1050504 h 1633186"/>
              <a:gd name="connsiteX319" fmla="*/ 312830 w 1564252"/>
              <a:gd name="connsiteY319" fmla="*/ 1060450 h 1633186"/>
              <a:gd name="connsiteX320" fmla="*/ 297358 w 1564252"/>
              <a:gd name="connsiteY320" fmla="*/ 1062745 h 1633186"/>
              <a:gd name="connsiteX321" fmla="*/ 280413 w 1564252"/>
              <a:gd name="connsiteY321" fmla="*/ 1065806 h 1633186"/>
              <a:gd name="connsiteX322" fmla="*/ 264941 w 1564252"/>
              <a:gd name="connsiteY322" fmla="*/ 1066571 h 1633186"/>
              <a:gd name="connsiteX323" fmla="*/ 248733 w 1564252"/>
              <a:gd name="connsiteY323" fmla="*/ 1066571 h 1633186"/>
              <a:gd name="connsiteX324" fmla="*/ 233261 w 1564252"/>
              <a:gd name="connsiteY324" fmla="*/ 1064276 h 1633186"/>
              <a:gd name="connsiteX325" fmla="*/ 217789 w 1564252"/>
              <a:gd name="connsiteY325" fmla="*/ 1061215 h 1633186"/>
              <a:gd name="connsiteX326" fmla="*/ 239892 w 1564252"/>
              <a:gd name="connsiteY326" fmla="*/ 1057390 h 1633186"/>
              <a:gd name="connsiteX327" fmla="*/ 259784 w 1564252"/>
              <a:gd name="connsiteY327" fmla="*/ 1052034 h 1633186"/>
              <a:gd name="connsiteX328" fmla="*/ 276729 w 1564252"/>
              <a:gd name="connsiteY328" fmla="*/ 1043617 h 1633186"/>
              <a:gd name="connsiteX329" fmla="*/ 292201 w 1564252"/>
              <a:gd name="connsiteY329" fmla="*/ 1035966 h 1633186"/>
              <a:gd name="connsiteX330" fmla="*/ 304726 w 1564252"/>
              <a:gd name="connsiteY330" fmla="*/ 1023724 h 1633186"/>
              <a:gd name="connsiteX331" fmla="*/ 316514 w 1564252"/>
              <a:gd name="connsiteY331" fmla="*/ 1011483 h 1633186"/>
              <a:gd name="connsiteX332" fmla="*/ 326092 w 1564252"/>
              <a:gd name="connsiteY332" fmla="*/ 997711 h 1633186"/>
              <a:gd name="connsiteX333" fmla="*/ 334933 w 1564252"/>
              <a:gd name="connsiteY333" fmla="*/ 983173 h 1633186"/>
              <a:gd name="connsiteX334" fmla="*/ 341563 w 1564252"/>
              <a:gd name="connsiteY334" fmla="*/ 967106 h 1633186"/>
              <a:gd name="connsiteX335" fmla="*/ 346721 w 1564252"/>
              <a:gd name="connsiteY335" fmla="*/ 949508 h 1633186"/>
              <a:gd name="connsiteX336" fmla="*/ 350404 w 1564252"/>
              <a:gd name="connsiteY336" fmla="*/ 930380 h 1633186"/>
              <a:gd name="connsiteX337" fmla="*/ 353351 w 1564252"/>
              <a:gd name="connsiteY337" fmla="*/ 911252 h 1633186"/>
              <a:gd name="connsiteX338" fmla="*/ 354825 w 1564252"/>
              <a:gd name="connsiteY338" fmla="*/ 892125 h 1633186"/>
              <a:gd name="connsiteX339" fmla="*/ 355562 w 1564252"/>
              <a:gd name="connsiteY339" fmla="*/ 870701 h 1633186"/>
              <a:gd name="connsiteX340" fmla="*/ 354825 w 1564252"/>
              <a:gd name="connsiteY340" fmla="*/ 850808 h 1633186"/>
              <a:gd name="connsiteX341" fmla="*/ 354825 w 1564252"/>
              <a:gd name="connsiteY341" fmla="*/ 828620 h 1633186"/>
              <a:gd name="connsiteX342" fmla="*/ 349668 w 1564252"/>
              <a:gd name="connsiteY342" fmla="*/ 785774 h 1633186"/>
              <a:gd name="connsiteX343" fmla="*/ 343037 w 1564252"/>
              <a:gd name="connsiteY343" fmla="*/ 740632 h 1633186"/>
              <a:gd name="connsiteX344" fmla="*/ 334933 w 1564252"/>
              <a:gd name="connsiteY344" fmla="*/ 697785 h 1633186"/>
              <a:gd name="connsiteX345" fmla="*/ 326092 w 1564252"/>
              <a:gd name="connsiteY345" fmla="*/ 657234 h 1633186"/>
              <a:gd name="connsiteX346" fmla="*/ 309146 w 1564252"/>
              <a:gd name="connsiteY346" fmla="*/ 581488 h 1633186"/>
              <a:gd name="connsiteX347" fmla="*/ 303989 w 1564252"/>
              <a:gd name="connsiteY347" fmla="*/ 548588 h 1633186"/>
              <a:gd name="connsiteX348" fmla="*/ 299568 w 1564252"/>
              <a:gd name="connsiteY348" fmla="*/ 521809 h 1633186"/>
              <a:gd name="connsiteX349" fmla="*/ 297358 w 1564252"/>
              <a:gd name="connsiteY349" fmla="*/ 491969 h 1633186"/>
              <a:gd name="connsiteX350" fmla="*/ 295885 w 1564252"/>
              <a:gd name="connsiteY350" fmla="*/ 462130 h 1633186"/>
              <a:gd name="connsiteX351" fmla="*/ 297358 w 1564252"/>
              <a:gd name="connsiteY351" fmla="*/ 420814 h 1633186"/>
              <a:gd name="connsiteX352" fmla="*/ 301042 w 1564252"/>
              <a:gd name="connsiteY352" fmla="*/ 380262 h 1633186"/>
              <a:gd name="connsiteX353" fmla="*/ 307673 w 1564252"/>
              <a:gd name="connsiteY353" fmla="*/ 340476 h 1633186"/>
              <a:gd name="connsiteX354" fmla="*/ 316514 w 1564252"/>
              <a:gd name="connsiteY354" fmla="*/ 302986 h 1633186"/>
              <a:gd name="connsiteX355" fmla="*/ 328302 w 1564252"/>
              <a:gd name="connsiteY355" fmla="*/ 266260 h 1633186"/>
              <a:gd name="connsiteX356" fmla="*/ 343037 w 1564252"/>
              <a:gd name="connsiteY356" fmla="*/ 232595 h 1633186"/>
              <a:gd name="connsiteX357" fmla="*/ 359982 w 1564252"/>
              <a:gd name="connsiteY357" fmla="*/ 198930 h 1633186"/>
              <a:gd name="connsiteX358" fmla="*/ 368823 w 1564252"/>
              <a:gd name="connsiteY358" fmla="*/ 183628 h 1633186"/>
              <a:gd name="connsiteX359" fmla="*/ 379138 w 1564252"/>
              <a:gd name="connsiteY359" fmla="*/ 169091 h 1633186"/>
              <a:gd name="connsiteX360" fmla="*/ 389452 w 1564252"/>
              <a:gd name="connsiteY360" fmla="*/ 153788 h 1633186"/>
              <a:gd name="connsiteX361" fmla="*/ 399767 w 1564252"/>
              <a:gd name="connsiteY361" fmla="*/ 139251 h 1633186"/>
              <a:gd name="connsiteX362" fmla="*/ 411555 w 1564252"/>
              <a:gd name="connsiteY362" fmla="*/ 125479 h 1633186"/>
              <a:gd name="connsiteX363" fmla="*/ 424816 w 1564252"/>
              <a:gd name="connsiteY363" fmla="*/ 113237 h 1633186"/>
              <a:gd name="connsiteX364" fmla="*/ 438078 w 1564252"/>
              <a:gd name="connsiteY364" fmla="*/ 100995 h 1633186"/>
              <a:gd name="connsiteX365" fmla="*/ 452076 w 1564252"/>
              <a:gd name="connsiteY365" fmla="*/ 88754 h 1633186"/>
              <a:gd name="connsiteX366" fmla="*/ 466811 w 1564252"/>
              <a:gd name="connsiteY366" fmla="*/ 78042 h 1633186"/>
              <a:gd name="connsiteX367" fmla="*/ 480809 w 1564252"/>
              <a:gd name="connsiteY367" fmla="*/ 67330 h 1633186"/>
              <a:gd name="connsiteX368" fmla="*/ 496281 w 1564252"/>
              <a:gd name="connsiteY368" fmla="*/ 58149 h 1633186"/>
              <a:gd name="connsiteX369" fmla="*/ 513226 w 1564252"/>
              <a:gd name="connsiteY369" fmla="*/ 48202 h 1633186"/>
              <a:gd name="connsiteX370" fmla="*/ 528698 w 1564252"/>
              <a:gd name="connsiteY370" fmla="*/ 40551 h 1633186"/>
              <a:gd name="connsiteX371" fmla="*/ 547117 w 1564252"/>
              <a:gd name="connsiteY371" fmla="*/ 32135 h 1633186"/>
              <a:gd name="connsiteX372" fmla="*/ 565536 w 1564252"/>
              <a:gd name="connsiteY372" fmla="*/ 25249 h 1633186"/>
              <a:gd name="connsiteX373" fmla="*/ 583954 w 1564252"/>
              <a:gd name="connsiteY373" fmla="*/ 19893 h 1633186"/>
              <a:gd name="connsiteX374" fmla="*/ 603110 w 1564252"/>
              <a:gd name="connsiteY374" fmla="*/ 14537 h 1633186"/>
              <a:gd name="connsiteX375" fmla="*/ 623002 w 1564252"/>
              <a:gd name="connsiteY375" fmla="*/ 9182 h 1633186"/>
              <a:gd name="connsiteX376" fmla="*/ 652472 w 1564252"/>
              <a:gd name="connsiteY376" fmla="*/ 3826 h 1633186"/>
              <a:gd name="connsiteX377" fmla="*/ 682679 w 1564252"/>
              <a:gd name="connsiteY377" fmla="*/ 1530 h 163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</a:cxnLst>
            <a:rect l="l" t="t" r="r" b="b"/>
            <a:pathLst>
              <a:path w="1564252" h="1633186">
                <a:moveTo>
                  <a:pt x="614715" y="936068"/>
                </a:moveTo>
                <a:lnTo>
                  <a:pt x="617758" y="947381"/>
                </a:lnTo>
                <a:lnTo>
                  <a:pt x="617758" y="963454"/>
                </a:lnTo>
                <a:lnTo>
                  <a:pt x="616287" y="979528"/>
                </a:lnTo>
                <a:lnTo>
                  <a:pt x="614817" y="994836"/>
                </a:lnTo>
                <a:lnTo>
                  <a:pt x="611139" y="1009379"/>
                </a:lnTo>
                <a:lnTo>
                  <a:pt x="607462" y="1021625"/>
                </a:lnTo>
                <a:lnTo>
                  <a:pt x="601579" y="1033872"/>
                </a:lnTo>
                <a:lnTo>
                  <a:pt x="595695" y="1046119"/>
                </a:lnTo>
                <a:lnTo>
                  <a:pt x="587606" y="1056834"/>
                </a:lnTo>
                <a:lnTo>
                  <a:pt x="579516" y="1066019"/>
                </a:lnTo>
                <a:lnTo>
                  <a:pt x="569220" y="1075969"/>
                </a:lnTo>
                <a:lnTo>
                  <a:pt x="558924" y="1085154"/>
                </a:lnTo>
                <a:lnTo>
                  <a:pt x="545686" y="1093574"/>
                </a:lnTo>
                <a:lnTo>
                  <a:pt x="533184" y="1101228"/>
                </a:lnTo>
                <a:lnTo>
                  <a:pt x="517740" y="1109647"/>
                </a:lnTo>
                <a:lnTo>
                  <a:pt x="483911" y="1123425"/>
                </a:lnTo>
                <a:lnTo>
                  <a:pt x="406691" y="1150214"/>
                </a:lnTo>
                <a:lnTo>
                  <a:pt x="405955" y="1151745"/>
                </a:lnTo>
                <a:lnTo>
                  <a:pt x="421399" y="1163991"/>
                </a:lnTo>
                <a:lnTo>
                  <a:pt x="438314" y="1176238"/>
                </a:lnTo>
                <a:lnTo>
                  <a:pt x="455964" y="1187719"/>
                </a:lnTo>
                <a:lnTo>
                  <a:pt x="474350" y="1199200"/>
                </a:lnTo>
                <a:lnTo>
                  <a:pt x="494207" y="1209916"/>
                </a:lnTo>
                <a:lnTo>
                  <a:pt x="513328" y="1219101"/>
                </a:lnTo>
                <a:lnTo>
                  <a:pt x="533184" y="1227520"/>
                </a:lnTo>
                <a:lnTo>
                  <a:pt x="555247" y="1236705"/>
                </a:lnTo>
                <a:lnTo>
                  <a:pt x="597902" y="1250482"/>
                </a:lnTo>
                <a:lnTo>
                  <a:pt x="642027" y="1262729"/>
                </a:lnTo>
                <a:lnTo>
                  <a:pt x="687624" y="1271914"/>
                </a:lnTo>
                <a:lnTo>
                  <a:pt x="734691" y="1277272"/>
                </a:lnTo>
                <a:lnTo>
                  <a:pt x="781023" y="1280333"/>
                </a:lnTo>
                <a:lnTo>
                  <a:pt x="826619" y="1280333"/>
                </a:lnTo>
                <a:lnTo>
                  <a:pt x="872216" y="1277272"/>
                </a:lnTo>
                <a:lnTo>
                  <a:pt x="895750" y="1274975"/>
                </a:lnTo>
                <a:lnTo>
                  <a:pt x="917812" y="1270383"/>
                </a:lnTo>
                <a:lnTo>
                  <a:pt x="938404" y="1266556"/>
                </a:lnTo>
                <a:lnTo>
                  <a:pt x="960467" y="1261198"/>
                </a:lnTo>
                <a:lnTo>
                  <a:pt x="981794" y="1255840"/>
                </a:lnTo>
                <a:lnTo>
                  <a:pt x="1000916" y="1248952"/>
                </a:lnTo>
                <a:lnTo>
                  <a:pt x="1021507" y="1240532"/>
                </a:lnTo>
                <a:lnTo>
                  <a:pt x="1039893" y="1232878"/>
                </a:lnTo>
                <a:lnTo>
                  <a:pt x="1058279" y="1222928"/>
                </a:lnTo>
                <a:lnTo>
                  <a:pt x="1076664" y="1212212"/>
                </a:lnTo>
                <a:lnTo>
                  <a:pt x="1095786" y="1197669"/>
                </a:lnTo>
                <a:lnTo>
                  <a:pt x="1115642" y="1182361"/>
                </a:lnTo>
                <a:lnTo>
                  <a:pt x="1154620" y="1150214"/>
                </a:lnTo>
                <a:lnTo>
                  <a:pt x="1116377" y="1136437"/>
                </a:lnTo>
                <a:lnTo>
                  <a:pt x="1077400" y="1123425"/>
                </a:lnTo>
                <a:lnTo>
                  <a:pt x="1063427" y="1118067"/>
                </a:lnTo>
                <a:lnTo>
                  <a:pt x="1050189" y="1111178"/>
                </a:lnTo>
                <a:lnTo>
                  <a:pt x="1037687" y="1104289"/>
                </a:lnTo>
                <a:lnTo>
                  <a:pt x="1025920" y="1095870"/>
                </a:lnTo>
                <a:lnTo>
                  <a:pt x="1015624" y="1088216"/>
                </a:lnTo>
                <a:lnTo>
                  <a:pt x="1004593" y="1078266"/>
                </a:lnTo>
                <a:lnTo>
                  <a:pt x="995768" y="1069081"/>
                </a:lnTo>
                <a:lnTo>
                  <a:pt x="986942" y="1058365"/>
                </a:lnTo>
                <a:lnTo>
                  <a:pt x="978853" y="1047649"/>
                </a:lnTo>
                <a:lnTo>
                  <a:pt x="972234" y="1035403"/>
                </a:lnTo>
                <a:lnTo>
                  <a:pt x="965615" y="1023156"/>
                </a:lnTo>
                <a:lnTo>
                  <a:pt x="960467" y="1009379"/>
                </a:lnTo>
                <a:lnTo>
                  <a:pt x="956790" y="995602"/>
                </a:lnTo>
                <a:lnTo>
                  <a:pt x="953113" y="982590"/>
                </a:lnTo>
                <a:lnTo>
                  <a:pt x="948700" y="966516"/>
                </a:lnTo>
                <a:lnTo>
                  <a:pt x="947965" y="951208"/>
                </a:lnTo>
                <a:lnTo>
                  <a:pt x="945327" y="940685"/>
                </a:lnTo>
                <a:lnTo>
                  <a:pt x="935167" y="948040"/>
                </a:lnTo>
                <a:lnTo>
                  <a:pt x="918245" y="958760"/>
                </a:lnTo>
                <a:lnTo>
                  <a:pt x="899850" y="967948"/>
                </a:lnTo>
                <a:lnTo>
                  <a:pt x="875570" y="979433"/>
                </a:lnTo>
                <a:lnTo>
                  <a:pt x="862326" y="984792"/>
                </a:lnTo>
                <a:lnTo>
                  <a:pt x="849082" y="987089"/>
                </a:lnTo>
                <a:lnTo>
                  <a:pt x="835102" y="990152"/>
                </a:lnTo>
                <a:lnTo>
                  <a:pt x="820387" y="992449"/>
                </a:lnTo>
                <a:lnTo>
                  <a:pt x="806407" y="993980"/>
                </a:lnTo>
                <a:lnTo>
                  <a:pt x="790956" y="993980"/>
                </a:lnTo>
                <a:lnTo>
                  <a:pt x="774033" y="993980"/>
                </a:lnTo>
                <a:lnTo>
                  <a:pt x="755639" y="990918"/>
                </a:lnTo>
                <a:lnTo>
                  <a:pt x="728415" y="987089"/>
                </a:lnTo>
                <a:lnTo>
                  <a:pt x="702663" y="980198"/>
                </a:lnTo>
                <a:lnTo>
                  <a:pt x="677647" y="971010"/>
                </a:lnTo>
                <a:lnTo>
                  <a:pt x="652630" y="960291"/>
                </a:lnTo>
                <a:lnTo>
                  <a:pt x="630557" y="946509"/>
                </a:lnTo>
                <a:close/>
                <a:moveTo>
                  <a:pt x="601637" y="211172"/>
                </a:moveTo>
                <a:lnTo>
                  <a:pt x="583954" y="229535"/>
                </a:lnTo>
                <a:lnTo>
                  <a:pt x="567009" y="251723"/>
                </a:lnTo>
                <a:lnTo>
                  <a:pt x="552274" y="273146"/>
                </a:lnTo>
                <a:lnTo>
                  <a:pt x="539749" y="294570"/>
                </a:lnTo>
                <a:lnTo>
                  <a:pt x="527961" y="319053"/>
                </a:lnTo>
                <a:lnTo>
                  <a:pt x="518384" y="342007"/>
                </a:lnTo>
                <a:lnTo>
                  <a:pt x="511016" y="368021"/>
                </a:lnTo>
                <a:lnTo>
                  <a:pt x="504385" y="391739"/>
                </a:lnTo>
                <a:lnTo>
                  <a:pt x="499228" y="417753"/>
                </a:lnTo>
                <a:lnTo>
                  <a:pt x="494808" y="443767"/>
                </a:lnTo>
                <a:lnTo>
                  <a:pt x="494071" y="470546"/>
                </a:lnTo>
                <a:lnTo>
                  <a:pt x="492597" y="497325"/>
                </a:lnTo>
                <a:lnTo>
                  <a:pt x="491124" y="523339"/>
                </a:lnTo>
                <a:lnTo>
                  <a:pt x="492597" y="550118"/>
                </a:lnTo>
                <a:lnTo>
                  <a:pt x="496281" y="602911"/>
                </a:lnTo>
                <a:lnTo>
                  <a:pt x="499228" y="625864"/>
                </a:lnTo>
                <a:lnTo>
                  <a:pt x="504385" y="650348"/>
                </a:lnTo>
                <a:lnTo>
                  <a:pt x="511753" y="676362"/>
                </a:lnTo>
                <a:lnTo>
                  <a:pt x="521331" y="703141"/>
                </a:lnTo>
                <a:lnTo>
                  <a:pt x="540486" y="757464"/>
                </a:lnTo>
                <a:lnTo>
                  <a:pt x="562589" y="811022"/>
                </a:lnTo>
                <a:lnTo>
                  <a:pt x="583954" y="863815"/>
                </a:lnTo>
                <a:lnTo>
                  <a:pt x="586624" y="872686"/>
                </a:lnTo>
                <a:lnTo>
                  <a:pt x="589354" y="876068"/>
                </a:lnTo>
                <a:lnTo>
                  <a:pt x="607748" y="892147"/>
                </a:lnTo>
                <a:lnTo>
                  <a:pt x="625407" y="908992"/>
                </a:lnTo>
                <a:lnTo>
                  <a:pt x="645273" y="922008"/>
                </a:lnTo>
                <a:lnTo>
                  <a:pt x="665874" y="932727"/>
                </a:lnTo>
                <a:lnTo>
                  <a:pt x="687947" y="944212"/>
                </a:lnTo>
                <a:lnTo>
                  <a:pt x="710021" y="951869"/>
                </a:lnTo>
                <a:lnTo>
                  <a:pt x="735037" y="958760"/>
                </a:lnTo>
                <a:lnTo>
                  <a:pt x="759317" y="962588"/>
                </a:lnTo>
                <a:lnTo>
                  <a:pt x="775504" y="964119"/>
                </a:lnTo>
                <a:lnTo>
                  <a:pt x="790956" y="964119"/>
                </a:lnTo>
                <a:lnTo>
                  <a:pt x="818179" y="962588"/>
                </a:lnTo>
                <a:lnTo>
                  <a:pt x="842460" y="958760"/>
                </a:lnTo>
                <a:lnTo>
                  <a:pt x="866005" y="951869"/>
                </a:lnTo>
                <a:lnTo>
                  <a:pt x="888078" y="942681"/>
                </a:lnTo>
                <a:lnTo>
                  <a:pt x="909415" y="930430"/>
                </a:lnTo>
                <a:lnTo>
                  <a:pt x="930017" y="916648"/>
                </a:lnTo>
                <a:lnTo>
                  <a:pt x="948411" y="900569"/>
                </a:lnTo>
                <a:lnTo>
                  <a:pt x="966070" y="881428"/>
                </a:lnTo>
                <a:lnTo>
                  <a:pt x="981534" y="863872"/>
                </a:lnTo>
                <a:lnTo>
                  <a:pt x="989905" y="835506"/>
                </a:lnTo>
                <a:lnTo>
                  <a:pt x="1009797" y="775062"/>
                </a:lnTo>
                <a:lnTo>
                  <a:pt x="1020111" y="742162"/>
                </a:lnTo>
                <a:lnTo>
                  <a:pt x="1028952" y="706967"/>
                </a:lnTo>
                <a:lnTo>
                  <a:pt x="1037057" y="673302"/>
                </a:lnTo>
                <a:lnTo>
                  <a:pt x="1043687" y="639637"/>
                </a:lnTo>
                <a:lnTo>
                  <a:pt x="1047371" y="608267"/>
                </a:lnTo>
                <a:lnTo>
                  <a:pt x="1047371" y="593730"/>
                </a:lnTo>
                <a:lnTo>
                  <a:pt x="1047371" y="578427"/>
                </a:lnTo>
                <a:lnTo>
                  <a:pt x="1045898" y="566185"/>
                </a:lnTo>
                <a:lnTo>
                  <a:pt x="1044424" y="554709"/>
                </a:lnTo>
                <a:lnTo>
                  <a:pt x="1042214" y="542467"/>
                </a:lnTo>
                <a:lnTo>
                  <a:pt x="1038530" y="532520"/>
                </a:lnTo>
                <a:lnTo>
                  <a:pt x="1033373" y="524869"/>
                </a:lnTo>
                <a:lnTo>
                  <a:pt x="1025269" y="517983"/>
                </a:lnTo>
                <a:lnTo>
                  <a:pt x="1017164" y="511097"/>
                </a:lnTo>
                <a:lnTo>
                  <a:pt x="1008323" y="507272"/>
                </a:lnTo>
                <a:lnTo>
                  <a:pt x="977380" y="497325"/>
                </a:lnTo>
                <a:lnTo>
                  <a:pt x="945699" y="485083"/>
                </a:lnTo>
                <a:lnTo>
                  <a:pt x="914756" y="472841"/>
                </a:lnTo>
                <a:lnTo>
                  <a:pt x="884549" y="461365"/>
                </a:lnTo>
                <a:lnTo>
                  <a:pt x="855816" y="446062"/>
                </a:lnTo>
                <a:lnTo>
                  <a:pt x="828556" y="431525"/>
                </a:lnTo>
                <a:lnTo>
                  <a:pt x="801296" y="414693"/>
                </a:lnTo>
                <a:lnTo>
                  <a:pt x="775510" y="397095"/>
                </a:lnTo>
                <a:lnTo>
                  <a:pt x="748987" y="378732"/>
                </a:lnTo>
                <a:lnTo>
                  <a:pt x="724674" y="359604"/>
                </a:lnTo>
                <a:lnTo>
                  <a:pt x="702571" y="338181"/>
                </a:lnTo>
                <a:lnTo>
                  <a:pt x="679732" y="315228"/>
                </a:lnTo>
                <a:lnTo>
                  <a:pt x="657630" y="292274"/>
                </a:lnTo>
                <a:lnTo>
                  <a:pt x="638474" y="266260"/>
                </a:lnTo>
                <a:lnTo>
                  <a:pt x="620055" y="239481"/>
                </a:lnTo>
                <a:close/>
                <a:moveTo>
                  <a:pt x="713623" y="0"/>
                </a:moveTo>
                <a:lnTo>
                  <a:pt x="745303" y="0"/>
                </a:lnTo>
                <a:lnTo>
                  <a:pt x="776247" y="1530"/>
                </a:lnTo>
                <a:lnTo>
                  <a:pt x="808664" y="5356"/>
                </a:lnTo>
                <a:lnTo>
                  <a:pt x="840344" y="10712"/>
                </a:lnTo>
                <a:lnTo>
                  <a:pt x="872761" y="17598"/>
                </a:lnTo>
                <a:lnTo>
                  <a:pt x="904441" y="26779"/>
                </a:lnTo>
                <a:lnTo>
                  <a:pt x="933911" y="36726"/>
                </a:lnTo>
                <a:lnTo>
                  <a:pt x="964118" y="48202"/>
                </a:lnTo>
                <a:lnTo>
                  <a:pt x="994325" y="61974"/>
                </a:lnTo>
                <a:lnTo>
                  <a:pt x="1021585" y="77277"/>
                </a:lnTo>
                <a:lnTo>
                  <a:pt x="1047371" y="93344"/>
                </a:lnTo>
                <a:lnTo>
                  <a:pt x="1072421" y="110942"/>
                </a:lnTo>
                <a:lnTo>
                  <a:pt x="1095260" y="130070"/>
                </a:lnTo>
                <a:lnTo>
                  <a:pt x="1107048" y="140781"/>
                </a:lnTo>
                <a:lnTo>
                  <a:pt x="1117363" y="153023"/>
                </a:lnTo>
                <a:lnTo>
                  <a:pt x="1137255" y="175977"/>
                </a:lnTo>
                <a:lnTo>
                  <a:pt x="1154200" y="201225"/>
                </a:lnTo>
                <a:lnTo>
                  <a:pt x="1168198" y="228770"/>
                </a:lnTo>
                <a:lnTo>
                  <a:pt x="1179986" y="255549"/>
                </a:lnTo>
                <a:lnTo>
                  <a:pt x="1190301" y="283858"/>
                </a:lnTo>
                <a:lnTo>
                  <a:pt x="1198405" y="313697"/>
                </a:lnTo>
                <a:lnTo>
                  <a:pt x="1203562" y="343537"/>
                </a:lnTo>
                <a:lnTo>
                  <a:pt x="1207246" y="374142"/>
                </a:lnTo>
                <a:lnTo>
                  <a:pt x="1210193" y="405511"/>
                </a:lnTo>
                <a:lnTo>
                  <a:pt x="1210193" y="436881"/>
                </a:lnTo>
                <a:lnTo>
                  <a:pt x="1210193" y="467486"/>
                </a:lnTo>
                <a:lnTo>
                  <a:pt x="1208720" y="498855"/>
                </a:lnTo>
                <a:lnTo>
                  <a:pt x="1205036" y="530225"/>
                </a:lnTo>
                <a:lnTo>
                  <a:pt x="1201352" y="560830"/>
                </a:lnTo>
                <a:lnTo>
                  <a:pt x="1196932" y="590669"/>
                </a:lnTo>
                <a:lnTo>
                  <a:pt x="1186617" y="655704"/>
                </a:lnTo>
                <a:lnTo>
                  <a:pt x="1179986" y="690899"/>
                </a:lnTo>
                <a:lnTo>
                  <a:pt x="1174829" y="726095"/>
                </a:lnTo>
                <a:lnTo>
                  <a:pt x="1171145" y="762820"/>
                </a:lnTo>
                <a:lnTo>
                  <a:pt x="1168198" y="798015"/>
                </a:lnTo>
                <a:lnTo>
                  <a:pt x="1168198" y="833976"/>
                </a:lnTo>
                <a:lnTo>
                  <a:pt x="1169672" y="869171"/>
                </a:lnTo>
                <a:lnTo>
                  <a:pt x="1171145" y="886004"/>
                </a:lnTo>
                <a:lnTo>
                  <a:pt x="1173356" y="903601"/>
                </a:lnTo>
                <a:lnTo>
                  <a:pt x="1177776" y="919669"/>
                </a:lnTo>
                <a:lnTo>
                  <a:pt x="1181460" y="935736"/>
                </a:lnTo>
                <a:lnTo>
                  <a:pt x="1186617" y="950273"/>
                </a:lnTo>
                <a:lnTo>
                  <a:pt x="1191774" y="965576"/>
                </a:lnTo>
                <a:lnTo>
                  <a:pt x="1199879" y="980113"/>
                </a:lnTo>
                <a:lnTo>
                  <a:pt x="1207246" y="993885"/>
                </a:lnTo>
                <a:lnTo>
                  <a:pt x="1216824" y="1007657"/>
                </a:lnTo>
                <a:lnTo>
                  <a:pt x="1227138" y="1019899"/>
                </a:lnTo>
                <a:lnTo>
                  <a:pt x="1238926" y="1031376"/>
                </a:lnTo>
                <a:lnTo>
                  <a:pt x="1252188" y="1042852"/>
                </a:lnTo>
                <a:lnTo>
                  <a:pt x="1266186" y="1052034"/>
                </a:lnTo>
                <a:lnTo>
                  <a:pt x="1281658" y="1061215"/>
                </a:lnTo>
                <a:lnTo>
                  <a:pt x="1298603" y="1069631"/>
                </a:lnTo>
                <a:lnTo>
                  <a:pt x="1317022" y="1076517"/>
                </a:lnTo>
                <a:lnTo>
                  <a:pt x="1298603" y="1081873"/>
                </a:lnTo>
                <a:lnTo>
                  <a:pt x="1281658" y="1083403"/>
                </a:lnTo>
                <a:lnTo>
                  <a:pt x="1266186" y="1083403"/>
                </a:lnTo>
                <a:lnTo>
                  <a:pt x="1252188" y="1081873"/>
                </a:lnTo>
                <a:lnTo>
                  <a:pt x="1238926" y="1078048"/>
                </a:lnTo>
                <a:lnTo>
                  <a:pt x="1227138" y="1074987"/>
                </a:lnTo>
                <a:lnTo>
                  <a:pt x="1210193" y="1066571"/>
                </a:lnTo>
                <a:lnTo>
                  <a:pt x="1213877" y="1071927"/>
                </a:lnTo>
                <a:lnTo>
                  <a:pt x="1219034" y="1078048"/>
                </a:lnTo>
                <a:lnTo>
                  <a:pt x="1232296" y="1088759"/>
                </a:lnTo>
                <a:lnTo>
                  <a:pt x="1246294" y="1096410"/>
                </a:lnTo>
                <a:lnTo>
                  <a:pt x="1262503" y="1103296"/>
                </a:lnTo>
                <a:lnTo>
                  <a:pt x="1279448" y="1108652"/>
                </a:lnTo>
                <a:lnTo>
                  <a:pt x="1296393" y="1113243"/>
                </a:lnTo>
                <a:lnTo>
                  <a:pt x="1311865" y="1114008"/>
                </a:lnTo>
                <a:lnTo>
                  <a:pt x="1325863" y="1115538"/>
                </a:lnTo>
                <a:lnTo>
                  <a:pt x="1308918" y="1120894"/>
                </a:lnTo>
                <a:lnTo>
                  <a:pt x="1291236" y="1126250"/>
                </a:lnTo>
                <a:lnTo>
                  <a:pt x="1269870" y="1130075"/>
                </a:lnTo>
                <a:lnTo>
                  <a:pt x="1247768" y="1133136"/>
                </a:lnTo>
                <a:lnTo>
                  <a:pt x="1224191" y="1134666"/>
                </a:lnTo>
                <a:lnTo>
                  <a:pt x="1208350" y="1134666"/>
                </a:lnTo>
                <a:lnTo>
                  <a:pt x="1244342" y="1147152"/>
                </a:lnTo>
                <a:lnTo>
                  <a:pt x="1281848" y="1160930"/>
                </a:lnTo>
                <a:lnTo>
                  <a:pt x="1317149" y="1177003"/>
                </a:lnTo>
                <a:lnTo>
                  <a:pt x="1351714" y="1193842"/>
                </a:lnTo>
                <a:lnTo>
                  <a:pt x="1384808" y="1212212"/>
                </a:lnTo>
                <a:lnTo>
                  <a:pt x="1400252" y="1222928"/>
                </a:lnTo>
                <a:lnTo>
                  <a:pt x="1415696" y="1234409"/>
                </a:lnTo>
                <a:lnTo>
                  <a:pt x="1429669" y="1245890"/>
                </a:lnTo>
                <a:lnTo>
                  <a:pt x="1444378" y="1259667"/>
                </a:lnTo>
                <a:lnTo>
                  <a:pt x="1457615" y="1273445"/>
                </a:lnTo>
                <a:lnTo>
                  <a:pt x="1470118" y="1287987"/>
                </a:lnTo>
                <a:lnTo>
                  <a:pt x="1483355" y="1304061"/>
                </a:lnTo>
                <a:lnTo>
                  <a:pt x="1495122" y="1321665"/>
                </a:lnTo>
                <a:lnTo>
                  <a:pt x="1505418" y="1339270"/>
                </a:lnTo>
                <a:lnTo>
                  <a:pt x="1515714" y="1359936"/>
                </a:lnTo>
                <a:lnTo>
                  <a:pt x="1526010" y="1379836"/>
                </a:lnTo>
                <a:lnTo>
                  <a:pt x="1535571" y="1403564"/>
                </a:lnTo>
                <a:lnTo>
                  <a:pt x="1542925" y="1426526"/>
                </a:lnTo>
                <a:lnTo>
                  <a:pt x="1551015" y="1451785"/>
                </a:lnTo>
                <a:lnTo>
                  <a:pt x="1557633" y="1479339"/>
                </a:lnTo>
                <a:lnTo>
                  <a:pt x="1564252" y="1507659"/>
                </a:lnTo>
                <a:lnTo>
                  <a:pt x="1540719" y="1513783"/>
                </a:lnTo>
                <a:lnTo>
                  <a:pt x="1492180" y="1529091"/>
                </a:lnTo>
                <a:lnTo>
                  <a:pt x="1419373" y="1548991"/>
                </a:lnTo>
                <a:lnTo>
                  <a:pt x="1375248" y="1560472"/>
                </a:lnTo>
                <a:lnTo>
                  <a:pt x="1325974" y="1571188"/>
                </a:lnTo>
                <a:lnTo>
                  <a:pt x="1271552" y="1583435"/>
                </a:lnTo>
                <a:lnTo>
                  <a:pt x="1214189" y="1594150"/>
                </a:lnTo>
                <a:lnTo>
                  <a:pt x="1151678" y="1603335"/>
                </a:lnTo>
                <a:lnTo>
                  <a:pt x="1086960" y="1612520"/>
                </a:lnTo>
                <a:lnTo>
                  <a:pt x="1017830" y="1620940"/>
                </a:lnTo>
                <a:lnTo>
                  <a:pt x="946494" y="1626297"/>
                </a:lnTo>
                <a:lnTo>
                  <a:pt x="872216" y="1630125"/>
                </a:lnTo>
                <a:lnTo>
                  <a:pt x="797202" y="1633186"/>
                </a:lnTo>
                <a:lnTo>
                  <a:pt x="726601" y="1631655"/>
                </a:lnTo>
                <a:lnTo>
                  <a:pt x="655265" y="1627828"/>
                </a:lnTo>
                <a:lnTo>
                  <a:pt x="586135" y="1622470"/>
                </a:lnTo>
                <a:lnTo>
                  <a:pt x="517740" y="1615582"/>
                </a:lnTo>
                <a:lnTo>
                  <a:pt x="450816" y="1606397"/>
                </a:lnTo>
                <a:lnTo>
                  <a:pt x="387570" y="1596447"/>
                </a:lnTo>
                <a:lnTo>
                  <a:pt x="326529" y="1585731"/>
                </a:lnTo>
                <a:lnTo>
                  <a:pt x="269166" y="1575015"/>
                </a:lnTo>
                <a:lnTo>
                  <a:pt x="215480" y="1562769"/>
                </a:lnTo>
                <a:lnTo>
                  <a:pt x="166206" y="1552053"/>
                </a:lnTo>
                <a:lnTo>
                  <a:pt x="84574" y="1531387"/>
                </a:lnTo>
                <a:lnTo>
                  <a:pt x="27211" y="1515313"/>
                </a:lnTo>
                <a:lnTo>
                  <a:pt x="0" y="1507659"/>
                </a:lnTo>
                <a:lnTo>
                  <a:pt x="6619" y="1479339"/>
                </a:lnTo>
                <a:lnTo>
                  <a:pt x="13973" y="1453315"/>
                </a:lnTo>
                <a:lnTo>
                  <a:pt x="22063" y="1428822"/>
                </a:lnTo>
                <a:lnTo>
                  <a:pt x="30152" y="1404329"/>
                </a:lnTo>
                <a:lnTo>
                  <a:pt x="40448" y="1382898"/>
                </a:lnTo>
                <a:lnTo>
                  <a:pt x="49274" y="1362232"/>
                </a:lnTo>
                <a:lnTo>
                  <a:pt x="59569" y="1343862"/>
                </a:lnTo>
                <a:lnTo>
                  <a:pt x="71336" y="1324727"/>
                </a:lnTo>
                <a:lnTo>
                  <a:pt x="83103" y="1308653"/>
                </a:lnTo>
                <a:lnTo>
                  <a:pt x="96341" y="1292580"/>
                </a:lnTo>
                <a:lnTo>
                  <a:pt x="108843" y="1277272"/>
                </a:lnTo>
                <a:lnTo>
                  <a:pt x="122081" y="1263494"/>
                </a:lnTo>
                <a:lnTo>
                  <a:pt x="136789" y="1250482"/>
                </a:lnTo>
                <a:lnTo>
                  <a:pt x="150762" y="1238236"/>
                </a:lnTo>
                <a:lnTo>
                  <a:pt x="166206" y="1225989"/>
                </a:lnTo>
                <a:lnTo>
                  <a:pt x="180915" y="1216804"/>
                </a:lnTo>
                <a:lnTo>
                  <a:pt x="213274" y="1196138"/>
                </a:lnTo>
                <a:lnTo>
                  <a:pt x="247103" y="1178534"/>
                </a:lnTo>
                <a:lnTo>
                  <a:pt x="282404" y="1163991"/>
                </a:lnTo>
                <a:lnTo>
                  <a:pt x="318440" y="1148683"/>
                </a:lnTo>
                <a:lnTo>
                  <a:pt x="363958" y="1132740"/>
                </a:lnTo>
                <a:lnTo>
                  <a:pt x="341563" y="1131606"/>
                </a:lnTo>
                <a:lnTo>
                  <a:pt x="314303" y="1127780"/>
                </a:lnTo>
                <a:lnTo>
                  <a:pt x="290727" y="1122424"/>
                </a:lnTo>
                <a:lnTo>
                  <a:pt x="270098" y="1115538"/>
                </a:lnTo>
                <a:lnTo>
                  <a:pt x="260521" y="1111713"/>
                </a:lnTo>
                <a:lnTo>
                  <a:pt x="253153" y="1107122"/>
                </a:lnTo>
                <a:lnTo>
                  <a:pt x="246522" y="1101766"/>
                </a:lnTo>
                <a:lnTo>
                  <a:pt x="241365" y="1097941"/>
                </a:lnTo>
                <a:lnTo>
                  <a:pt x="255363" y="1095645"/>
                </a:lnTo>
                <a:lnTo>
                  <a:pt x="268625" y="1092585"/>
                </a:lnTo>
                <a:lnTo>
                  <a:pt x="282623" y="1088759"/>
                </a:lnTo>
                <a:lnTo>
                  <a:pt x="295885" y="1084169"/>
                </a:lnTo>
                <a:lnTo>
                  <a:pt x="309146" y="1078048"/>
                </a:lnTo>
                <a:lnTo>
                  <a:pt x="321671" y="1069631"/>
                </a:lnTo>
                <a:lnTo>
                  <a:pt x="332722" y="1061215"/>
                </a:lnTo>
                <a:lnTo>
                  <a:pt x="343037" y="1050504"/>
                </a:lnTo>
                <a:lnTo>
                  <a:pt x="312830" y="1060450"/>
                </a:lnTo>
                <a:lnTo>
                  <a:pt x="297358" y="1062745"/>
                </a:lnTo>
                <a:lnTo>
                  <a:pt x="280413" y="1065806"/>
                </a:lnTo>
                <a:lnTo>
                  <a:pt x="264941" y="1066571"/>
                </a:lnTo>
                <a:lnTo>
                  <a:pt x="248733" y="1066571"/>
                </a:lnTo>
                <a:lnTo>
                  <a:pt x="233261" y="1064276"/>
                </a:lnTo>
                <a:lnTo>
                  <a:pt x="217789" y="1061215"/>
                </a:lnTo>
                <a:lnTo>
                  <a:pt x="239892" y="1057390"/>
                </a:lnTo>
                <a:lnTo>
                  <a:pt x="259784" y="1052034"/>
                </a:lnTo>
                <a:lnTo>
                  <a:pt x="276729" y="1043617"/>
                </a:lnTo>
                <a:lnTo>
                  <a:pt x="292201" y="1035966"/>
                </a:lnTo>
                <a:lnTo>
                  <a:pt x="304726" y="1023724"/>
                </a:lnTo>
                <a:lnTo>
                  <a:pt x="316514" y="1011483"/>
                </a:lnTo>
                <a:lnTo>
                  <a:pt x="326092" y="997711"/>
                </a:lnTo>
                <a:lnTo>
                  <a:pt x="334933" y="983173"/>
                </a:lnTo>
                <a:lnTo>
                  <a:pt x="341563" y="967106"/>
                </a:lnTo>
                <a:lnTo>
                  <a:pt x="346721" y="949508"/>
                </a:lnTo>
                <a:lnTo>
                  <a:pt x="350404" y="930380"/>
                </a:lnTo>
                <a:lnTo>
                  <a:pt x="353351" y="911252"/>
                </a:lnTo>
                <a:lnTo>
                  <a:pt x="354825" y="892125"/>
                </a:lnTo>
                <a:lnTo>
                  <a:pt x="355562" y="870701"/>
                </a:lnTo>
                <a:lnTo>
                  <a:pt x="354825" y="850808"/>
                </a:lnTo>
                <a:lnTo>
                  <a:pt x="354825" y="828620"/>
                </a:lnTo>
                <a:lnTo>
                  <a:pt x="349668" y="785774"/>
                </a:lnTo>
                <a:lnTo>
                  <a:pt x="343037" y="740632"/>
                </a:lnTo>
                <a:lnTo>
                  <a:pt x="334933" y="697785"/>
                </a:lnTo>
                <a:lnTo>
                  <a:pt x="326092" y="657234"/>
                </a:lnTo>
                <a:lnTo>
                  <a:pt x="309146" y="581488"/>
                </a:lnTo>
                <a:lnTo>
                  <a:pt x="303989" y="548588"/>
                </a:lnTo>
                <a:lnTo>
                  <a:pt x="299568" y="521809"/>
                </a:lnTo>
                <a:lnTo>
                  <a:pt x="297358" y="491969"/>
                </a:lnTo>
                <a:lnTo>
                  <a:pt x="295885" y="462130"/>
                </a:lnTo>
                <a:lnTo>
                  <a:pt x="297358" y="420814"/>
                </a:lnTo>
                <a:lnTo>
                  <a:pt x="301042" y="380262"/>
                </a:lnTo>
                <a:lnTo>
                  <a:pt x="307673" y="340476"/>
                </a:lnTo>
                <a:lnTo>
                  <a:pt x="316514" y="302986"/>
                </a:lnTo>
                <a:lnTo>
                  <a:pt x="328302" y="266260"/>
                </a:lnTo>
                <a:lnTo>
                  <a:pt x="343037" y="232595"/>
                </a:lnTo>
                <a:lnTo>
                  <a:pt x="359982" y="198930"/>
                </a:lnTo>
                <a:lnTo>
                  <a:pt x="368823" y="183628"/>
                </a:lnTo>
                <a:lnTo>
                  <a:pt x="379138" y="169091"/>
                </a:lnTo>
                <a:lnTo>
                  <a:pt x="389452" y="153788"/>
                </a:lnTo>
                <a:lnTo>
                  <a:pt x="399767" y="139251"/>
                </a:lnTo>
                <a:lnTo>
                  <a:pt x="411555" y="125479"/>
                </a:lnTo>
                <a:lnTo>
                  <a:pt x="424816" y="113237"/>
                </a:lnTo>
                <a:lnTo>
                  <a:pt x="438078" y="100995"/>
                </a:lnTo>
                <a:lnTo>
                  <a:pt x="452076" y="88754"/>
                </a:lnTo>
                <a:lnTo>
                  <a:pt x="466811" y="78042"/>
                </a:lnTo>
                <a:lnTo>
                  <a:pt x="480809" y="67330"/>
                </a:lnTo>
                <a:lnTo>
                  <a:pt x="496281" y="58149"/>
                </a:lnTo>
                <a:lnTo>
                  <a:pt x="513226" y="48202"/>
                </a:lnTo>
                <a:lnTo>
                  <a:pt x="528698" y="40551"/>
                </a:lnTo>
                <a:lnTo>
                  <a:pt x="547117" y="32135"/>
                </a:lnTo>
                <a:lnTo>
                  <a:pt x="565536" y="25249"/>
                </a:lnTo>
                <a:lnTo>
                  <a:pt x="583954" y="19893"/>
                </a:lnTo>
                <a:lnTo>
                  <a:pt x="603110" y="14537"/>
                </a:lnTo>
                <a:lnTo>
                  <a:pt x="623002" y="9182"/>
                </a:lnTo>
                <a:lnTo>
                  <a:pt x="652472" y="3826"/>
                </a:lnTo>
                <a:lnTo>
                  <a:pt x="682679" y="15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3D3F41"/>
              </a:solidFill>
            </a:endParaRPr>
          </a:p>
        </p:txBody>
      </p:sp>
      <p:sp>
        <p:nvSpPr>
          <p:cNvPr id="35" name="MH_Text_1"/>
          <p:cNvSpPr txBox="1"/>
          <p:nvPr>
            <p:custDataLst>
              <p:tags r:id="rId5"/>
            </p:custDataLst>
          </p:nvPr>
        </p:nvSpPr>
        <p:spPr>
          <a:xfrm>
            <a:off x="2990553" y="2261267"/>
            <a:ext cx="16560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0" i="0" u="none" strike="noStrike" kern="0" cap="none" spc="0" normalizeH="0" baseline="0">
                <a:ln>
                  <a:noFill/>
                </a:ln>
                <a:solidFill>
                  <a:srgbClr val="2BA4DB"/>
                </a:solidFill>
                <a:effectLst/>
                <a:uLnTx/>
                <a:uFillTx/>
              </a:defRPr>
            </a:lvl1pPr>
          </a:lstStyle>
          <a:p>
            <a:pPr eaLnBrk="1" hangingPunct="1">
              <a:defRPr/>
            </a:pPr>
            <a:r>
              <a:rPr lang="en-US" altLang="zh-CN" sz="4000" dirty="0">
                <a:solidFill>
                  <a:schemeClr val="accent1"/>
                </a:solidFill>
              </a:rPr>
              <a:t>67%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37" name="MH_SubTitle_1"/>
          <p:cNvSpPr/>
          <p:nvPr>
            <p:custDataLst>
              <p:tags r:id="rId6"/>
            </p:custDataLst>
          </p:nvPr>
        </p:nvSpPr>
        <p:spPr>
          <a:xfrm>
            <a:off x="2979367" y="2957514"/>
            <a:ext cx="1677987" cy="4000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000" kern="0" dirty="0"/>
              <a:t>Lorem ipsum</a:t>
            </a:r>
          </a:p>
        </p:txBody>
      </p:sp>
      <p:sp>
        <p:nvSpPr>
          <p:cNvPr id="38" name="MH_Text_2"/>
          <p:cNvSpPr txBox="1"/>
          <p:nvPr>
            <p:custDataLst>
              <p:tags r:id="rId7"/>
            </p:custDataLst>
          </p:nvPr>
        </p:nvSpPr>
        <p:spPr>
          <a:xfrm>
            <a:off x="8938368" y="2261267"/>
            <a:ext cx="16560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000" kern="0" dirty="0">
                <a:solidFill>
                  <a:schemeClr val="accent2"/>
                </a:solidFill>
              </a:rPr>
              <a:t>33%</a:t>
            </a:r>
            <a:endParaRPr lang="zh-CN" altLang="en-US" sz="4000" kern="0" dirty="0">
              <a:solidFill>
                <a:schemeClr val="accent2"/>
              </a:solidFill>
            </a:endParaRPr>
          </a:p>
        </p:txBody>
      </p:sp>
      <p:sp>
        <p:nvSpPr>
          <p:cNvPr id="39" name="MH_SubTitle_2"/>
          <p:cNvSpPr/>
          <p:nvPr>
            <p:custDataLst>
              <p:tags r:id="rId8"/>
            </p:custDataLst>
          </p:nvPr>
        </p:nvSpPr>
        <p:spPr>
          <a:xfrm>
            <a:off x="8926514" y="2965095"/>
            <a:ext cx="1679575" cy="4000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000" kern="0" dirty="0"/>
              <a:t>Lorem ipsum</a:t>
            </a:r>
          </a:p>
        </p:txBody>
      </p:sp>
      <p:cxnSp>
        <p:nvCxnSpPr>
          <p:cNvPr id="40" name="MH_Other_5"/>
          <p:cNvCxnSpPr/>
          <p:nvPr>
            <p:custDataLst>
              <p:tags r:id="rId9"/>
            </p:custDataLst>
          </p:nvPr>
        </p:nvCxnSpPr>
        <p:spPr>
          <a:xfrm>
            <a:off x="1381125" y="3860800"/>
            <a:ext cx="942975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22500" y="4176172"/>
            <a:ext cx="79502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939393"/>
                </a:solidFill>
              </a:rPr>
              <a:t>您的內容打在這裡，或者通過複製您的文本後，在此框中選擇粘貼，並選擇只保留文字。您的內容打在這裡，或者通過複製您的文本後，在此框中選擇粘貼，並選擇只保留文字。您的內容打在這裡，或者通過複製您的文本後，在此框中選擇粘貼，並選擇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86258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01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專 題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理 念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7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71663" y="2049238"/>
            <a:ext cx="1715179" cy="1551213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04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點擊此處添加標題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FOUR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7065" y="3232716"/>
            <a:ext cx="658886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939393"/>
                </a:solidFill>
              </a:rPr>
              <a:t>您的內容打在這裡，或者通過複製您的文本後，在此框中選擇粘貼，並選擇只保留文字。您的內容打在這裡，或者通過複製您的文本後，在此框中選擇粘貼，並選擇只保留文字。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915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088778" y="562708"/>
            <a:ext cx="2861904" cy="467104"/>
          </a:xfr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/>
        </p:nvGraphicFramePr>
        <p:xfrm>
          <a:off x="532116" y="2668535"/>
          <a:ext cx="11105702" cy="4328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4500" y="1317185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EA4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此處添加小標題</a:t>
            </a:r>
          </a:p>
        </p:txBody>
      </p:sp>
      <p:sp>
        <p:nvSpPr>
          <p:cNvPr id="14" name="矩形 13"/>
          <p:cNvSpPr/>
          <p:nvPr/>
        </p:nvSpPr>
        <p:spPr>
          <a:xfrm>
            <a:off x="573791" y="1728524"/>
            <a:ext cx="10684759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您的內容打在這裡，或者通過複製您的文本後，在此框中選擇粘貼，並選擇只保留文字。您的內容打在這裡，或者通過複製您的文本後，在此框中選擇粘貼，並選擇只保留文字。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204612" y="1029812"/>
            <a:ext cx="108000" cy="108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088778" y="562708"/>
            <a:ext cx="2861904" cy="467104"/>
          </a:xfr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1204612" y="1029812"/>
            <a:ext cx="108000" cy="108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/>
          <p:cNvGraphicFramePr/>
          <p:nvPr/>
        </p:nvGraphicFramePr>
        <p:xfrm>
          <a:off x="4720570" y="764771"/>
          <a:ext cx="6799160" cy="561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矩形 14"/>
          <p:cNvSpPr/>
          <p:nvPr/>
        </p:nvSpPr>
        <p:spPr>
          <a:xfrm>
            <a:off x="1356453" y="1968339"/>
            <a:ext cx="3367947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您的內容打在這裡，或者通過複製您的文本後，在此框中選擇粘貼，並選擇只保留文字。</a:t>
            </a:r>
          </a:p>
        </p:txBody>
      </p:sp>
      <p:sp>
        <p:nvSpPr>
          <p:cNvPr id="17" name="等腰三角形 16"/>
          <p:cNvSpPr/>
          <p:nvPr/>
        </p:nvSpPr>
        <p:spPr>
          <a:xfrm rot="5400000" flipH="1">
            <a:off x="1119320" y="2133463"/>
            <a:ext cx="207780" cy="16556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56453" y="3408499"/>
            <a:ext cx="3367947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您的內容打在這裡，或者通過複製您的文本後，在此框中選擇粘貼，並選擇只保留文字。</a:t>
            </a:r>
          </a:p>
        </p:txBody>
      </p:sp>
      <p:sp>
        <p:nvSpPr>
          <p:cNvPr id="19" name="等腰三角形 18"/>
          <p:cNvSpPr/>
          <p:nvPr/>
        </p:nvSpPr>
        <p:spPr>
          <a:xfrm rot="5400000" flipH="1">
            <a:off x="1119320" y="3573623"/>
            <a:ext cx="207780" cy="165563"/>
          </a:xfrm>
          <a:prstGeom prst="triangle">
            <a:avLst/>
          </a:prstGeom>
          <a:solidFill>
            <a:srgbClr val="FFFFFF"/>
          </a:solidFill>
          <a:ln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56453" y="4848659"/>
            <a:ext cx="3367947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您的內容打在這裡，或者通過複製您的文本後，在此框中選擇粘貼，並選擇只保留文字。</a:t>
            </a:r>
          </a:p>
        </p:txBody>
      </p:sp>
      <p:sp>
        <p:nvSpPr>
          <p:cNvPr id="21" name="等腰三角形 20"/>
          <p:cNvSpPr/>
          <p:nvPr/>
        </p:nvSpPr>
        <p:spPr>
          <a:xfrm rot="5400000" flipH="1">
            <a:off x="1119320" y="5013783"/>
            <a:ext cx="207780" cy="165563"/>
          </a:xfrm>
          <a:prstGeom prst="triangle">
            <a:avLst/>
          </a:prstGeom>
          <a:solidFill>
            <a:srgbClr val="A5A5A5"/>
          </a:solidFill>
          <a:ln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9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088778" y="562708"/>
            <a:ext cx="2861904" cy="467104"/>
          </a:xfrm>
        </p:spPr>
        <p:txBody>
          <a:bodyPr/>
          <a:lstStyle/>
          <a:p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53621" y="5552374"/>
            <a:ext cx="10684759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您的內容打在這裡，或者通過複製您的文本後，在此框中選擇粘貼，並選擇只保留文字。您的內容打在這裡，或者通過複製您的文本後，在此框中選擇粘貼，並選擇只保留文字。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326345" y="1141244"/>
            <a:ext cx="7539311" cy="4181230"/>
            <a:chOff x="1695796" y="1191119"/>
            <a:chExt cx="7539311" cy="4181230"/>
          </a:xfrm>
        </p:grpSpPr>
        <p:grpSp>
          <p:nvGrpSpPr>
            <p:cNvPr id="7" name="组合 6"/>
            <p:cNvGrpSpPr/>
            <p:nvPr/>
          </p:nvGrpSpPr>
          <p:grpSpPr>
            <a:xfrm>
              <a:off x="1695796" y="1191119"/>
              <a:ext cx="7539311" cy="4181230"/>
              <a:chOff x="2776538" y="2579689"/>
              <a:chExt cx="6641449" cy="3683284"/>
            </a:xfrm>
          </p:grpSpPr>
          <p:sp>
            <p:nvSpPr>
              <p:cNvPr id="8" name="MH_Oth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9005889" y="4121151"/>
                <a:ext cx="156511" cy="190396"/>
              </a:xfrm>
              <a:custGeom>
                <a:avLst/>
                <a:gdLst>
                  <a:gd name="connsiteX0" fmla="*/ 144371 w 288741"/>
                  <a:gd name="connsiteY0" fmla="*/ 49418 h 348541"/>
                  <a:gd name="connsiteX1" fmla="*/ 49418 w 288741"/>
                  <a:gd name="connsiteY1" fmla="*/ 144371 h 348541"/>
                  <a:gd name="connsiteX2" fmla="*/ 144371 w 288741"/>
                  <a:gd name="connsiteY2" fmla="*/ 239323 h 348541"/>
                  <a:gd name="connsiteX3" fmla="*/ 239323 w 288741"/>
                  <a:gd name="connsiteY3" fmla="*/ 144371 h 348541"/>
                  <a:gd name="connsiteX4" fmla="*/ 144371 w 288741"/>
                  <a:gd name="connsiteY4" fmla="*/ 49418 h 348541"/>
                  <a:gd name="connsiteX5" fmla="*/ 144371 w 288741"/>
                  <a:gd name="connsiteY5" fmla="*/ 0 h 348541"/>
                  <a:gd name="connsiteX6" fmla="*/ 246456 w 288741"/>
                  <a:gd name="connsiteY6" fmla="*/ 42285 h 348541"/>
                  <a:gd name="connsiteX7" fmla="*/ 246456 w 288741"/>
                  <a:gd name="connsiteY7" fmla="*/ 246455 h 348541"/>
                  <a:gd name="connsiteX8" fmla="*/ 144371 w 288741"/>
                  <a:gd name="connsiteY8" fmla="*/ 348541 h 348541"/>
                  <a:gd name="connsiteX9" fmla="*/ 42285 w 288741"/>
                  <a:gd name="connsiteY9" fmla="*/ 246455 h 348541"/>
                  <a:gd name="connsiteX10" fmla="*/ 42285 w 288741"/>
                  <a:gd name="connsiteY10" fmla="*/ 42285 h 348541"/>
                  <a:gd name="connsiteX11" fmla="*/ 144371 w 288741"/>
                  <a:gd name="connsiteY11" fmla="*/ 0 h 34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741" h="348541">
                    <a:moveTo>
                      <a:pt x="144371" y="49418"/>
                    </a:moveTo>
                    <a:cubicBezTo>
                      <a:pt x="91930" y="49418"/>
                      <a:pt x="49418" y="91930"/>
                      <a:pt x="49418" y="144371"/>
                    </a:cubicBezTo>
                    <a:cubicBezTo>
                      <a:pt x="49418" y="196811"/>
                      <a:pt x="91930" y="239323"/>
                      <a:pt x="144371" y="239323"/>
                    </a:cubicBezTo>
                    <a:cubicBezTo>
                      <a:pt x="196811" y="239323"/>
                      <a:pt x="239323" y="196811"/>
                      <a:pt x="239323" y="144371"/>
                    </a:cubicBezTo>
                    <a:cubicBezTo>
                      <a:pt x="239323" y="91930"/>
                      <a:pt x="196811" y="49418"/>
                      <a:pt x="144371" y="49418"/>
                    </a:cubicBezTo>
                    <a:close/>
                    <a:moveTo>
                      <a:pt x="144371" y="0"/>
                    </a:moveTo>
                    <a:cubicBezTo>
                      <a:pt x="181318" y="-1"/>
                      <a:pt x="218266" y="14095"/>
                      <a:pt x="246456" y="42285"/>
                    </a:cubicBezTo>
                    <a:cubicBezTo>
                      <a:pt x="302836" y="98665"/>
                      <a:pt x="302836" y="190075"/>
                      <a:pt x="246456" y="246455"/>
                    </a:cubicBezTo>
                    <a:lnTo>
                      <a:pt x="144371" y="348541"/>
                    </a:lnTo>
                    <a:lnTo>
                      <a:pt x="42285" y="246455"/>
                    </a:lnTo>
                    <a:cubicBezTo>
                      <a:pt x="-14095" y="190075"/>
                      <a:pt x="-14095" y="98665"/>
                      <a:pt x="42285" y="42285"/>
                    </a:cubicBezTo>
                    <a:cubicBezTo>
                      <a:pt x="70475" y="14095"/>
                      <a:pt x="107423" y="-1"/>
                      <a:pt x="144371" y="0"/>
                    </a:cubicBezTo>
                    <a:close/>
                  </a:path>
                </a:pathLst>
              </a:custGeom>
              <a:solidFill>
                <a:srgbClr val="4EA4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" name="MH_Other_2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105526" y="2620964"/>
                <a:ext cx="1971732" cy="1681297"/>
              </a:xfrm>
              <a:custGeom>
                <a:avLst/>
                <a:gdLst>
                  <a:gd name="T0" fmla="*/ 1322 w 1428"/>
                  <a:gd name="T1" fmla="*/ 106 h 1218"/>
                  <a:gd name="T2" fmla="*/ 1262 w 1428"/>
                  <a:gd name="T3" fmla="*/ 116 h 1218"/>
                  <a:gd name="T4" fmla="*/ 1216 w 1428"/>
                  <a:gd name="T5" fmla="*/ 60 h 1218"/>
                  <a:gd name="T6" fmla="*/ 1168 w 1428"/>
                  <a:gd name="T7" fmla="*/ 58 h 1218"/>
                  <a:gd name="T8" fmla="*/ 1136 w 1428"/>
                  <a:gd name="T9" fmla="*/ 8 h 1218"/>
                  <a:gd name="T10" fmla="*/ 1142 w 1428"/>
                  <a:gd name="T11" fmla="*/ 44 h 1218"/>
                  <a:gd name="T12" fmla="*/ 1118 w 1428"/>
                  <a:gd name="T13" fmla="*/ 154 h 1218"/>
                  <a:gd name="T14" fmla="*/ 1106 w 1428"/>
                  <a:gd name="T15" fmla="*/ 244 h 1218"/>
                  <a:gd name="T16" fmla="*/ 1014 w 1428"/>
                  <a:gd name="T17" fmla="*/ 280 h 1218"/>
                  <a:gd name="T18" fmla="*/ 974 w 1428"/>
                  <a:gd name="T19" fmla="*/ 430 h 1218"/>
                  <a:gd name="T20" fmla="*/ 1106 w 1428"/>
                  <a:gd name="T21" fmla="*/ 400 h 1218"/>
                  <a:gd name="T22" fmla="*/ 1192 w 1428"/>
                  <a:gd name="T23" fmla="*/ 480 h 1218"/>
                  <a:gd name="T24" fmla="*/ 1084 w 1428"/>
                  <a:gd name="T25" fmla="*/ 512 h 1218"/>
                  <a:gd name="T26" fmla="*/ 996 w 1428"/>
                  <a:gd name="T27" fmla="*/ 606 h 1218"/>
                  <a:gd name="T28" fmla="*/ 910 w 1428"/>
                  <a:gd name="T29" fmla="*/ 664 h 1218"/>
                  <a:gd name="T30" fmla="*/ 790 w 1428"/>
                  <a:gd name="T31" fmla="*/ 662 h 1218"/>
                  <a:gd name="T32" fmla="*/ 794 w 1428"/>
                  <a:gd name="T33" fmla="*/ 748 h 1218"/>
                  <a:gd name="T34" fmla="*/ 750 w 1428"/>
                  <a:gd name="T35" fmla="*/ 786 h 1218"/>
                  <a:gd name="T36" fmla="*/ 688 w 1428"/>
                  <a:gd name="T37" fmla="*/ 864 h 1218"/>
                  <a:gd name="T38" fmla="*/ 450 w 1428"/>
                  <a:gd name="T39" fmla="*/ 914 h 1218"/>
                  <a:gd name="T40" fmla="*/ 350 w 1428"/>
                  <a:gd name="T41" fmla="*/ 922 h 1218"/>
                  <a:gd name="T42" fmla="*/ 214 w 1428"/>
                  <a:gd name="T43" fmla="*/ 856 h 1218"/>
                  <a:gd name="T44" fmla="*/ 0 w 1428"/>
                  <a:gd name="T45" fmla="*/ 844 h 1218"/>
                  <a:gd name="T46" fmla="*/ 24 w 1428"/>
                  <a:gd name="T47" fmla="*/ 908 h 1218"/>
                  <a:gd name="T48" fmla="*/ 54 w 1428"/>
                  <a:gd name="T49" fmla="*/ 994 h 1218"/>
                  <a:gd name="T50" fmla="*/ 150 w 1428"/>
                  <a:gd name="T51" fmla="*/ 984 h 1218"/>
                  <a:gd name="T52" fmla="*/ 148 w 1428"/>
                  <a:gd name="T53" fmla="*/ 1052 h 1218"/>
                  <a:gd name="T54" fmla="*/ 192 w 1428"/>
                  <a:gd name="T55" fmla="*/ 1092 h 1218"/>
                  <a:gd name="T56" fmla="*/ 250 w 1428"/>
                  <a:gd name="T57" fmla="*/ 1124 h 1218"/>
                  <a:gd name="T58" fmla="*/ 334 w 1428"/>
                  <a:gd name="T59" fmla="*/ 1080 h 1218"/>
                  <a:gd name="T60" fmla="*/ 378 w 1428"/>
                  <a:gd name="T61" fmla="*/ 1084 h 1218"/>
                  <a:gd name="T62" fmla="*/ 366 w 1428"/>
                  <a:gd name="T63" fmla="*/ 1142 h 1218"/>
                  <a:gd name="T64" fmla="*/ 418 w 1428"/>
                  <a:gd name="T65" fmla="*/ 1210 h 1218"/>
                  <a:gd name="T66" fmla="*/ 458 w 1428"/>
                  <a:gd name="T67" fmla="*/ 1148 h 1218"/>
                  <a:gd name="T68" fmla="*/ 536 w 1428"/>
                  <a:gd name="T69" fmla="*/ 1102 h 1218"/>
                  <a:gd name="T70" fmla="*/ 552 w 1428"/>
                  <a:gd name="T71" fmla="*/ 1180 h 1218"/>
                  <a:gd name="T72" fmla="*/ 638 w 1428"/>
                  <a:gd name="T73" fmla="*/ 1204 h 1218"/>
                  <a:gd name="T74" fmla="*/ 712 w 1428"/>
                  <a:gd name="T75" fmla="*/ 1098 h 1218"/>
                  <a:gd name="T76" fmla="*/ 754 w 1428"/>
                  <a:gd name="T77" fmla="*/ 1066 h 1218"/>
                  <a:gd name="T78" fmla="*/ 826 w 1428"/>
                  <a:gd name="T79" fmla="*/ 1016 h 1218"/>
                  <a:gd name="T80" fmla="*/ 876 w 1428"/>
                  <a:gd name="T81" fmla="*/ 986 h 1218"/>
                  <a:gd name="T82" fmla="*/ 914 w 1428"/>
                  <a:gd name="T83" fmla="*/ 940 h 1218"/>
                  <a:gd name="T84" fmla="*/ 958 w 1428"/>
                  <a:gd name="T85" fmla="*/ 840 h 1218"/>
                  <a:gd name="T86" fmla="*/ 990 w 1428"/>
                  <a:gd name="T87" fmla="*/ 896 h 1218"/>
                  <a:gd name="T88" fmla="*/ 1068 w 1428"/>
                  <a:gd name="T89" fmla="*/ 848 h 1218"/>
                  <a:gd name="T90" fmla="*/ 1124 w 1428"/>
                  <a:gd name="T91" fmla="*/ 796 h 1218"/>
                  <a:gd name="T92" fmla="*/ 1162 w 1428"/>
                  <a:gd name="T93" fmla="*/ 834 h 1218"/>
                  <a:gd name="T94" fmla="*/ 1208 w 1428"/>
                  <a:gd name="T95" fmla="*/ 892 h 1218"/>
                  <a:gd name="T96" fmla="*/ 1266 w 1428"/>
                  <a:gd name="T97" fmla="*/ 832 h 1218"/>
                  <a:gd name="T98" fmla="*/ 1356 w 1428"/>
                  <a:gd name="T99" fmla="*/ 756 h 1218"/>
                  <a:gd name="T100" fmla="*/ 1396 w 1428"/>
                  <a:gd name="T101" fmla="*/ 700 h 1218"/>
                  <a:gd name="T102" fmla="*/ 1362 w 1428"/>
                  <a:gd name="T103" fmla="*/ 636 h 1218"/>
                  <a:gd name="T104" fmla="*/ 1314 w 1428"/>
                  <a:gd name="T105" fmla="*/ 588 h 1218"/>
                  <a:gd name="T106" fmla="*/ 1290 w 1428"/>
                  <a:gd name="T107" fmla="*/ 508 h 1218"/>
                  <a:gd name="T108" fmla="*/ 1344 w 1428"/>
                  <a:gd name="T109" fmla="*/ 464 h 1218"/>
                  <a:gd name="T110" fmla="*/ 1314 w 1428"/>
                  <a:gd name="T111" fmla="*/ 378 h 1218"/>
                  <a:gd name="T112" fmla="*/ 1358 w 1428"/>
                  <a:gd name="T113" fmla="*/ 320 h 1218"/>
                  <a:gd name="T114" fmla="*/ 1388 w 1428"/>
                  <a:gd name="T115" fmla="*/ 260 h 1218"/>
                  <a:gd name="T116" fmla="*/ 1402 w 1428"/>
                  <a:gd name="T117" fmla="*/ 16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28" h="1218">
                    <a:moveTo>
                      <a:pt x="1398" y="128"/>
                    </a:moveTo>
                    <a:lnTo>
                      <a:pt x="1394" y="112"/>
                    </a:lnTo>
                    <a:lnTo>
                      <a:pt x="1378" y="86"/>
                    </a:lnTo>
                    <a:lnTo>
                      <a:pt x="1366" y="80"/>
                    </a:lnTo>
                    <a:lnTo>
                      <a:pt x="1354" y="86"/>
                    </a:lnTo>
                    <a:lnTo>
                      <a:pt x="1348" y="100"/>
                    </a:lnTo>
                    <a:lnTo>
                      <a:pt x="1346" y="102"/>
                    </a:lnTo>
                    <a:lnTo>
                      <a:pt x="1346" y="102"/>
                    </a:lnTo>
                    <a:lnTo>
                      <a:pt x="1344" y="102"/>
                    </a:lnTo>
                    <a:lnTo>
                      <a:pt x="1322" y="106"/>
                    </a:lnTo>
                    <a:lnTo>
                      <a:pt x="1322" y="106"/>
                    </a:lnTo>
                    <a:lnTo>
                      <a:pt x="1318" y="108"/>
                    </a:lnTo>
                    <a:lnTo>
                      <a:pt x="1316" y="112"/>
                    </a:lnTo>
                    <a:lnTo>
                      <a:pt x="1310" y="116"/>
                    </a:lnTo>
                    <a:lnTo>
                      <a:pt x="1298" y="126"/>
                    </a:lnTo>
                    <a:lnTo>
                      <a:pt x="1296" y="128"/>
                    </a:lnTo>
                    <a:lnTo>
                      <a:pt x="1286" y="130"/>
                    </a:lnTo>
                    <a:lnTo>
                      <a:pt x="1286" y="130"/>
                    </a:lnTo>
                    <a:lnTo>
                      <a:pt x="1276" y="126"/>
                    </a:lnTo>
                    <a:lnTo>
                      <a:pt x="1264" y="118"/>
                    </a:lnTo>
                    <a:lnTo>
                      <a:pt x="1262" y="116"/>
                    </a:lnTo>
                    <a:lnTo>
                      <a:pt x="1262" y="116"/>
                    </a:lnTo>
                    <a:lnTo>
                      <a:pt x="1244" y="96"/>
                    </a:lnTo>
                    <a:lnTo>
                      <a:pt x="1240" y="90"/>
                    </a:lnTo>
                    <a:lnTo>
                      <a:pt x="1238" y="84"/>
                    </a:lnTo>
                    <a:lnTo>
                      <a:pt x="1238" y="62"/>
                    </a:lnTo>
                    <a:lnTo>
                      <a:pt x="1238" y="62"/>
                    </a:lnTo>
                    <a:lnTo>
                      <a:pt x="1238" y="60"/>
                    </a:lnTo>
                    <a:lnTo>
                      <a:pt x="1242" y="56"/>
                    </a:lnTo>
                    <a:lnTo>
                      <a:pt x="1218" y="48"/>
                    </a:lnTo>
                    <a:lnTo>
                      <a:pt x="1218" y="56"/>
                    </a:lnTo>
                    <a:lnTo>
                      <a:pt x="1218" y="56"/>
                    </a:lnTo>
                    <a:lnTo>
                      <a:pt x="1216" y="60"/>
                    </a:lnTo>
                    <a:lnTo>
                      <a:pt x="1210" y="64"/>
                    </a:lnTo>
                    <a:lnTo>
                      <a:pt x="1202" y="68"/>
                    </a:lnTo>
                    <a:lnTo>
                      <a:pt x="1200" y="68"/>
                    </a:lnTo>
                    <a:lnTo>
                      <a:pt x="1200" y="66"/>
                    </a:lnTo>
                    <a:lnTo>
                      <a:pt x="1188" y="64"/>
                    </a:lnTo>
                    <a:lnTo>
                      <a:pt x="1190" y="72"/>
                    </a:lnTo>
                    <a:lnTo>
                      <a:pt x="1170" y="60"/>
                    </a:lnTo>
                    <a:lnTo>
                      <a:pt x="1168" y="60"/>
                    </a:lnTo>
                    <a:lnTo>
                      <a:pt x="1168" y="58"/>
                    </a:lnTo>
                    <a:lnTo>
                      <a:pt x="1168" y="58"/>
                    </a:lnTo>
                    <a:lnTo>
                      <a:pt x="1168" y="58"/>
                    </a:lnTo>
                    <a:lnTo>
                      <a:pt x="1164" y="46"/>
                    </a:lnTo>
                    <a:lnTo>
                      <a:pt x="1162" y="32"/>
                    </a:lnTo>
                    <a:lnTo>
                      <a:pt x="1162" y="32"/>
                    </a:lnTo>
                    <a:lnTo>
                      <a:pt x="1164" y="22"/>
                    </a:lnTo>
                    <a:lnTo>
                      <a:pt x="1166" y="16"/>
                    </a:lnTo>
                    <a:lnTo>
                      <a:pt x="1172" y="6"/>
                    </a:lnTo>
                    <a:lnTo>
                      <a:pt x="1170" y="0"/>
                    </a:lnTo>
                    <a:lnTo>
                      <a:pt x="1150" y="2"/>
                    </a:lnTo>
                    <a:lnTo>
                      <a:pt x="1150" y="2"/>
                    </a:lnTo>
                    <a:lnTo>
                      <a:pt x="1142" y="4"/>
                    </a:lnTo>
                    <a:lnTo>
                      <a:pt x="1136" y="8"/>
                    </a:lnTo>
                    <a:lnTo>
                      <a:pt x="1132" y="14"/>
                    </a:lnTo>
                    <a:lnTo>
                      <a:pt x="1128" y="22"/>
                    </a:lnTo>
                    <a:lnTo>
                      <a:pt x="1128" y="22"/>
                    </a:lnTo>
                    <a:lnTo>
                      <a:pt x="1128" y="22"/>
                    </a:lnTo>
                    <a:lnTo>
                      <a:pt x="1116" y="40"/>
                    </a:lnTo>
                    <a:lnTo>
                      <a:pt x="1128" y="40"/>
                    </a:lnTo>
                    <a:lnTo>
                      <a:pt x="1128" y="40"/>
                    </a:lnTo>
                    <a:lnTo>
                      <a:pt x="1130" y="40"/>
                    </a:lnTo>
                    <a:lnTo>
                      <a:pt x="1130" y="40"/>
                    </a:lnTo>
                    <a:lnTo>
                      <a:pt x="1140" y="44"/>
                    </a:lnTo>
                    <a:lnTo>
                      <a:pt x="1142" y="44"/>
                    </a:lnTo>
                    <a:lnTo>
                      <a:pt x="1142" y="46"/>
                    </a:lnTo>
                    <a:lnTo>
                      <a:pt x="1142" y="48"/>
                    </a:lnTo>
                    <a:lnTo>
                      <a:pt x="1144" y="64"/>
                    </a:lnTo>
                    <a:lnTo>
                      <a:pt x="1150" y="80"/>
                    </a:lnTo>
                    <a:lnTo>
                      <a:pt x="1150" y="82"/>
                    </a:lnTo>
                    <a:lnTo>
                      <a:pt x="1150" y="82"/>
                    </a:lnTo>
                    <a:lnTo>
                      <a:pt x="1150" y="84"/>
                    </a:lnTo>
                    <a:lnTo>
                      <a:pt x="1122" y="136"/>
                    </a:lnTo>
                    <a:lnTo>
                      <a:pt x="1122" y="136"/>
                    </a:lnTo>
                    <a:lnTo>
                      <a:pt x="1120" y="142"/>
                    </a:lnTo>
                    <a:lnTo>
                      <a:pt x="1118" y="154"/>
                    </a:lnTo>
                    <a:lnTo>
                      <a:pt x="1114" y="190"/>
                    </a:lnTo>
                    <a:lnTo>
                      <a:pt x="1114" y="192"/>
                    </a:lnTo>
                    <a:lnTo>
                      <a:pt x="1104" y="212"/>
                    </a:lnTo>
                    <a:lnTo>
                      <a:pt x="1110" y="220"/>
                    </a:lnTo>
                    <a:lnTo>
                      <a:pt x="1110" y="222"/>
                    </a:lnTo>
                    <a:lnTo>
                      <a:pt x="1110" y="222"/>
                    </a:lnTo>
                    <a:lnTo>
                      <a:pt x="1110" y="236"/>
                    </a:lnTo>
                    <a:lnTo>
                      <a:pt x="1110" y="242"/>
                    </a:lnTo>
                    <a:lnTo>
                      <a:pt x="1108" y="244"/>
                    </a:lnTo>
                    <a:lnTo>
                      <a:pt x="1106" y="244"/>
                    </a:lnTo>
                    <a:lnTo>
                      <a:pt x="1106" y="244"/>
                    </a:lnTo>
                    <a:lnTo>
                      <a:pt x="1098" y="250"/>
                    </a:lnTo>
                    <a:lnTo>
                      <a:pt x="1088" y="262"/>
                    </a:lnTo>
                    <a:lnTo>
                      <a:pt x="1052" y="302"/>
                    </a:lnTo>
                    <a:lnTo>
                      <a:pt x="1050" y="304"/>
                    </a:lnTo>
                    <a:lnTo>
                      <a:pt x="1048" y="304"/>
                    </a:lnTo>
                    <a:lnTo>
                      <a:pt x="1046" y="302"/>
                    </a:lnTo>
                    <a:lnTo>
                      <a:pt x="1046" y="302"/>
                    </a:lnTo>
                    <a:lnTo>
                      <a:pt x="1030" y="292"/>
                    </a:lnTo>
                    <a:lnTo>
                      <a:pt x="1020" y="282"/>
                    </a:lnTo>
                    <a:lnTo>
                      <a:pt x="1020" y="282"/>
                    </a:lnTo>
                    <a:lnTo>
                      <a:pt x="1014" y="280"/>
                    </a:lnTo>
                    <a:lnTo>
                      <a:pt x="1008" y="278"/>
                    </a:lnTo>
                    <a:lnTo>
                      <a:pt x="982" y="276"/>
                    </a:lnTo>
                    <a:lnTo>
                      <a:pt x="982" y="314"/>
                    </a:lnTo>
                    <a:lnTo>
                      <a:pt x="982" y="314"/>
                    </a:lnTo>
                    <a:lnTo>
                      <a:pt x="966" y="384"/>
                    </a:lnTo>
                    <a:lnTo>
                      <a:pt x="966" y="384"/>
                    </a:lnTo>
                    <a:lnTo>
                      <a:pt x="964" y="392"/>
                    </a:lnTo>
                    <a:lnTo>
                      <a:pt x="964" y="402"/>
                    </a:lnTo>
                    <a:lnTo>
                      <a:pt x="962" y="432"/>
                    </a:lnTo>
                    <a:lnTo>
                      <a:pt x="968" y="440"/>
                    </a:lnTo>
                    <a:lnTo>
                      <a:pt x="974" y="430"/>
                    </a:lnTo>
                    <a:lnTo>
                      <a:pt x="974" y="430"/>
                    </a:lnTo>
                    <a:lnTo>
                      <a:pt x="974" y="428"/>
                    </a:lnTo>
                    <a:lnTo>
                      <a:pt x="994" y="420"/>
                    </a:lnTo>
                    <a:lnTo>
                      <a:pt x="1044" y="428"/>
                    </a:lnTo>
                    <a:lnTo>
                      <a:pt x="1050" y="420"/>
                    </a:lnTo>
                    <a:lnTo>
                      <a:pt x="1058" y="408"/>
                    </a:lnTo>
                    <a:lnTo>
                      <a:pt x="1058" y="408"/>
                    </a:lnTo>
                    <a:lnTo>
                      <a:pt x="1058" y="408"/>
                    </a:lnTo>
                    <a:lnTo>
                      <a:pt x="1060" y="406"/>
                    </a:lnTo>
                    <a:lnTo>
                      <a:pt x="1080" y="402"/>
                    </a:lnTo>
                    <a:lnTo>
                      <a:pt x="1106" y="400"/>
                    </a:lnTo>
                    <a:lnTo>
                      <a:pt x="1106" y="400"/>
                    </a:lnTo>
                    <a:lnTo>
                      <a:pt x="1112" y="404"/>
                    </a:lnTo>
                    <a:lnTo>
                      <a:pt x="1120" y="410"/>
                    </a:lnTo>
                    <a:lnTo>
                      <a:pt x="1136" y="428"/>
                    </a:lnTo>
                    <a:lnTo>
                      <a:pt x="1136" y="428"/>
                    </a:lnTo>
                    <a:lnTo>
                      <a:pt x="1158" y="440"/>
                    </a:lnTo>
                    <a:lnTo>
                      <a:pt x="1174" y="452"/>
                    </a:lnTo>
                    <a:lnTo>
                      <a:pt x="1184" y="462"/>
                    </a:lnTo>
                    <a:lnTo>
                      <a:pt x="1190" y="472"/>
                    </a:lnTo>
                    <a:lnTo>
                      <a:pt x="1190" y="472"/>
                    </a:lnTo>
                    <a:lnTo>
                      <a:pt x="1192" y="480"/>
                    </a:lnTo>
                    <a:lnTo>
                      <a:pt x="1190" y="488"/>
                    </a:lnTo>
                    <a:lnTo>
                      <a:pt x="1190" y="488"/>
                    </a:lnTo>
                    <a:lnTo>
                      <a:pt x="1186" y="492"/>
                    </a:lnTo>
                    <a:lnTo>
                      <a:pt x="1184" y="496"/>
                    </a:lnTo>
                    <a:lnTo>
                      <a:pt x="1174" y="498"/>
                    </a:lnTo>
                    <a:lnTo>
                      <a:pt x="1172" y="498"/>
                    </a:lnTo>
                    <a:lnTo>
                      <a:pt x="1172" y="498"/>
                    </a:lnTo>
                    <a:lnTo>
                      <a:pt x="1126" y="498"/>
                    </a:lnTo>
                    <a:lnTo>
                      <a:pt x="1112" y="498"/>
                    </a:lnTo>
                    <a:lnTo>
                      <a:pt x="1102" y="500"/>
                    </a:lnTo>
                    <a:lnTo>
                      <a:pt x="1084" y="512"/>
                    </a:lnTo>
                    <a:lnTo>
                      <a:pt x="1084" y="512"/>
                    </a:lnTo>
                    <a:lnTo>
                      <a:pt x="1054" y="532"/>
                    </a:lnTo>
                    <a:lnTo>
                      <a:pt x="1042" y="536"/>
                    </a:lnTo>
                    <a:lnTo>
                      <a:pt x="1034" y="538"/>
                    </a:lnTo>
                    <a:lnTo>
                      <a:pt x="1018" y="540"/>
                    </a:lnTo>
                    <a:lnTo>
                      <a:pt x="1010" y="580"/>
                    </a:lnTo>
                    <a:lnTo>
                      <a:pt x="1010" y="580"/>
                    </a:lnTo>
                    <a:lnTo>
                      <a:pt x="1004" y="596"/>
                    </a:lnTo>
                    <a:lnTo>
                      <a:pt x="1000" y="602"/>
                    </a:lnTo>
                    <a:lnTo>
                      <a:pt x="996" y="606"/>
                    </a:lnTo>
                    <a:lnTo>
                      <a:pt x="996" y="606"/>
                    </a:lnTo>
                    <a:lnTo>
                      <a:pt x="990" y="610"/>
                    </a:lnTo>
                    <a:lnTo>
                      <a:pt x="984" y="614"/>
                    </a:lnTo>
                    <a:lnTo>
                      <a:pt x="966" y="620"/>
                    </a:lnTo>
                    <a:lnTo>
                      <a:pt x="966" y="620"/>
                    </a:lnTo>
                    <a:lnTo>
                      <a:pt x="956" y="622"/>
                    </a:lnTo>
                    <a:lnTo>
                      <a:pt x="946" y="626"/>
                    </a:lnTo>
                    <a:lnTo>
                      <a:pt x="926" y="634"/>
                    </a:lnTo>
                    <a:lnTo>
                      <a:pt x="914" y="664"/>
                    </a:lnTo>
                    <a:lnTo>
                      <a:pt x="912" y="664"/>
                    </a:lnTo>
                    <a:lnTo>
                      <a:pt x="912" y="664"/>
                    </a:lnTo>
                    <a:lnTo>
                      <a:pt x="910" y="664"/>
                    </a:lnTo>
                    <a:lnTo>
                      <a:pt x="874" y="680"/>
                    </a:lnTo>
                    <a:lnTo>
                      <a:pt x="872" y="680"/>
                    </a:lnTo>
                    <a:lnTo>
                      <a:pt x="854" y="676"/>
                    </a:lnTo>
                    <a:lnTo>
                      <a:pt x="854" y="676"/>
                    </a:lnTo>
                    <a:lnTo>
                      <a:pt x="834" y="670"/>
                    </a:lnTo>
                    <a:lnTo>
                      <a:pt x="820" y="664"/>
                    </a:lnTo>
                    <a:lnTo>
                      <a:pt x="820" y="664"/>
                    </a:lnTo>
                    <a:lnTo>
                      <a:pt x="814" y="662"/>
                    </a:lnTo>
                    <a:lnTo>
                      <a:pt x="806" y="660"/>
                    </a:lnTo>
                    <a:lnTo>
                      <a:pt x="798" y="660"/>
                    </a:lnTo>
                    <a:lnTo>
                      <a:pt x="790" y="662"/>
                    </a:lnTo>
                    <a:lnTo>
                      <a:pt x="790" y="662"/>
                    </a:lnTo>
                    <a:lnTo>
                      <a:pt x="784" y="672"/>
                    </a:lnTo>
                    <a:lnTo>
                      <a:pt x="778" y="684"/>
                    </a:lnTo>
                    <a:lnTo>
                      <a:pt x="776" y="698"/>
                    </a:lnTo>
                    <a:lnTo>
                      <a:pt x="776" y="710"/>
                    </a:lnTo>
                    <a:lnTo>
                      <a:pt x="776" y="710"/>
                    </a:lnTo>
                    <a:lnTo>
                      <a:pt x="778" y="722"/>
                    </a:lnTo>
                    <a:lnTo>
                      <a:pt x="782" y="728"/>
                    </a:lnTo>
                    <a:lnTo>
                      <a:pt x="786" y="728"/>
                    </a:lnTo>
                    <a:lnTo>
                      <a:pt x="794" y="724"/>
                    </a:lnTo>
                    <a:lnTo>
                      <a:pt x="794" y="748"/>
                    </a:lnTo>
                    <a:lnTo>
                      <a:pt x="794" y="748"/>
                    </a:lnTo>
                    <a:lnTo>
                      <a:pt x="794" y="756"/>
                    </a:lnTo>
                    <a:lnTo>
                      <a:pt x="792" y="760"/>
                    </a:lnTo>
                    <a:lnTo>
                      <a:pt x="790" y="764"/>
                    </a:lnTo>
                    <a:lnTo>
                      <a:pt x="786" y="768"/>
                    </a:lnTo>
                    <a:lnTo>
                      <a:pt x="786" y="768"/>
                    </a:lnTo>
                    <a:lnTo>
                      <a:pt x="776" y="774"/>
                    </a:lnTo>
                    <a:lnTo>
                      <a:pt x="764" y="778"/>
                    </a:lnTo>
                    <a:lnTo>
                      <a:pt x="758" y="780"/>
                    </a:lnTo>
                    <a:lnTo>
                      <a:pt x="758" y="780"/>
                    </a:lnTo>
                    <a:lnTo>
                      <a:pt x="750" y="786"/>
                    </a:lnTo>
                    <a:lnTo>
                      <a:pt x="738" y="798"/>
                    </a:lnTo>
                    <a:lnTo>
                      <a:pt x="724" y="818"/>
                    </a:lnTo>
                    <a:lnTo>
                      <a:pt x="708" y="844"/>
                    </a:lnTo>
                    <a:lnTo>
                      <a:pt x="708" y="844"/>
                    </a:lnTo>
                    <a:lnTo>
                      <a:pt x="706" y="844"/>
                    </a:lnTo>
                    <a:lnTo>
                      <a:pt x="682" y="860"/>
                    </a:lnTo>
                    <a:lnTo>
                      <a:pt x="682" y="860"/>
                    </a:lnTo>
                    <a:lnTo>
                      <a:pt x="688" y="860"/>
                    </a:lnTo>
                    <a:lnTo>
                      <a:pt x="688" y="862"/>
                    </a:lnTo>
                    <a:lnTo>
                      <a:pt x="688" y="864"/>
                    </a:lnTo>
                    <a:lnTo>
                      <a:pt x="688" y="864"/>
                    </a:lnTo>
                    <a:lnTo>
                      <a:pt x="686" y="868"/>
                    </a:lnTo>
                    <a:lnTo>
                      <a:pt x="678" y="868"/>
                    </a:lnTo>
                    <a:lnTo>
                      <a:pt x="610" y="868"/>
                    </a:lnTo>
                    <a:lnTo>
                      <a:pt x="610" y="868"/>
                    </a:lnTo>
                    <a:lnTo>
                      <a:pt x="584" y="868"/>
                    </a:lnTo>
                    <a:lnTo>
                      <a:pt x="558" y="870"/>
                    </a:lnTo>
                    <a:lnTo>
                      <a:pt x="532" y="874"/>
                    </a:lnTo>
                    <a:lnTo>
                      <a:pt x="510" y="882"/>
                    </a:lnTo>
                    <a:lnTo>
                      <a:pt x="488" y="890"/>
                    </a:lnTo>
                    <a:lnTo>
                      <a:pt x="468" y="900"/>
                    </a:lnTo>
                    <a:lnTo>
                      <a:pt x="450" y="914"/>
                    </a:lnTo>
                    <a:lnTo>
                      <a:pt x="434" y="928"/>
                    </a:lnTo>
                    <a:lnTo>
                      <a:pt x="432" y="930"/>
                    </a:lnTo>
                    <a:lnTo>
                      <a:pt x="430" y="930"/>
                    </a:lnTo>
                    <a:lnTo>
                      <a:pt x="430" y="930"/>
                    </a:lnTo>
                    <a:lnTo>
                      <a:pt x="402" y="934"/>
                    </a:lnTo>
                    <a:lnTo>
                      <a:pt x="400" y="934"/>
                    </a:lnTo>
                    <a:lnTo>
                      <a:pt x="398" y="934"/>
                    </a:lnTo>
                    <a:lnTo>
                      <a:pt x="390" y="916"/>
                    </a:lnTo>
                    <a:lnTo>
                      <a:pt x="362" y="922"/>
                    </a:lnTo>
                    <a:lnTo>
                      <a:pt x="362" y="922"/>
                    </a:lnTo>
                    <a:lnTo>
                      <a:pt x="350" y="922"/>
                    </a:lnTo>
                    <a:lnTo>
                      <a:pt x="336" y="920"/>
                    </a:lnTo>
                    <a:lnTo>
                      <a:pt x="320" y="916"/>
                    </a:lnTo>
                    <a:lnTo>
                      <a:pt x="304" y="908"/>
                    </a:lnTo>
                    <a:lnTo>
                      <a:pt x="304" y="908"/>
                    </a:lnTo>
                    <a:lnTo>
                      <a:pt x="290" y="900"/>
                    </a:lnTo>
                    <a:lnTo>
                      <a:pt x="274" y="892"/>
                    </a:lnTo>
                    <a:lnTo>
                      <a:pt x="246" y="872"/>
                    </a:lnTo>
                    <a:lnTo>
                      <a:pt x="246" y="872"/>
                    </a:lnTo>
                    <a:lnTo>
                      <a:pt x="238" y="866"/>
                    </a:lnTo>
                    <a:lnTo>
                      <a:pt x="226" y="860"/>
                    </a:lnTo>
                    <a:lnTo>
                      <a:pt x="214" y="856"/>
                    </a:lnTo>
                    <a:lnTo>
                      <a:pt x="202" y="854"/>
                    </a:lnTo>
                    <a:lnTo>
                      <a:pt x="176" y="852"/>
                    </a:lnTo>
                    <a:lnTo>
                      <a:pt x="148" y="856"/>
                    </a:lnTo>
                    <a:lnTo>
                      <a:pt x="148" y="856"/>
                    </a:lnTo>
                    <a:lnTo>
                      <a:pt x="116" y="858"/>
                    </a:lnTo>
                    <a:lnTo>
                      <a:pt x="86" y="856"/>
                    </a:lnTo>
                    <a:lnTo>
                      <a:pt x="86" y="856"/>
                    </a:lnTo>
                    <a:lnTo>
                      <a:pt x="68" y="854"/>
                    </a:lnTo>
                    <a:lnTo>
                      <a:pt x="48" y="852"/>
                    </a:lnTo>
                    <a:lnTo>
                      <a:pt x="2" y="83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2" y="844"/>
                    </a:lnTo>
                    <a:lnTo>
                      <a:pt x="2" y="844"/>
                    </a:lnTo>
                    <a:lnTo>
                      <a:pt x="2" y="844"/>
                    </a:lnTo>
                    <a:lnTo>
                      <a:pt x="2" y="852"/>
                    </a:lnTo>
                    <a:lnTo>
                      <a:pt x="10" y="868"/>
                    </a:lnTo>
                    <a:lnTo>
                      <a:pt x="26" y="888"/>
                    </a:lnTo>
                    <a:lnTo>
                      <a:pt x="28" y="892"/>
                    </a:lnTo>
                    <a:lnTo>
                      <a:pt x="24" y="906"/>
                    </a:lnTo>
                    <a:lnTo>
                      <a:pt x="24" y="908"/>
                    </a:lnTo>
                    <a:lnTo>
                      <a:pt x="24" y="908"/>
                    </a:lnTo>
                    <a:lnTo>
                      <a:pt x="14" y="920"/>
                    </a:lnTo>
                    <a:lnTo>
                      <a:pt x="24" y="930"/>
                    </a:lnTo>
                    <a:lnTo>
                      <a:pt x="24" y="930"/>
                    </a:lnTo>
                    <a:lnTo>
                      <a:pt x="30" y="936"/>
                    </a:lnTo>
                    <a:lnTo>
                      <a:pt x="30" y="940"/>
                    </a:lnTo>
                    <a:lnTo>
                      <a:pt x="34" y="956"/>
                    </a:lnTo>
                    <a:lnTo>
                      <a:pt x="46" y="968"/>
                    </a:lnTo>
                    <a:lnTo>
                      <a:pt x="46" y="970"/>
                    </a:lnTo>
                    <a:lnTo>
                      <a:pt x="46" y="980"/>
                    </a:lnTo>
                    <a:lnTo>
                      <a:pt x="46" y="988"/>
                    </a:lnTo>
                    <a:lnTo>
                      <a:pt x="54" y="994"/>
                    </a:lnTo>
                    <a:lnTo>
                      <a:pt x="58" y="992"/>
                    </a:lnTo>
                    <a:lnTo>
                      <a:pt x="60" y="990"/>
                    </a:lnTo>
                    <a:lnTo>
                      <a:pt x="60" y="990"/>
                    </a:lnTo>
                    <a:lnTo>
                      <a:pt x="64" y="982"/>
                    </a:lnTo>
                    <a:lnTo>
                      <a:pt x="72" y="980"/>
                    </a:lnTo>
                    <a:lnTo>
                      <a:pt x="78" y="976"/>
                    </a:lnTo>
                    <a:lnTo>
                      <a:pt x="120" y="972"/>
                    </a:lnTo>
                    <a:lnTo>
                      <a:pt x="138" y="966"/>
                    </a:lnTo>
                    <a:lnTo>
                      <a:pt x="138" y="966"/>
                    </a:lnTo>
                    <a:lnTo>
                      <a:pt x="142" y="964"/>
                    </a:lnTo>
                    <a:lnTo>
                      <a:pt x="150" y="984"/>
                    </a:lnTo>
                    <a:lnTo>
                      <a:pt x="150" y="984"/>
                    </a:lnTo>
                    <a:lnTo>
                      <a:pt x="150" y="984"/>
                    </a:lnTo>
                    <a:lnTo>
                      <a:pt x="150" y="984"/>
                    </a:lnTo>
                    <a:lnTo>
                      <a:pt x="150" y="990"/>
                    </a:lnTo>
                    <a:lnTo>
                      <a:pt x="148" y="996"/>
                    </a:lnTo>
                    <a:lnTo>
                      <a:pt x="126" y="1028"/>
                    </a:lnTo>
                    <a:lnTo>
                      <a:pt x="126" y="1034"/>
                    </a:lnTo>
                    <a:lnTo>
                      <a:pt x="138" y="1044"/>
                    </a:lnTo>
                    <a:lnTo>
                      <a:pt x="148" y="1052"/>
                    </a:lnTo>
                    <a:lnTo>
                      <a:pt x="148" y="1052"/>
                    </a:lnTo>
                    <a:lnTo>
                      <a:pt x="148" y="1052"/>
                    </a:lnTo>
                    <a:lnTo>
                      <a:pt x="156" y="1060"/>
                    </a:lnTo>
                    <a:lnTo>
                      <a:pt x="162" y="1064"/>
                    </a:lnTo>
                    <a:lnTo>
                      <a:pt x="162" y="1064"/>
                    </a:lnTo>
                    <a:lnTo>
                      <a:pt x="170" y="1068"/>
                    </a:lnTo>
                    <a:lnTo>
                      <a:pt x="178" y="1076"/>
                    </a:lnTo>
                    <a:lnTo>
                      <a:pt x="178" y="1078"/>
                    </a:lnTo>
                    <a:lnTo>
                      <a:pt x="186" y="1082"/>
                    </a:lnTo>
                    <a:lnTo>
                      <a:pt x="190" y="1082"/>
                    </a:lnTo>
                    <a:lnTo>
                      <a:pt x="190" y="1082"/>
                    </a:lnTo>
                    <a:lnTo>
                      <a:pt x="192" y="1092"/>
                    </a:lnTo>
                    <a:lnTo>
                      <a:pt x="192" y="1092"/>
                    </a:lnTo>
                    <a:lnTo>
                      <a:pt x="194" y="1100"/>
                    </a:lnTo>
                    <a:lnTo>
                      <a:pt x="196" y="1112"/>
                    </a:lnTo>
                    <a:lnTo>
                      <a:pt x="216" y="1116"/>
                    </a:lnTo>
                    <a:lnTo>
                      <a:pt x="218" y="1116"/>
                    </a:lnTo>
                    <a:lnTo>
                      <a:pt x="218" y="1116"/>
                    </a:lnTo>
                    <a:lnTo>
                      <a:pt x="218" y="1118"/>
                    </a:lnTo>
                    <a:lnTo>
                      <a:pt x="220" y="1120"/>
                    </a:lnTo>
                    <a:lnTo>
                      <a:pt x="226" y="1130"/>
                    </a:lnTo>
                    <a:lnTo>
                      <a:pt x="242" y="1136"/>
                    </a:lnTo>
                    <a:lnTo>
                      <a:pt x="252" y="1130"/>
                    </a:lnTo>
                    <a:lnTo>
                      <a:pt x="250" y="1124"/>
                    </a:lnTo>
                    <a:lnTo>
                      <a:pt x="240" y="1114"/>
                    </a:lnTo>
                    <a:lnTo>
                      <a:pt x="242" y="1112"/>
                    </a:lnTo>
                    <a:lnTo>
                      <a:pt x="242" y="1112"/>
                    </a:lnTo>
                    <a:lnTo>
                      <a:pt x="250" y="1094"/>
                    </a:lnTo>
                    <a:lnTo>
                      <a:pt x="270" y="1094"/>
                    </a:lnTo>
                    <a:lnTo>
                      <a:pt x="270" y="1096"/>
                    </a:lnTo>
                    <a:lnTo>
                      <a:pt x="298" y="1104"/>
                    </a:lnTo>
                    <a:lnTo>
                      <a:pt x="314" y="1102"/>
                    </a:lnTo>
                    <a:lnTo>
                      <a:pt x="326" y="1092"/>
                    </a:lnTo>
                    <a:lnTo>
                      <a:pt x="326" y="1092"/>
                    </a:lnTo>
                    <a:lnTo>
                      <a:pt x="334" y="1080"/>
                    </a:lnTo>
                    <a:lnTo>
                      <a:pt x="342" y="1074"/>
                    </a:lnTo>
                    <a:lnTo>
                      <a:pt x="348" y="1070"/>
                    </a:lnTo>
                    <a:lnTo>
                      <a:pt x="354" y="1072"/>
                    </a:lnTo>
                    <a:lnTo>
                      <a:pt x="360" y="1070"/>
                    </a:lnTo>
                    <a:lnTo>
                      <a:pt x="360" y="1070"/>
                    </a:lnTo>
                    <a:lnTo>
                      <a:pt x="368" y="1072"/>
                    </a:lnTo>
                    <a:lnTo>
                      <a:pt x="374" y="1072"/>
                    </a:lnTo>
                    <a:lnTo>
                      <a:pt x="374" y="1072"/>
                    </a:lnTo>
                    <a:lnTo>
                      <a:pt x="374" y="1076"/>
                    </a:lnTo>
                    <a:lnTo>
                      <a:pt x="374" y="1076"/>
                    </a:lnTo>
                    <a:lnTo>
                      <a:pt x="378" y="1084"/>
                    </a:lnTo>
                    <a:lnTo>
                      <a:pt x="382" y="1096"/>
                    </a:lnTo>
                    <a:lnTo>
                      <a:pt x="382" y="1096"/>
                    </a:lnTo>
                    <a:lnTo>
                      <a:pt x="382" y="1096"/>
                    </a:lnTo>
                    <a:lnTo>
                      <a:pt x="386" y="1108"/>
                    </a:lnTo>
                    <a:lnTo>
                      <a:pt x="386" y="1110"/>
                    </a:lnTo>
                    <a:lnTo>
                      <a:pt x="382" y="1124"/>
                    </a:lnTo>
                    <a:lnTo>
                      <a:pt x="382" y="1124"/>
                    </a:lnTo>
                    <a:lnTo>
                      <a:pt x="382" y="1124"/>
                    </a:lnTo>
                    <a:lnTo>
                      <a:pt x="382" y="1124"/>
                    </a:lnTo>
                    <a:lnTo>
                      <a:pt x="368" y="1140"/>
                    </a:lnTo>
                    <a:lnTo>
                      <a:pt x="366" y="1142"/>
                    </a:lnTo>
                    <a:lnTo>
                      <a:pt x="366" y="1142"/>
                    </a:lnTo>
                    <a:lnTo>
                      <a:pt x="338" y="1154"/>
                    </a:lnTo>
                    <a:lnTo>
                      <a:pt x="334" y="1162"/>
                    </a:lnTo>
                    <a:lnTo>
                      <a:pt x="330" y="1186"/>
                    </a:lnTo>
                    <a:lnTo>
                      <a:pt x="332" y="1196"/>
                    </a:lnTo>
                    <a:lnTo>
                      <a:pt x="340" y="1208"/>
                    </a:lnTo>
                    <a:lnTo>
                      <a:pt x="342" y="1212"/>
                    </a:lnTo>
                    <a:lnTo>
                      <a:pt x="352" y="1218"/>
                    </a:lnTo>
                    <a:lnTo>
                      <a:pt x="386" y="1218"/>
                    </a:lnTo>
                    <a:lnTo>
                      <a:pt x="414" y="1214"/>
                    </a:lnTo>
                    <a:lnTo>
                      <a:pt x="418" y="1210"/>
                    </a:lnTo>
                    <a:lnTo>
                      <a:pt x="418" y="1210"/>
                    </a:lnTo>
                    <a:lnTo>
                      <a:pt x="424" y="1204"/>
                    </a:lnTo>
                    <a:lnTo>
                      <a:pt x="428" y="1204"/>
                    </a:lnTo>
                    <a:lnTo>
                      <a:pt x="448" y="1206"/>
                    </a:lnTo>
                    <a:lnTo>
                      <a:pt x="450" y="1204"/>
                    </a:lnTo>
                    <a:lnTo>
                      <a:pt x="450" y="1204"/>
                    </a:lnTo>
                    <a:lnTo>
                      <a:pt x="448" y="1196"/>
                    </a:lnTo>
                    <a:lnTo>
                      <a:pt x="450" y="1188"/>
                    </a:lnTo>
                    <a:lnTo>
                      <a:pt x="458" y="1174"/>
                    </a:lnTo>
                    <a:lnTo>
                      <a:pt x="458" y="1148"/>
                    </a:lnTo>
                    <a:lnTo>
                      <a:pt x="458" y="1148"/>
                    </a:lnTo>
                    <a:lnTo>
                      <a:pt x="474" y="1106"/>
                    </a:lnTo>
                    <a:lnTo>
                      <a:pt x="474" y="1106"/>
                    </a:lnTo>
                    <a:lnTo>
                      <a:pt x="474" y="1104"/>
                    </a:lnTo>
                    <a:lnTo>
                      <a:pt x="474" y="1104"/>
                    </a:lnTo>
                    <a:lnTo>
                      <a:pt x="474" y="1104"/>
                    </a:lnTo>
                    <a:lnTo>
                      <a:pt x="500" y="1084"/>
                    </a:lnTo>
                    <a:lnTo>
                      <a:pt x="502" y="1082"/>
                    </a:lnTo>
                    <a:lnTo>
                      <a:pt x="522" y="1092"/>
                    </a:lnTo>
                    <a:lnTo>
                      <a:pt x="522" y="1092"/>
                    </a:lnTo>
                    <a:lnTo>
                      <a:pt x="522" y="1092"/>
                    </a:lnTo>
                    <a:lnTo>
                      <a:pt x="536" y="1102"/>
                    </a:lnTo>
                    <a:lnTo>
                      <a:pt x="538" y="1108"/>
                    </a:lnTo>
                    <a:lnTo>
                      <a:pt x="540" y="1110"/>
                    </a:lnTo>
                    <a:lnTo>
                      <a:pt x="538" y="1128"/>
                    </a:lnTo>
                    <a:lnTo>
                      <a:pt x="530" y="1140"/>
                    </a:lnTo>
                    <a:lnTo>
                      <a:pt x="526" y="1156"/>
                    </a:lnTo>
                    <a:lnTo>
                      <a:pt x="526" y="1172"/>
                    </a:lnTo>
                    <a:lnTo>
                      <a:pt x="530" y="1180"/>
                    </a:lnTo>
                    <a:lnTo>
                      <a:pt x="538" y="1180"/>
                    </a:lnTo>
                    <a:lnTo>
                      <a:pt x="540" y="1180"/>
                    </a:lnTo>
                    <a:lnTo>
                      <a:pt x="552" y="1180"/>
                    </a:lnTo>
                    <a:lnTo>
                      <a:pt x="552" y="1180"/>
                    </a:lnTo>
                    <a:lnTo>
                      <a:pt x="556" y="1182"/>
                    </a:lnTo>
                    <a:lnTo>
                      <a:pt x="560" y="1186"/>
                    </a:lnTo>
                    <a:lnTo>
                      <a:pt x="566" y="1196"/>
                    </a:lnTo>
                    <a:lnTo>
                      <a:pt x="572" y="1200"/>
                    </a:lnTo>
                    <a:lnTo>
                      <a:pt x="574" y="1200"/>
                    </a:lnTo>
                    <a:lnTo>
                      <a:pt x="574" y="1200"/>
                    </a:lnTo>
                    <a:lnTo>
                      <a:pt x="574" y="1200"/>
                    </a:lnTo>
                    <a:lnTo>
                      <a:pt x="602" y="1212"/>
                    </a:lnTo>
                    <a:lnTo>
                      <a:pt x="614" y="1216"/>
                    </a:lnTo>
                    <a:lnTo>
                      <a:pt x="630" y="1214"/>
                    </a:lnTo>
                    <a:lnTo>
                      <a:pt x="638" y="1204"/>
                    </a:lnTo>
                    <a:lnTo>
                      <a:pt x="646" y="1164"/>
                    </a:lnTo>
                    <a:lnTo>
                      <a:pt x="648" y="1144"/>
                    </a:lnTo>
                    <a:lnTo>
                      <a:pt x="648" y="1142"/>
                    </a:lnTo>
                    <a:lnTo>
                      <a:pt x="650" y="1140"/>
                    </a:lnTo>
                    <a:lnTo>
                      <a:pt x="650" y="1140"/>
                    </a:lnTo>
                    <a:lnTo>
                      <a:pt x="666" y="1128"/>
                    </a:lnTo>
                    <a:lnTo>
                      <a:pt x="674" y="1116"/>
                    </a:lnTo>
                    <a:lnTo>
                      <a:pt x="674" y="1116"/>
                    </a:lnTo>
                    <a:lnTo>
                      <a:pt x="690" y="1108"/>
                    </a:lnTo>
                    <a:lnTo>
                      <a:pt x="700" y="1102"/>
                    </a:lnTo>
                    <a:lnTo>
                      <a:pt x="712" y="1098"/>
                    </a:lnTo>
                    <a:lnTo>
                      <a:pt x="706" y="1074"/>
                    </a:lnTo>
                    <a:lnTo>
                      <a:pt x="734" y="1076"/>
                    </a:lnTo>
                    <a:lnTo>
                      <a:pt x="734" y="1076"/>
                    </a:lnTo>
                    <a:lnTo>
                      <a:pt x="734" y="1078"/>
                    </a:lnTo>
                    <a:lnTo>
                      <a:pt x="734" y="1078"/>
                    </a:lnTo>
                    <a:lnTo>
                      <a:pt x="748" y="1084"/>
                    </a:lnTo>
                    <a:lnTo>
                      <a:pt x="748" y="1084"/>
                    </a:lnTo>
                    <a:lnTo>
                      <a:pt x="748" y="1082"/>
                    </a:lnTo>
                    <a:lnTo>
                      <a:pt x="752" y="1068"/>
                    </a:lnTo>
                    <a:lnTo>
                      <a:pt x="752" y="1064"/>
                    </a:lnTo>
                    <a:lnTo>
                      <a:pt x="754" y="1066"/>
                    </a:lnTo>
                    <a:lnTo>
                      <a:pt x="756" y="1066"/>
                    </a:lnTo>
                    <a:lnTo>
                      <a:pt x="768" y="1068"/>
                    </a:lnTo>
                    <a:lnTo>
                      <a:pt x="774" y="1068"/>
                    </a:lnTo>
                    <a:lnTo>
                      <a:pt x="786" y="1056"/>
                    </a:lnTo>
                    <a:lnTo>
                      <a:pt x="788" y="1056"/>
                    </a:lnTo>
                    <a:lnTo>
                      <a:pt x="788" y="1054"/>
                    </a:lnTo>
                    <a:lnTo>
                      <a:pt x="790" y="1054"/>
                    </a:lnTo>
                    <a:lnTo>
                      <a:pt x="806" y="1052"/>
                    </a:lnTo>
                    <a:lnTo>
                      <a:pt x="818" y="1038"/>
                    </a:lnTo>
                    <a:lnTo>
                      <a:pt x="826" y="1028"/>
                    </a:lnTo>
                    <a:lnTo>
                      <a:pt x="826" y="1016"/>
                    </a:lnTo>
                    <a:lnTo>
                      <a:pt x="826" y="1016"/>
                    </a:lnTo>
                    <a:lnTo>
                      <a:pt x="828" y="1010"/>
                    </a:lnTo>
                    <a:lnTo>
                      <a:pt x="834" y="1004"/>
                    </a:lnTo>
                    <a:lnTo>
                      <a:pt x="834" y="1004"/>
                    </a:lnTo>
                    <a:lnTo>
                      <a:pt x="834" y="1004"/>
                    </a:lnTo>
                    <a:lnTo>
                      <a:pt x="836" y="1004"/>
                    </a:lnTo>
                    <a:lnTo>
                      <a:pt x="850" y="1006"/>
                    </a:lnTo>
                    <a:lnTo>
                      <a:pt x="858" y="1002"/>
                    </a:lnTo>
                    <a:lnTo>
                      <a:pt x="860" y="992"/>
                    </a:lnTo>
                    <a:lnTo>
                      <a:pt x="876" y="986"/>
                    </a:lnTo>
                    <a:lnTo>
                      <a:pt x="876" y="986"/>
                    </a:lnTo>
                    <a:lnTo>
                      <a:pt x="878" y="986"/>
                    </a:lnTo>
                    <a:lnTo>
                      <a:pt x="878" y="986"/>
                    </a:lnTo>
                    <a:lnTo>
                      <a:pt x="898" y="988"/>
                    </a:lnTo>
                    <a:lnTo>
                      <a:pt x="914" y="984"/>
                    </a:lnTo>
                    <a:lnTo>
                      <a:pt x="922" y="976"/>
                    </a:lnTo>
                    <a:lnTo>
                      <a:pt x="930" y="962"/>
                    </a:lnTo>
                    <a:lnTo>
                      <a:pt x="918" y="950"/>
                    </a:lnTo>
                    <a:lnTo>
                      <a:pt x="918" y="948"/>
                    </a:lnTo>
                    <a:lnTo>
                      <a:pt x="918" y="948"/>
                    </a:lnTo>
                    <a:lnTo>
                      <a:pt x="914" y="940"/>
                    </a:lnTo>
                    <a:lnTo>
                      <a:pt x="914" y="940"/>
                    </a:lnTo>
                    <a:lnTo>
                      <a:pt x="912" y="924"/>
                    </a:lnTo>
                    <a:lnTo>
                      <a:pt x="912" y="924"/>
                    </a:lnTo>
                    <a:lnTo>
                      <a:pt x="918" y="912"/>
                    </a:lnTo>
                    <a:lnTo>
                      <a:pt x="918" y="912"/>
                    </a:lnTo>
                    <a:lnTo>
                      <a:pt x="920" y="904"/>
                    </a:lnTo>
                    <a:lnTo>
                      <a:pt x="928" y="896"/>
                    </a:lnTo>
                    <a:lnTo>
                      <a:pt x="936" y="878"/>
                    </a:lnTo>
                    <a:lnTo>
                      <a:pt x="936" y="876"/>
                    </a:lnTo>
                    <a:lnTo>
                      <a:pt x="938" y="876"/>
                    </a:lnTo>
                    <a:lnTo>
                      <a:pt x="946" y="864"/>
                    </a:lnTo>
                    <a:lnTo>
                      <a:pt x="958" y="840"/>
                    </a:lnTo>
                    <a:lnTo>
                      <a:pt x="968" y="856"/>
                    </a:lnTo>
                    <a:lnTo>
                      <a:pt x="970" y="856"/>
                    </a:lnTo>
                    <a:lnTo>
                      <a:pt x="970" y="858"/>
                    </a:lnTo>
                    <a:lnTo>
                      <a:pt x="974" y="874"/>
                    </a:lnTo>
                    <a:lnTo>
                      <a:pt x="974" y="874"/>
                    </a:lnTo>
                    <a:lnTo>
                      <a:pt x="976" y="890"/>
                    </a:lnTo>
                    <a:lnTo>
                      <a:pt x="986" y="896"/>
                    </a:lnTo>
                    <a:lnTo>
                      <a:pt x="988" y="896"/>
                    </a:lnTo>
                    <a:lnTo>
                      <a:pt x="988" y="896"/>
                    </a:lnTo>
                    <a:lnTo>
                      <a:pt x="988" y="896"/>
                    </a:lnTo>
                    <a:lnTo>
                      <a:pt x="990" y="896"/>
                    </a:lnTo>
                    <a:lnTo>
                      <a:pt x="992" y="896"/>
                    </a:lnTo>
                    <a:lnTo>
                      <a:pt x="1002" y="880"/>
                    </a:lnTo>
                    <a:lnTo>
                      <a:pt x="1006" y="864"/>
                    </a:lnTo>
                    <a:lnTo>
                      <a:pt x="1010" y="864"/>
                    </a:lnTo>
                    <a:lnTo>
                      <a:pt x="1012" y="864"/>
                    </a:lnTo>
                    <a:lnTo>
                      <a:pt x="1034" y="872"/>
                    </a:lnTo>
                    <a:lnTo>
                      <a:pt x="1046" y="864"/>
                    </a:lnTo>
                    <a:lnTo>
                      <a:pt x="1046" y="864"/>
                    </a:lnTo>
                    <a:lnTo>
                      <a:pt x="1048" y="864"/>
                    </a:lnTo>
                    <a:lnTo>
                      <a:pt x="1060" y="862"/>
                    </a:lnTo>
                    <a:lnTo>
                      <a:pt x="1068" y="848"/>
                    </a:lnTo>
                    <a:lnTo>
                      <a:pt x="1068" y="832"/>
                    </a:lnTo>
                    <a:lnTo>
                      <a:pt x="1074" y="806"/>
                    </a:lnTo>
                    <a:lnTo>
                      <a:pt x="1074" y="808"/>
                    </a:lnTo>
                    <a:lnTo>
                      <a:pt x="1078" y="808"/>
                    </a:lnTo>
                    <a:lnTo>
                      <a:pt x="1094" y="812"/>
                    </a:lnTo>
                    <a:lnTo>
                      <a:pt x="1102" y="796"/>
                    </a:lnTo>
                    <a:lnTo>
                      <a:pt x="1104" y="796"/>
                    </a:lnTo>
                    <a:lnTo>
                      <a:pt x="1106" y="796"/>
                    </a:lnTo>
                    <a:lnTo>
                      <a:pt x="1122" y="796"/>
                    </a:lnTo>
                    <a:lnTo>
                      <a:pt x="1124" y="796"/>
                    </a:lnTo>
                    <a:lnTo>
                      <a:pt x="1124" y="796"/>
                    </a:lnTo>
                    <a:lnTo>
                      <a:pt x="1126" y="796"/>
                    </a:lnTo>
                    <a:lnTo>
                      <a:pt x="1134" y="808"/>
                    </a:lnTo>
                    <a:lnTo>
                      <a:pt x="1134" y="808"/>
                    </a:lnTo>
                    <a:lnTo>
                      <a:pt x="1134" y="810"/>
                    </a:lnTo>
                    <a:lnTo>
                      <a:pt x="1134" y="812"/>
                    </a:lnTo>
                    <a:lnTo>
                      <a:pt x="1136" y="828"/>
                    </a:lnTo>
                    <a:lnTo>
                      <a:pt x="1144" y="834"/>
                    </a:lnTo>
                    <a:lnTo>
                      <a:pt x="1154" y="824"/>
                    </a:lnTo>
                    <a:lnTo>
                      <a:pt x="1158" y="828"/>
                    </a:lnTo>
                    <a:lnTo>
                      <a:pt x="1158" y="828"/>
                    </a:lnTo>
                    <a:lnTo>
                      <a:pt x="1162" y="834"/>
                    </a:lnTo>
                    <a:lnTo>
                      <a:pt x="1162" y="840"/>
                    </a:lnTo>
                    <a:lnTo>
                      <a:pt x="1162" y="854"/>
                    </a:lnTo>
                    <a:lnTo>
                      <a:pt x="1158" y="868"/>
                    </a:lnTo>
                    <a:lnTo>
                      <a:pt x="1162" y="876"/>
                    </a:lnTo>
                    <a:lnTo>
                      <a:pt x="1170" y="884"/>
                    </a:lnTo>
                    <a:lnTo>
                      <a:pt x="1202" y="888"/>
                    </a:lnTo>
                    <a:lnTo>
                      <a:pt x="1204" y="890"/>
                    </a:lnTo>
                    <a:lnTo>
                      <a:pt x="1204" y="890"/>
                    </a:lnTo>
                    <a:lnTo>
                      <a:pt x="1206" y="890"/>
                    </a:lnTo>
                    <a:lnTo>
                      <a:pt x="1206" y="890"/>
                    </a:lnTo>
                    <a:lnTo>
                      <a:pt x="1208" y="892"/>
                    </a:lnTo>
                    <a:lnTo>
                      <a:pt x="1218" y="880"/>
                    </a:lnTo>
                    <a:lnTo>
                      <a:pt x="1218" y="880"/>
                    </a:lnTo>
                    <a:lnTo>
                      <a:pt x="1226" y="872"/>
                    </a:lnTo>
                    <a:lnTo>
                      <a:pt x="1222" y="860"/>
                    </a:lnTo>
                    <a:lnTo>
                      <a:pt x="1214" y="808"/>
                    </a:lnTo>
                    <a:lnTo>
                      <a:pt x="1238" y="820"/>
                    </a:lnTo>
                    <a:lnTo>
                      <a:pt x="1238" y="820"/>
                    </a:lnTo>
                    <a:lnTo>
                      <a:pt x="1238" y="820"/>
                    </a:lnTo>
                    <a:lnTo>
                      <a:pt x="1250" y="832"/>
                    </a:lnTo>
                    <a:lnTo>
                      <a:pt x="1256" y="838"/>
                    </a:lnTo>
                    <a:lnTo>
                      <a:pt x="1266" y="832"/>
                    </a:lnTo>
                    <a:lnTo>
                      <a:pt x="1298" y="796"/>
                    </a:lnTo>
                    <a:lnTo>
                      <a:pt x="1298" y="796"/>
                    </a:lnTo>
                    <a:lnTo>
                      <a:pt x="1300" y="796"/>
                    </a:lnTo>
                    <a:lnTo>
                      <a:pt x="1312" y="786"/>
                    </a:lnTo>
                    <a:lnTo>
                      <a:pt x="1326" y="768"/>
                    </a:lnTo>
                    <a:lnTo>
                      <a:pt x="1326" y="766"/>
                    </a:lnTo>
                    <a:lnTo>
                      <a:pt x="1344" y="770"/>
                    </a:lnTo>
                    <a:lnTo>
                      <a:pt x="1354" y="770"/>
                    </a:lnTo>
                    <a:lnTo>
                      <a:pt x="1354" y="770"/>
                    </a:lnTo>
                    <a:lnTo>
                      <a:pt x="1354" y="762"/>
                    </a:lnTo>
                    <a:lnTo>
                      <a:pt x="1356" y="756"/>
                    </a:lnTo>
                    <a:lnTo>
                      <a:pt x="1370" y="740"/>
                    </a:lnTo>
                    <a:lnTo>
                      <a:pt x="1374" y="736"/>
                    </a:lnTo>
                    <a:lnTo>
                      <a:pt x="1390" y="742"/>
                    </a:lnTo>
                    <a:lnTo>
                      <a:pt x="1408" y="740"/>
                    </a:lnTo>
                    <a:lnTo>
                      <a:pt x="1422" y="726"/>
                    </a:lnTo>
                    <a:lnTo>
                      <a:pt x="1428" y="714"/>
                    </a:lnTo>
                    <a:lnTo>
                      <a:pt x="1424" y="708"/>
                    </a:lnTo>
                    <a:lnTo>
                      <a:pt x="1412" y="714"/>
                    </a:lnTo>
                    <a:lnTo>
                      <a:pt x="1412" y="712"/>
                    </a:lnTo>
                    <a:lnTo>
                      <a:pt x="1410" y="712"/>
                    </a:lnTo>
                    <a:lnTo>
                      <a:pt x="1396" y="700"/>
                    </a:lnTo>
                    <a:lnTo>
                      <a:pt x="1396" y="698"/>
                    </a:lnTo>
                    <a:lnTo>
                      <a:pt x="1402" y="676"/>
                    </a:lnTo>
                    <a:lnTo>
                      <a:pt x="1402" y="660"/>
                    </a:lnTo>
                    <a:lnTo>
                      <a:pt x="1398" y="648"/>
                    </a:lnTo>
                    <a:lnTo>
                      <a:pt x="1388" y="644"/>
                    </a:lnTo>
                    <a:lnTo>
                      <a:pt x="1388" y="642"/>
                    </a:lnTo>
                    <a:lnTo>
                      <a:pt x="1386" y="642"/>
                    </a:lnTo>
                    <a:lnTo>
                      <a:pt x="1386" y="640"/>
                    </a:lnTo>
                    <a:lnTo>
                      <a:pt x="1376" y="622"/>
                    </a:lnTo>
                    <a:lnTo>
                      <a:pt x="1374" y="620"/>
                    </a:lnTo>
                    <a:lnTo>
                      <a:pt x="1362" y="636"/>
                    </a:lnTo>
                    <a:lnTo>
                      <a:pt x="1348" y="644"/>
                    </a:lnTo>
                    <a:lnTo>
                      <a:pt x="1344" y="646"/>
                    </a:lnTo>
                    <a:lnTo>
                      <a:pt x="1344" y="644"/>
                    </a:lnTo>
                    <a:lnTo>
                      <a:pt x="1342" y="644"/>
                    </a:lnTo>
                    <a:lnTo>
                      <a:pt x="1328" y="630"/>
                    </a:lnTo>
                    <a:lnTo>
                      <a:pt x="1328" y="628"/>
                    </a:lnTo>
                    <a:lnTo>
                      <a:pt x="1318" y="606"/>
                    </a:lnTo>
                    <a:lnTo>
                      <a:pt x="1318" y="606"/>
                    </a:lnTo>
                    <a:lnTo>
                      <a:pt x="1314" y="590"/>
                    </a:lnTo>
                    <a:lnTo>
                      <a:pt x="1314" y="588"/>
                    </a:lnTo>
                    <a:lnTo>
                      <a:pt x="1314" y="588"/>
                    </a:lnTo>
                    <a:lnTo>
                      <a:pt x="1314" y="564"/>
                    </a:lnTo>
                    <a:lnTo>
                      <a:pt x="1312" y="550"/>
                    </a:lnTo>
                    <a:lnTo>
                      <a:pt x="1300" y="546"/>
                    </a:lnTo>
                    <a:lnTo>
                      <a:pt x="1300" y="546"/>
                    </a:lnTo>
                    <a:lnTo>
                      <a:pt x="1300" y="546"/>
                    </a:lnTo>
                    <a:lnTo>
                      <a:pt x="1274" y="526"/>
                    </a:lnTo>
                    <a:lnTo>
                      <a:pt x="1276" y="524"/>
                    </a:lnTo>
                    <a:lnTo>
                      <a:pt x="1288" y="510"/>
                    </a:lnTo>
                    <a:lnTo>
                      <a:pt x="1288" y="510"/>
                    </a:lnTo>
                    <a:lnTo>
                      <a:pt x="1288" y="508"/>
                    </a:lnTo>
                    <a:lnTo>
                      <a:pt x="1290" y="508"/>
                    </a:lnTo>
                    <a:lnTo>
                      <a:pt x="1290" y="508"/>
                    </a:lnTo>
                    <a:lnTo>
                      <a:pt x="1302" y="508"/>
                    </a:lnTo>
                    <a:lnTo>
                      <a:pt x="1304" y="508"/>
                    </a:lnTo>
                    <a:lnTo>
                      <a:pt x="1304" y="508"/>
                    </a:lnTo>
                    <a:lnTo>
                      <a:pt x="1310" y="510"/>
                    </a:lnTo>
                    <a:lnTo>
                      <a:pt x="1314" y="514"/>
                    </a:lnTo>
                    <a:lnTo>
                      <a:pt x="1326" y="522"/>
                    </a:lnTo>
                    <a:lnTo>
                      <a:pt x="1338" y="512"/>
                    </a:lnTo>
                    <a:lnTo>
                      <a:pt x="1346" y="500"/>
                    </a:lnTo>
                    <a:lnTo>
                      <a:pt x="1346" y="490"/>
                    </a:lnTo>
                    <a:lnTo>
                      <a:pt x="1344" y="464"/>
                    </a:lnTo>
                    <a:lnTo>
                      <a:pt x="1342" y="454"/>
                    </a:lnTo>
                    <a:lnTo>
                      <a:pt x="1324" y="452"/>
                    </a:lnTo>
                    <a:lnTo>
                      <a:pt x="1324" y="440"/>
                    </a:lnTo>
                    <a:lnTo>
                      <a:pt x="1308" y="420"/>
                    </a:lnTo>
                    <a:lnTo>
                      <a:pt x="1306" y="420"/>
                    </a:lnTo>
                    <a:lnTo>
                      <a:pt x="1298" y="406"/>
                    </a:lnTo>
                    <a:lnTo>
                      <a:pt x="1298" y="404"/>
                    </a:lnTo>
                    <a:lnTo>
                      <a:pt x="1298" y="402"/>
                    </a:lnTo>
                    <a:lnTo>
                      <a:pt x="1298" y="402"/>
                    </a:lnTo>
                    <a:lnTo>
                      <a:pt x="1314" y="380"/>
                    </a:lnTo>
                    <a:lnTo>
                      <a:pt x="1314" y="378"/>
                    </a:lnTo>
                    <a:lnTo>
                      <a:pt x="1316" y="378"/>
                    </a:lnTo>
                    <a:lnTo>
                      <a:pt x="1316" y="376"/>
                    </a:lnTo>
                    <a:lnTo>
                      <a:pt x="1318" y="376"/>
                    </a:lnTo>
                    <a:lnTo>
                      <a:pt x="1324" y="376"/>
                    </a:lnTo>
                    <a:lnTo>
                      <a:pt x="1334" y="368"/>
                    </a:lnTo>
                    <a:lnTo>
                      <a:pt x="1344" y="336"/>
                    </a:lnTo>
                    <a:lnTo>
                      <a:pt x="1344" y="336"/>
                    </a:lnTo>
                    <a:lnTo>
                      <a:pt x="1344" y="336"/>
                    </a:lnTo>
                    <a:lnTo>
                      <a:pt x="1358" y="322"/>
                    </a:lnTo>
                    <a:lnTo>
                      <a:pt x="1358" y="320"/>
                    </a:lnTo>
                    <a:lnTo>
                      <a:pt x="1358" y="320"/>
                    </a:lnTo>
                    <a:lnTo>
                      <a:pt x="1358" y="320"/>
                    </a:lnTo>
                    <a:lnTo>
                      <a:pt x="1374" y="316"/>
                    </a:lnTo>
                    <a:lnTo>
                      <a:pt x="1374" y="318"/>
                    </a:lnTo>
                    <a:lnTo>
                      <a:pt x="1382" y="326"/>
                    </a:lnTo>
                    <a:lnTo>
                      <a:pt x="1386" y="328"/>
                    </a:lnTo>
                    <a:lnTo>
                      <a:pt x="1392" y="302"/>
                    </a:lnTo>
                    <a:lnTo>
                      <a:pt x="1386" y="284"/>
                    </a:lnTo>
                    <a:lnTo>
                      <a:pt x="1386" y="284"/>
                    </a:lnTo>
                    <a:lnTo>
                      <a:pt x="1386" y="282"/>
                    </a:lnTo>
                    <a:lnTo>
                      <a:pt x="1388" y="262"/>
                    </a:lnTo>
                    <a:lnTo>
                      <a:pt x="1388" y="260"/>
                    </a:lnTo>
                    <a:lnTo>
                      <a:pt x="1398" y="250"/>
                    </a:lnTo>
                    <a:lnTo>
                      <a:pt x="1404" y="240"/>
                    </a:lnTo>
                    <a:lnTo>
                      <a:pt x="1404" y="230"/>
                    </a:lnTo>
                    <a:lnTo>
                      <a:pt x="1404" y="230"/>
                    </a:lnTo>
                    <a:lnTo>
                      <a:pt x="1402" y="220"/>
                    </a:lnTo>
                    <a:lnTo>
                      <a:pt x="1398" y="204"/>
                    </a:lnTo>
                    <a:lnTo>
                      <a:pt x="1398" y="204"/>
                    </a:lnTo>
                    <a:lnTo>
                      <a:pt x="1398" y="204"/>
                    </a:lnTo>
                    <a:lnTo>
                      <a:pt x="1398" y="186"/>
                    </a:lnTo>
                    <a:lnTo>
                      <a:pt x="1398" y="184"/>
                    </a:lnTo>
                    <a:lnTo>
                      <a:pt x="1402" y="168"/>
                    </a:lnTo>
                    <a:lnTo>
                      <a:pt x="1402" y="168"/>
                    </a:lnTo>
                    <a:lnTo>
                      <a:pt x="1398" y="158"/>
                    </a:lnTo>
                    <a:lnTo>
                      <a:pt x="1396" y="152"/>
                    </a:lnTo>
                    <a:lnTo>
                      <a:pt x="1398" y="128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MH_Other_3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734050" y="3740149"/>
                <a:ext cx="1258552" cy="1064929"/>
              </a:xfrm>
              <a:custGeom>
                <a:avLst/>
                <a:gdLst>
                  <a:gd name="T0" fmla="*/ 536 w 912"/>
                  <a:gd name="T1" fmla="*/ 308 h 772"/>
                  <a:gd name="T2" fmla="*/ 516 w 912"/>
                  <a:gd name="T3" fmla="*/ 320 h 772"/>
                  <a:gd name="T4" fmla="*/ 456 w 912"/>
                  <a:gd name="T5" fmla="*/ 264 h 772"/>
                  <a:gd name="T6" fmla="*/ 424 w 912"/>
                  <a:gd name="T7" fmla="*/ 242 h 772"/>
                  <a:gd name="T8" fmla="*/ 390 w 912"/>
                  <a:gd name="T9" fmla="*/ 204 h 772"/>
                  <a:gd name="T10" fmla="*/ 396 w 912"/>
                  <a:gd name="T11" fmla="*/ 156 h 772"/>
                  <a:gd name="T12" fmla="*/ 334 w 912"/>
                  <a:gd name="T13" fmla="*/ 178 h 772"/>
                  <a:gd name="T14" fmla="*/ 304 w 912"/>
                  <a:gd name="T15" fmla="*/ 142 h 772"/>
                  <a:gd name="T16" fmla="*/ 276 w 912"/>
                  <a:gd name="T17" fmla="*/ 48 h 772"/>
                  <a:gd name="T18" fmla="*/ 256 w 912"/>
                  <a:gd name="T19" fmla="*/ 14 h 772"/>
                  <a:gd name="T20" fmla="*/ 210 w 912"/>
                  <a:gd name="T21" fmla="*/ 56 h 772"/>
                  <a:gd name="T22" fmla="*/ 168 w 912"/>
                  <a:gd name="T23" fmla="*/ 70 h 772"/>
                  <a:gd name="T24" fmla="*/ 108 w 912"/>
                  <a:gd name="T25" fmla="*/ 86 h 772"/>
                  <a:gd name="T26" fmla="*/ 60 w 912"/>
                  <a:gd name="T27" fmla="*/ 132 h 772"/>
                  <a:gd name="T28" fmla="*/ 8 w 912"/>
                  <a:gd name="T29" fmla="*/ 158 h 772"/>
                  <a:gd name="T30" fmla="*/ 40 w 912"/>
                  <a:gd name="T31" fmla="*/ 236 h 772"/>
                  <a:gd name="T32" fmla="*/ 112 w 912"/>
                  <a:gd name="T33" fmla="*/ 254 h 772"/>
                  <a:gd name="T34" fmla="*/ 220 w 912"/>
                  <a:gd name="T35" fmla="*/ 278 h 772"/>
                  <a:gd name="T36" fmla="*/ 302 w 912"/>
                  <a:gd name="T37" fmla="*/ 284 h 772"/>
                  <a:gd name="T38" fmla="*/ 372 w 912"/>
                  <a:gd name="T39" fmla="*/ 312 h 772"/>
                  <a:gd name="T40" fmla="*/ 430 w 912"/>
                  <a:gd name="T41" fmla="*/ 336 h 772"/>
                  <a:gd name="T42" fmla="*/ 524 w 912"/>
                  <a:gd name="T43" fmla="*/ 406 h 772"/>
                  <a:gd name="T44" fmla="*/ 560 w 912"/>
                  <a:gd name="T45" fmla="*/ 494 h 772"/>
                  <a:gd name="T46" fmla="*/ 528 w 912"/>
                  <a:gd name="T47" fmla="*/ 598 h 772"/>
                  <a:gd name="T48" fmla="*/ 508 w 912"/>
                  <a:gd name="T49" fmla="*/ 630 h 772"/>
                  <a:gd name="T50" fmla="*/ 488 w 912"/>
                  <a:gd name="T51" fmla="*/ 658 h 772"/>
                  <a:gd name="T52" fmla="*/ 498 w 912"/>
                  <a:gd name="T53" fmla="*/ 706 h 772"/>
                  <a:gd name="T54" fmla="*/ 524 w 912"/>
                  <a:gd name="T55" fmla="*/ 696 h 772"/>
                  <a:gd name="T56" fmla="*/ 528 w 912"/>
                  <a:gd name="T57" fmla="*/ 668 h 772"/>
                  <a:gd name="T58" fmla="*/ 554 w 912"/>
                  <a:gd name="T59" fmla="*/ 642 h 772"/>
                  <a:gd name="T60" fmla="*/ 596 w 912"/>
                  <a:gd name="T61" fmla="*/ 684 h 772"/>
                  <a:gd name="T62" fmla="*/ 666 w 912"/>
                  <a:gd name="T63" fmla="*/ 724 h 772"/>
                  <a:gd name="T64" fmla="*/ 670 w 912"/>
                  <a:gd name="T65" fmla="*/ 760 h 772"/>
                  <a:gd name="T66" fmla="*/ 730 w 912"/>
                  <a:gd name="T67" fmla="*/ 744 h 772"/>
                  <a:gd name="T68" fmla="*/ 728 w 912"/>
                  <a:gd name="T69" fmla="*/ 712 h 772"/>
                  <a:gd name="T70" fmla="*/ 780 w 912"/>
                  <a:gd name="T71" fmla="*/ 688 h 772"/>
                  <a:gd name="T72" fmla="*/ 766 w 912"/>
                  <a:gd name="T73" fmla="*/ 626 h 772"/>
                  <a:gd name="T74" fmla="*/ 796 w 912"/>
                  <a:gd name="T75" fmla="*/ 580 h 772"/>
                  <a:gd name="T76" fmla="*/ 838 w 912"/>
                  <a:gd name="T77" fmla="*/ 586 h 772"/>
                  <a:gd name="T78" fmla="*/ 876 w 912"/>
                  <a:gd name="T79" fmla="*/ 556 h 772"/>
                  <a:gd name="T80" fmla="*/ 906 w 912"/>
                  <a:gd name="T81" fmla="*/ 512 h 772"/>
                  <a:gd name="T82" fmla="*/ 868 w 912"/>
                  <a:gd name="T83" fmla="*/ 472 h 772"/>
                  <a:gd name="T84" fmla="*/ 810 w 912"/>
                  <a:gd name="T85" fmla="*/ 436 h 772"/>
                  <a:gd name="T86" fmla="*/ 808 w 912"/>
                  <a:gd name="T87" fmla="*/ 496 h 772"/>
                  <a:gd name="T88" fmla="*/ 812 w 912"/>
                  <a:gd name="T89" fmla="*/ 538 h 772"/>
                  <a:gd name="T90" fmla="*/ 792 w 912"/>
                  <a:gd name="T91" fmla="*/ 544 h 772"/>
                  <a:gd name="T92" fmla="*/ 776 w 912"/>
                  <a:gd name="T93" fmla="*/ 580 h 772"/>
                  <a:gd name="T94" fmla="*/ 746 w 912"/>
                  <a:gd name="T95" fmla="*/ 566 h 772"/>
                  <a:gd name="T96" fmla="*/ 712 w 912"/>
                  <a:gd name="T97" fmla="*/ 538 h 772"/>
                  <a:gd name="T98" fmla="*/ 716 w 912"/>
                  <a:gd name="T99" fmla="*/ 506 h 772"/>
                  <a:gd name="T100" fmla="*/ 688 w 912"/>
                  <a:gd name="T101" fmla="*/ 434 h 772"/>
                  <a:gd name="T102" fmla="*/ 624 w 912"/>
                  <a:gd name="T103" fmla="*/ 402 h 772"/>
                  <a:gd name="T104" fmla="*/ 598 w 912"/>
                  <a:gd name="T105" fmla="*/ 376 h 772"/>
                  <a:gd name="T106" fmla="*/ 604 w 912"/>
                  <a:gd name="T107" fmla="*/ 324 h 772"/>
                  <a:gd name="T108" fmla="*/ 648 w 912"/>
                  <a:gd name="T109" fmla="*/ 276 h 772"/>
                  <a:gd name="T110" fmla="*/ 592 w 912"/>
                  <a:gd name="T111" fmla="*/ 286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2" h="772">
                    <a:moveTo>
                      <a:pt x="542" y="280"/>
                    </a:moveTo>
                    <a:lnTo>
                      <a:pt x="530" y="280"/>
                    </a:lnTo>
                    <a:lnTo>
                      <a:pt x="526" y="288"/>
                    </a:lnTo>
                    <a:lnTo>
                      <a:pt x="532" y="296"/>
                    </a:lnTo>
                    <a:lnTo>
                      <a:pt x="532" y="296"/>
                    </a:lnTo>
                    <a:lnTo>
                      <a:pt x="532" y="296"/>
                    </a:lnTo>
                    <a:lnTo>
                      <a:pt x="536" y="308"/>
                    </a:lnTo>
                    <a:lnTo>
                      <a:pt x="536" y="308"/>
                    </a:lnTo>
                    <a:lnTo>
                      <a:pt x="536" y="310"/>
                    </a:lnTo>
                    <a:lnTo>
                      <a:pt x="536" y="312"/>
                    </a:lnTo>
                    <a:lnTo>
                      <a:pt x="518" y="320"/>
                    </a:lnTo>
                    <a:lnTo>
                      <a:pt x="516" y="320"/>
                    </a:lnTo>
                    <a:lnTo>
                      <a:pt x="516" y="320"/>
                    </a:lnTo>
                    <a:lnTo>
                      <a:pt x="516" y="320"/>
                    </a:lnTo>
                    <a:lnTo>
                      <a:pt x="516" y="320"/>
                    </a:lnTo>
                    <a:lnTo>
                      <a:pt x="516" y="320"/>
                    </a:lnTo>
                    <a:lnTo>
                      <a:pt x="506" y="320"/>
                    </a:lnTo>
                    <a:lnTo>
                      <a:pt x="500" y="316"/>
                    </a:lnTo>
                    <a:lnTo>
                      <a:pt x="494" y="314"/>
                    </a:lnTo>
                    <a:lnTo>
                      <a:pt x="492" y="310"/>
                    </a:lnTo>
                    <a:lnTo>
                      <a:pt x="488" y="300"/>
                    </a:lnTo>
                    <a:lnTo>
                      <a:pt x="464" y="296"/>
                    </a:lnTo>
                    <a:lnTo>
                      <a:pt x="456" y="264"/>
                    </a:lnTo>
                    <a:lnTo>
                      <a:pt x="456" y="264"/>
                    </a:lnTo>
                    <a:lnTo>
                      <a:pt x="450" y="262"/>
                    </a:lnTo>
                    <a:lnTo>
                      <a:pt x="446" y="258"/>
                    </a:lnTo>
                    <a:lnTo>
                      <a:pt x="444" y="256"/>
                    </a:lnTo>
                    <a:lnTo>
                      <a:pt x="444" y="256"/>
                    </a:lnTo>
                    <a:lnTo>
                      <a:pt x="440" y="250"/>
                    </a:lnTo>
                    <a:lnTo>
                      <a:pt x="432" y="248"/>
                    </a:lnTo>
                    <a:lnTo>
                      <a:pt x="432" y="248"/>
                    </a:lnTo>
                    <a:lnTo>
                      <a:pt x="424" y="242"/>
                    </a:lnTo>
                    <a:lnTo>
                      <a:pt x="416" y="232"/>
                    </a:lnTo>
                    <a:lnTo>
                      <a:pt x="406" y="228"/>
                    </a:lnTo>
                    <a:lnTo>
                      <a:pt x="406" y="228"/>
                    </a:lnTo>
                    <a:lnTo>
                      <a:pt x="406" y="228"/>
                    </a:lnTo>
                    <a:lnTo>
                      <a:pt x="406" y="228"/>
                    </a:lnTo>
                    <a:lnTo>
                      <a:pt x="392" y="214"/>
                    </a:lnTo>
                    <a:lnTo>
                      <a:pt x="392" y="214"/>
                    </a:lnTo>
                    <a:lnTo>
                      <a:pt x="390" y="204"/>
                    </a:lnTo>
                    <a:lnTo>
                      <a:pt x="390" y="202"/>
                    </a:lnTo>
                    <a:lnTo>
                      <a:pt x="416" y="168"/>
                    </a:lnTo>
                    <a:lnTo>
                      <a:pt x="416" y="168"/>
                    </a:lnTo>
                    <a:lnTo>
                      <a:pt x="416" y="164"/>
                    </a:lnTo>
                    <a:lnTo>
                      <a:pt x="416" y="162"/>
                    </a:lnTo>
                    <a:lnTo>
                      <a:pt x="412" y="152"/>
                    </a:lnTo>
                    <a:lnTo>
                      <a:pt x="398" y="156"/>
                    </a:lnTo>
                    <a:lnTo>
                      <a:pt x="396" y="156"/>
                    </a:lnTo>
                    <a:lnTo>
                      <a:pt x="396" y="158"/>
                    </a:lnTo>
                    <a:lnTo>
                      <a:pt x="396" y="158"/>
                    </a:lnTo>
                    <a:lnTo>
                      <a:pt x="360" y="160"/>
                    </a:lnTo>
                    <a:lnTo>
                      <a:pt x="348" y="164"/>
                    </a:lnTo>
                    <a:lnTo>
                      <a:pt x="342" y="168"/>
                    </a:lnTo>
                    <a:lnTo>
                      <a:pt x="340" y="172"/>
                    </a:lnTo>
                    <a:lnTo>
                      <a:pt x="340" y="172"/>
                    </a:lnTo>
                    <a:lnTo>
                      <a:pt x="334" y="178"/>
                    </a:lnTo>
                    <a:lnTo>
                      <a:pt x="330" y="178"/>
                    </a:lnTo>
                    <a:lnTo>
                      <a:pt x="324" y="178"/>
                    </a:lnTo>
                    <a:lnTo>
                      <a:pt x="324" y="178"/>
                    </a:lnTo>
                    <a:lnTo>
                      <a:pt x="324" y="176"/>
                    </a:lnTo>
                    <a:lnTo>
                      <a:pt x="312" y="168"/>
                    </a:lnTo>
                    <a:lnTo>
                      <a:pt x="312" y="148"/>
                    </a:lnTo>
                    <a:lnTo>
                      <a:pt x="312" y="148"/>
                    </a:lnTo>
                    <a:lnTo>
                      <a:pt x="304" y="142"/>
                    </a:lnTo>
                    <a:lnTo>
                      <a:pt x="300" y="134"/>
                    </a:lnTo>
                    <a:lnTo>
                      <a:pt x="296" y="116"/>
                    </a:lnTo>
                    <a:lnTo>
                      <a:pt x="288" y="108"/>
                    </a:lnTo>
                    <a:lnTo>
                      <a:pt x="280" y="100"/>
                    </a:lnTo>
                    <a:lnTo>
                      <a:pt x="276" y="98"/>
                    </a:lnTo>
                    <a:lnTo>
                      <a:pt x="290" y="80"/>
                    </a:lnTo>
                    <a:lnTo>
                      <a:pt x="292" y="68"/>
                    </a:lnTo>
                    <a:lnTo>
                      <a:pt x="276" y="48"/>
                    </a:lnTo>
                    <a:lnTo>
                      <a:pt x="276" y="48"/>
                    </a:lnTo>
                    <a:lnTo>
                      <a:pt x="276" y="48"/>
                    </a:lnTo>
                    <a:lnTo>
                      <a:pt x="268" y="32"/>
                    </a:lnTo>
                    <a:lnTo>
                      <a:pt x="268" y="32"/>
                    </a:lnTo>
                    <a:lnTo>
                      <a:pt x="268" y="32"/>
                    </a:lnTo>
                    <a:lnTo>
                      <a:pt x="268" y="24"/>
                    </a:lnTo>
                    <a:lnTo>
                      <a:pt x="256" y="16"/>
                    </a:lnTo>
                    <a:lnTo>
                      <a:pt x="256" y="14"/>
                    </a:lnTo>
                    <a:lnTo>
                      <a:pt x="256" y="14"/>
                    </a:lnTo>
                    <a:lnTo>
                      <a:pt x="256" y="14"/>
                    </a:lnTo>
                    <a:lnTo>
                      <a:pt x="246" y="2"/>
                    </a:lnTo>
                    <a:lnTo>
                      <a:pt x="232" y="0"/>
                    </a:lnTo>
                    <a:lnTo>
                      <a:pt x="216" y="4"/>
                    </a:lnTo>
                    <a:lnTo>
                      <a:pt x="212" y="8"/>
                    </a:lnTo>
                    <a:lnTo>
                      <a:pt x="210" y="30"/>
                    </a:lnTo>
                    <a:lnTo>
                      <a:pt x="210" y="56"/>
                    </a:lnTo>
                    <a:lnTo>
                      <a:pt x="208" y="56"/>
                    </a:lnTo>
                    <a:lnTo>
                      <a:pt x="192" y="62"/>
                    </a:lnTo>
                    <a:lnTo>
                      <a:pt x="192" y="62"/>
                    </a:lnTo>
                    <a:lnTo>
                      <a:pt x="192" y="62"/>
                    </a:lnTo>
                    <a:lnTo>
                      <a:pt x="192" y="62"/>
                    </a:lnTo>
                    <a:lnTo>
                      <a:pt x="178" y="64"/>
                    </a:lnTo>
                    <a:lnTo>
                      <a:pt x="178" y="64"/>
                    </a:lnTo>
                    <a:lnTo>
                      <a:pt x="168" y="70"/>
                    </a:lnTo>
                    <a:lnTo>
                      <a:pt x="154" y="74"/>
                    </a:lnTo>
                    <a:lnTo>
                      <a:pt x="152" y="76"/>
                    </a:lnTo>
                    <a:lnTo>
                      <a:pt x="152" y="76"/>
                    </a:lnTo>
                    <a:lnTo>
                      <a:pt x="152" y="76"/>
                    </a:lnTo>
                    <a:lnTo>
                      <a:pt x="124" y="68"/>
                    </a:lnTo>
                    <a:lnTo>
                      <a:pt x="114" y="80"/>
                    </a:lnTo>
                    <a:lnTo>
                      <a:pt x="114" y="80"/>
                    </a:lnTo>
                    <a:lnTo>
                      <a:pt x="108" y="86"/>
                    </a:lnTo>
                    <a:lnTo>
                      <a:pt x="98" y="88"/>
                    </a:lnTo>
                    <a:lnTo>
                      <a:pt x="82" y="102"/>
                    </a:lnTo>
                    <a:lnTo>
                      <a:pt x="72" y="116"/>
                    </a:lnTo>
                    <a:lnTo>
                      <a:pt x="72" y="116"/>
                    </a:lnTo>
                    <a:lnTo>
                      <a:pt x="72" y="118"/>
                    </a:lnTo>
                    <a:lnTo>
                      <a:pt x="72" y="118"/>
                    </a:lnTo>
                    <a:lnTo>
                      <a:pt x="66" y="128"/>
                    </a:lnTo>
                    <a:lnTo>
                      <a:pt x="60" y="132"/>
                    </a:lnTo>
                    <a:lnTo>
                      <a:pt x="50" y="144"/>
                    </a:lnTo>
                    <a:lnTo>
                      <a:pt x="50" y="146"/>
                    </a:lnTo>
                    <a:lnTo>
                      <a:pt x="50" y="146"/>
                    </a:lnTo>
                    <a:lnTo>
                      <a:pt x="44" y="150"/>
                    </a:lnTo>
                    <a:lnTo>
                      <a:pt x="44" y="150"/>
                    </a:lnTo>
                    <a:lnTo>
                      <a:pt x="32" y="152"/>
                    </a:lnTo>
                    <a:lnTo>
                      <a:pt x="12" y="152"/>
                    </a:lnTo>
                    <a:lnTo>
                      <a:pt x="8" y="158"/>
                    </a:lnTo>
                    <a:lnTo>
                      <a:pt x="0" y="172"/>
                    </a:lnTo>
                    <a:lnTo>
                      <a:pt x="4" y="184"/>
                    </a:lnTo>
                    <a:lnTo>
                      <a:pt x="2" y="216"/>
                    </a:lnTo>
                    <a:lnTo>
                      <a:pt x="8" y="224"/>
                    </a:lnTo>
                    <a:lnTo>
                      <a:pt x="8" y="226"/>
                    </a:lnTo>
                    <a:lnTo>
                      <a:pt x="10" y="232"/>
                    </a:lnTo>
                    <a:lnTo>
                      <a:pt x="22" y="232"/>
                    </a:lnTo>
                    <a:lnTo>
                      <a:pt x="40" y="236"/>
                    </a:lnTo>
                    <a:lnTo>
                      <a:pt x="66" y="238"/>
                    </a:lnTo>
                    <a:lnTo>
                      <a:pt x="76" y="236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100" y="244"/>
                    </a:lnTo>
                    <a:lnTo>
                      <a:pt x="100" y="244"/>
                    </a:lnTo>
                    <a:lnTo>
                      <a:pt x="102" y="244"/>
                    </a:lnTo>
                    <a:lnTo>
                      <a:pt x="112" y="254"/>
                    </a:lnTo>
                    <a:lnTo>
                      <a:pt x="136" y="262"/>
                    </a:lnTo>
                    <a:lnTo>
                      <a:pt x="138" y="262"/>
                    </a:lnTo>
                    <a:lnTo>
                      <a:pt x="154" y="272"/>
                    </a:lnTo>
                    <a:lnTo>
                      <a:pt x="192" y="308"/>
                    </a:lnTo>
                    <a:lnTo>
                      <a:pt x="210" y="316"/>
                    </a:lnTo>
                    <a:lnTo>
                      <a:pt x="218" y="312"/>
                    </a:lnTo>
                    <a:lnTo>
                      <a:pt x="224" y="300"/>
                    </a:lnTo>
                    <a:lnTo>
                      <a:pt x="220" y="278"/>
                    </a:lnTo>
                    <a:lnTo>
                      <a:pt x="220" y="278"/>
                    </a:lnTo>
                    <a:lnTo>
                      <a:pt x="222" y="274"/>
                    </a:lnTo>
                    <a:lnTo>
                      <a:pt x="224" y="270"/>
                    </a:lnTo>
                    <a:lnTo>
                      <a:pt x="236" y="264"/>
                    </a:lnTo>
                    <a:lnTo>
                      <a:pt x="236" y="262"/>
                    </a:lnTo>
                    <a:lnTo>
                      <a:pt x="286" y="292"/>
                    </a:lnTo>
                    <a:lnTo>
                      <a:pt x="292" y="290"/>
                    </a:lnTo>
                    <a:lnTo>
                      <a:pt x="302" y="284"/>
                    </a:lnTo>
                    <a:lnTo>
                      <a:pt x="304" y="284"/>
                    </a:lnTo>
                    <a:lnTo>
                      <a:pt x="310" y="284"/>
                    </a:lnTo>
                    <a:lnTo>
                      <a:pt x="320" y="276"/>
                    </a:lnTo>
                    <a:lnTo>
                      <a:pt x="322" y="276"/>
                    </a:lnTo>
                    <a:lnTo>
                      <a:pt x="324" y="276"/>
                    </a:lnTo>
                    <a:lnTo>
                      <a:pt x="352" y="296"/>
                    </a:lnTo>
                    <a:lnTo>
                      <a:pt x="354" y="298"/>
                    </a:lnTo>
                    <a:lnTo>
                      <a:pt x="372" y="312"/>
                    </a:lnTo>
                    <a:lnTo>
                      <a:pt x="372" y="312"/>
                    </a:lnTo>
                    <a:lnTo>
                      <a:pt x="380" y="320"/>
                    </a:lnTo>
                    <a:lnTo>
                      <a:pt x="388" y="330"/>
                    </a:lnTo>
                    <a:lnTo>
                      <a:pt x="398" y="340"/>
                    </a:lnTo>
                    <a:lnTo>
                      <a:pt x="404" y="338"/>
                    </a:lnTo>
                    <a:lnTo>
                      <a:pt x="412" y="324"/>
                    </a:lnTo>
                    <a:lnTo>
                      <a:pt x="430" y="336"/>
                    </a:lnTo>
                    <a:lnTo>
                      <a:pt x="430" y="336"/>
                    </a:lnTo>
                    <a:lnTo>
                      <a:pt x="432" y="336"/>
                    </a:lnTo>
                    <a:lnTo>
                      <a:pt x="432" y="336"/>
                    </a:lnTo>
                    <a:lnTo>
                      <a:pt x="444" y="352"/>
                    </a:lnTo>
                    <a:lnTo>
                      <a:pt x="480" y="380"/>
                    </a:lnTo>
                    <a:lnTo>
                      <a:pt x="480" y="380"/>
                    </a:lnTo>
                    <a:lnTo>
                      <a:pt x="492" y="392"/>
                    </a:lnTo>
                    <a:lnTo>
                      <a:pt x="522" y="382"/>
                    </a:lnTo>
                    <a:lnTo>
                      <a:pt x="524" y="406"/>
                    </a:lnTo>
                    <a:lnTo>
                      <a:pt x="538" y="420"/>
                    </a:lnTo>
                    <a:lnTo>
                      <a:pt x="538" y="420"/>
                    </a:lnTo>
                    <a:lnTo>
                      <a:pt x="538" y="420"/>
                    </a:lnTo>
                    <a:lnTo>
                      <a:pt x="548" y="436"/>
                    </a:lnTo>
                    <a:lnTo>
                      <a:pt x="548" y="438"/>
                    </a:lnTo>
                    <a:lnTo>
                      <a:pt x="548" y="438"/>
                    </a:lnTo>
                    <a:lnTo>
                      <a:pt x="548" y="440"/>
                    </a:lnTo>
                    <a:lnTo>
                      <a:pt x="560" y="494"/>
                    </a:lnTo>
                    <a:lnTo>
                      <a:pt x="572" y="516"/>
                    </a:lnTo>
                    <a:lnTo>
                      <a:pt x="556" y="558"/>
                    </a:lnTo>
                    <a:lnTo>
                      <a:pt x="556" y="560"/>
                    </a:lnTo>
                    <a:lnTo>
                      <a:pt x="544" y="564"/>
                    </a:lnTo>
                    <a:lnTo>
                      <a:pt x="544" y="576"/>
                    </a:lnTo>
                    <a:lnTo>
                      <a:pt x="542" y="576"/>
                    </a:lnTo>
                    <a:lnTo>
                      <a:pt x="528" y="598"/>
                    </a:lnTo>
                    <a:lnTo>
                      <a:pt x="528" y="598"/>
                    </a:lnTo>
                    <a:lnTo>
                      <a:pt x="508" y="600"/>
                    </a:lnTo>
                    <a:lnTo>
                      <a:pt x="488" y="616"/>
                    </a:lnTo>
                    <a:lnTo>
                      <a:pt x="488" y="616"/>
                    </a:lnTo>
                    <a:lnTo>
                      <a:pt x="494" y="620"/>
                    </a:lnTo>
                    <a:lnTo>
                      <a:pt x="500" y="622"/>
                    </a:lnTo>
                    <a:lnTo>
                      <a:pt x="500" y="622"/>
                    </a:lnTo>
                    <a:lnTo>
                      <a:pt x="504" y="626"/>
                    </a:lnTo>
                    <a:lnTo>
                      <a:pt x="508" y="630"/>
                    </a:lnTo>
                    <a:lnTo>
                      <a:pt x="508" y="634"/>
                    </a:lnTo>
                    <a:lnTo>
                      <a:pt x="504" y="642"/>
                    </a:lnTo>
                    <a:lnTo>
                      <a:pt x="504" y="644"/>
                    </a:lnTo>
                    <a:lnTo>
                      <a:pt x="492" y="656"/>
                    </a:lnTo>
                    <a:lnTo>
                      <a:pt x="490" y="656"/>
                    </a:lnTo>
                    <a:lnTo>
                      <a:pt x="490" y="658"/>
                    </a:lnTo>
                    <a:lnTo>
                      <a:pt x="488" y="658"/>
                    </a:lnTo>
                    <a:lnTo>
                      <a:pt x="488" y="658"/>
                    </a:lnTo>
                    <a:lnTo>
                      <a:pt x="450" y="652"/>
                    </a:lnTo>
                    <a:lnTo>
                      <a:pt x="448" y="666"/>
                    </a:lnTo>
                    <a:lnTo>
                      <a:pt x="452" y="696"/>
                    </a:lnTo>
                    <a:lnTo>
                      <a:pt x="484" y="708"/>
                    </a:lnTo>
                    <a:lnTo>
                      <a:pt x="484" y="710"/>
                    </a:lnTo>
                    <a:lnTo>
                      <a:pt x="484" y="710"/>
                    </a:lnTo>
                    <a:lnTo>
                      <a:pt x="496" y="706"/>
                    </a:lnTo>
                    <a:lnTo>
                      <a:pt x="498" y="706"/>
                    </a:lnTo>
                    <a:lnTo>
                      <a:pt x="500" y="704"/>
                    </a:lnTo>
                    <a:lnTo>
                      <a:pt x="500" y="706"/>
                    </a:lnTo>
                    <a:lnTo>
                      <a:pt x="500" y="706"/>
                    </a:lnTo>
                    <a:lnTo>
                      <a:pt x="510" y="712"/>
                    </a:lnTo>
                    <a:lnTo>
                      <a:pt x="524" y="712"/>
                    </a:lnTo>
                    <a:lnTo>
                      <a:pt x="528" y="710"/>
                    </a:lnTo>
                    <a:lnTo>
                      <a:pt x="524" y="696"/>
                    </a:lnTo>
                    <a:lnTo>
                      <a:pt x="524" y="696"/>
                    </a:lnTo>
                    <a:lnTo>
                      <a:pt x="524" y="696"/>
                    </a:lnTo>
                    <a:lnTo>
                      <a:pt x="520" y="680"/>
                    </a:lnTo>
                    <a:lnTo>
                      <a:pt x="520" y="678"/>
                    </a:lnTo>
                    <a:lnTo>
                      <a:pt x="520" y="676"/>
                    </a:lnTo>
                    <a:lnTo>
                      <a:pt x="520" y="676"/>
                    </a:lnTo>
                    <a:lnTo>
                      <a:pt x="520" y="676"/>
                    </a:lnTo>
                    <a:lnTo>
                      <a:pt x="526" y="670"/>
                    </a:lnTo>
                    <a:lnTo>
                      <a:pt x="528" y="668"/>
                    </a:lnTo>
                    <a:lnTo>
                      <a:pt x="528" y="668"/>
                    </a:lnTo>
                    <a:lnTo>
                      <a:pt x="528" y="668"/>
                    </a:lnTo>
                    <a:lnTo>
                      <a:pt x="536" y="656"/>
                    </a:lnTo>
                    <a:lnTo>
                      <a:pt x="538" y="654"/>
                    </a:lnTo>
                    <a:lnTo>
                      <a:pt x="552" y="644"/>
                    </a:lnTo>
                    <a:lnTo>
                      <a:pt x="552" y="644"/>
                    </a:lnTo>
                    <a:lnTo>
                      <a:pt x="552" y="642"/>
                    </a:lnTo>
                    <a:lnTo>
                      <a:pt x="554" y="642"/>
                    </a:lnTo>
                    <a:lnTo>
                      <a:pt x="554" y="642"/>
                    </a:lnTo>
                    <a:lnTo>
                      <a:pt x="572" y="640"/>
                    </a:lnTo>
                    <a:lnTo>
                      <a:pt x="572" y="644"/>
                    </a:lnTo>
                    <a:lnTo>
                      <a:pt x="572" y="644"/>
                    </a:lnTo>
                    <a:lnTo>
                      <a:pt x="572" y="656"/>
                    </a:lnTo>
                    <a:lnTo>
                      <a:pt x="576" y="664"/>
                    </a:lnTo>
                    <a:lnTo>
                      <a:pt x="580" y="674"/>
                    </a:lnTo>
                    <a:lnTo>
                      <a:pt x="596" y="684"/>
                    </a:lnTo>
                    <a:lnTo>
                      <a:pt x="640" y="688"/>
                    </a:lnTo>
                    <a:lnTo>
                      <a:pt x="642" y="688"/>
                    </a:lnTo>
                    <a:lnTo>
                      <a:pt x="644" y="688"/>
                    </a:lnTo>
                    <a:lnTo>
                      <a:pt x="644" y="690"/>
                    </a:lnTo>
                    <a:lnTo>
                      <a:pt x="644" y="692"/>
                    </a:lnTo>
                    <a:lnTo>
                      <a:pt x="644" y="706"/>
                    </a:lnTo>
                    <a:lnTo>
                      <a:pt x="656" y="720"/>
                    </a:lnTo>
                    <a:lnTo>
                      <a:pt x="666" y="724"/>
                    </a:lnTo>
                    <a:lnTo>
                      <a:pt x="668" y="724"/>
                    </a:lnTo>
                    <a:lnTo>
                      <a:pt x="668" y="724"/>
                    </a:lnTo>
                    <a:lnTo>
                      <a:pt x="668" y="726"/>
                    </a:lnTo>
                    <a:lnTo>
                      <a:pt x="668" y="732"/>
                    </a:lnTo>
                    <a:lnTo>
                      <a:pt x="668" y="740"/>
                    </a:lnTo>
                    <a:lnTo>
                      <a:pt x="664" y="756"/>
                    </a:lnTo>
                    <a:lnTo>
                      <a:pt x="670" y="760"/>
                    </a:lnTo>
                    <a:lnTo>
                      <a:pt x="670" y="760"/>
                    </a:lnTo>
                    <a:lnTo>
                      <a:pt x="678" y="760"/>
                    </a:lnTo>
                    <a:lnTo>
                      <a:pt x="684" y="762"/>
                    </a:lnTo>
                    <a:lnTo>
                      <a:pt x="688" y="764"/>
                    </a:lnTo>
                    <a:lnTo>
                      <a:pt x="706" y="772"/>
                    </a:lnTo>
                    <a:lnTo>
                      <a:pt x="716" y="764"/>
                    </a:lnTo>
                    <a:lnTo>
                      <a:pt x="728" y="750"/>
                    </a:lnTo>
                    <a:lnTo>
                      <a:pt x="730" y="744"/>
                    </a:lnTo>
                    <a:lnTo>
                      <a:pt x="730" y="744"/>
                    </a:lnTo>
                    <a:lnTo>
                      <a:pt x="732" y="742"/>
                    </a:lnTo>
                    <a:lnTo>
                      <a:pt x="734" y="740"/>
                    </a:lnTo>
                    <a:lnTo>
                      <a:pt x="734" y="740"/>
                    </a:lnTo>
                    <a:lnTo>
                      <a:pt x="730" y="722"/>
                    </a:lnTo>
                    <a:lnTo>
                      <a:pt x="728" y="714"/>
                    </a:lnTo>
                    <a:lnTo>
                      <a:pt x="728" y="712"/>
                    </a:lnTo>
                    <a:lnTo>
                      <a:pt x="728" y="712"/>
                    </a:lnTo>
                    <a:lnTo>
                      <a:pt x="728" y="712"/>
                    </a:lnTo>
                    <a:lnTo>
                      <a:pt x="728" y="710"/>
                    </a:lnTo>
                    <a:lnTo>
                      <a:pt x="736" y="700"/>
                    </a:lnTo>
                    <a:lnTo>
                      <a:pt x="736" y="700"/>
                    </a:lnTo>
                    <a:lnTo>
                      <a:pt x="736" y="700"/>
                    </a:lnTo>
                    <a:lnTo>
                      <a:pt x="748" y="690"/>
                    </a:lnTo>
                    <a:lnTo>
                      <a:pt x="750" y="690"/>
                    </a:lnTo>
                    <a:lnTo>
                      <a:pt x="776" y="690"/>
                    </a:lnTo>
                    <a:lnTo>
                      <a:pt x="780" y="688"/>
                    </a:lnTo>
                    <a:lnTo>
                      <a:pt x="780" y="676"/>
                    </a:lnTo>
                    <a:lnTo>
                      <a:pt x="776" y="664"/>
                    </a:lnTo>
                    <a:lnTo>
                      <a:pt x="766" y="648"/>
                    </a:lnTo>
                    <a:lnTo>
                      <a:pt x="766" y="648"/>
                    </a:lnTo>
                    <a:lnTo>
                      <a:pt x="766" y="648"/>
                    </a:lnTo>
                    <a:lnTo>
                      <a:pt x="766" y="628"/>
                    </a:lnTo>
                    <a:lnTo>
                      <a:pt x="766" y="626"/>
                    </a:lnTo>
                    <a:lnTo>
                      <a:pt x="766" y="626"/>
                    </a:lnTo>
                    <a:lnTo>
                      <a:pt x="770" y="614"/>
                    </a:lnTo>
                    <a:lnTo>
                      <a:pt x="770" y="614"/>
                    </a:lnTo>
                    <a:lnTo>
                      <a:pt x="772" y="614"/>
                    </a:lnTo>
                    <a:lnTo>
                      <a:pt x="772" y="614"/>
                    </a:lnTo>
                    <a:lnTo>
                      <a:pt x="792" y="582"/>
                    </a:lnTo>
                    <a:lnTo>
                      <a:pt x="794" y="582"/>
                    </a:lnTo>
                    <a:lnTo>
                      <a:pt x="794" y="582"/>
                    </a:lnTo>
                    <a:lnTo>
                      <a:pt x="796" y="580"/>
                    </a:lnTo>
                    <a:lnTo>
                      <a:pt x="800" y="580"/>
                    </a:lnTo>
                    <a:lnTo>
                      <a:pt x="808" y="582"/>
                    </a:lnTo>
                    <a:lnTo>
                      <a:pt x="828" y="592"/>
                    </a:lnTo>
                    <a:lnTo>
                      <a:pt x="840" y="596"/>
                    </a:lnTo>
                    <a:lnTo>
                      <a:pt x="840" y="590"/>
                    </a:lnTo>
                    <a:lnTo>
                      <a:pt x="838" y="588"/>
                    </a:lnTo>
                    <a:lnTo>
                      <a:pt x="838" y="586"/>
                    </a:lnTo>
                    <a:lnTo>
                      <a:pt x="838" y="586"/>
                    </a:lnTo>
                    <a:lnTo>
                      <a:pt x="840" y="580"/>
                    </a:lnTo>
                    <a:lnTo>
                      <a:pt x="846" y="572"/>
                    </a:lnTo>
                    <a:lnTo>
                      <a:pt x="860" y="562"/>
                    </a:lnTo>
                    <a:lnTo>
                      <a:pt x="860" y="562"/>
                    </a:lnTo>
                    <a:lnTo>
                      <a:pt x="860" y="562"/>
                    </a:lnTo>
                    <a:lnTo>
                      <a:pt x="860" y="560"/>
                    </a:lnTo>
                    <a:lnTo>
                      <a:pt x="860" y="560"/>
                    </a:lnTo>
                    <a:lnTo>
                      <a:pt x="876" y="556"/>
                    </a:lnTo>
                    <a:lnTo>
                      <a:pt x="890" y="556"/>
                    </a:lnTo>
                    <a:lnTo>
                      <a:pt x="892" y="556"/>
                    </a:lnTo>
                    <a:lnTo>
                      <a:pt x="892" y="556"/>
                    </a:lnTo>
                    <a:lnTo>
                      <a:pt x="900" y="556"/>
                    </a:lnTo>
                    <a:lnTo>
                      <a:pt x="904" y="536"/>
                    </a:lnTo>
                    <a:lnTo>
                      <a:pt x="904" y="524"/>
                    </a:lnTo>
                    <a:lnTo>
                      <a:pt x="904" y="524"/>
                    </a:lnTo>
                    <a:lnTo>
                      <a:pt x="906" y="512"/>
                    </a:lnTo>
                    <a:lnTo>
                      <a:pt x="906" y="510"/>
                    </a:lnTo>
                    <a:lnTo>
                      <a:pt x="908" y="508"/>
                    </a:lnTo>
                    <a:lnTo>
                      <a:pt x="912" y="496"/>
                    </a:lnTo>
                    <a:lnTo>
                      <a:pt x="906" y="488"/>
                    </a:lnTo>
                    <a:lnTo>
                      <a:pt x="896" y="480"/>
                    </a:lnTo>
                    <a:lnTo>
                      <a:pt x="876" y="476"/>
                    </a:lnTo>
                    <a:lnTo>
                      <a:pt x="876" y="476"/>
                    </a:lnTo>
                    <a:lnTo>
                      <a:pt x="868" y="472"/>
                    </a:lnTo>
                    <a:lnTo>
                      <a:pt x="852" y="460"/>
                    </a:lnTo>
                    <a:lnTo>
                      <a:pt x="840" y="456"/>
                    </a:lnTo>
                    <a:lnTo>
                      <a:pt x="840" y="456"/>
                    </a:lnTo>
                    <a:lnTo>
                      <a:pt x="840" y="454"/>
                    </a:lnTo>
                    <a:lnTo>
                      <a:pt x="824" y="436"/>
                    </a:lnTo>
                    <a:lnTo>
                      <a:pt x="812" y="436"/>
                    </a:lnTo>
                    <a:lnTo>
                      <a:pt x="810" y="436"/>
                    </a:lnTo>
                    <a:lnTo>
                      <a:pt x="810" y="436"/>
                    </a:lnTo>
                    <a:lnTo>
                      <a:pt x="798" y="430"/>
                    </a:lnTo>
                    <a:lnTo>
                      <a:pt x="790" y="440"/>
                    </a:lnTo>
                    <a:lnTo>
                      <a:pt x="788" y="476"/>
                    </a:lnTo>
                    <a:lnTo>
                      <a:pt x="792" y="492"/>
                    </a:lnTo>
                    <a:lnTo>
                      <a:pt x="796" y="492"/>
                    </a:lnTo>
                    <a:lnTo>
                      <a:pt x="798" y="492"/>
                    </a:lnTo>
                    <a:lnTo>
                      <a:pt x="808" y="496"/>
                    </a:lnTo>
                    <a:lnTo>
                      <a:pt x="808" y="496"/>
                    </a:lnTo>
                    <a:lnTo>
                      <a:pt x="808" y="496"/>
                    </a:lnTo>
                    <a:lnTo>
                      <a:pt x="814" y="510"/>
                    </a:lnTo>
                    <a:lnTo>
                      <a:pt x="816" y="510"/>
                    </a:lnTo>
                    <a:lnTo>
                      <a:pt x="816" y="512"/>
                    </a:lnTo>
                    <a:lnTo>
                      <a:pt x="816" y="512"/>
                    </a:lnTo>
                    <a:lnTo>
                      <a:pt x="816" y="512"/>
                    </a:lnTo>
                    <a:lnTo>
                      <a:pt x="812" y="536"/>
                    </a:lnTo>
                    <a:lnTo>
                      <a:pt x="812" y="538"/>
                    </a:lnTo>
                    <a:lnTo>
                      <a:pt x="812" y="540"/>
                    </a:lnTo>
                    <a:lnTo>
                      <a:pt x="812" y="540"/>
                    </a:lnTo>
                    <a:lnTo>
                      <a:pt x="812" y="540"/>
                    </a:lnTo>
                    <a:lnTo>
                      <a:pt x="800" y="546"/>
                    </a:lnTo>
                    <a:lnTo>
                      <a:pt x="798" y="548"/>
                    </a:lnTo>
                    <a:lnTo>
                      <a:pt x="798" y="546"/>
                    </a:lnTo>
                    <a:lnTo>
                      <a:pt x="796" y="546"/>
                    </a:lnTo>
                    <a:lnTo>
                      <a:pt x="792" y="544"/>
                    </a:lnTo>
                    <a:lnTo>
                      <a:pt x="778" y="550"/>
                    </a:lnTo>
                    <a:lnTo>
                      <a:pt x="778" y="550"/>
                    </a:lnTo>
                    <a:lnTo>
                      <a:pt x="778" y="552"/>
                    </a:lnTo>
                    <a:lnTo>
                      <a:pt x="780" y="552"/>
                    </a:lnTo>
                    <a:lnTo>
                      <a:pt x="782" y="574"/>
                    </a:lnTo>
                    <a:lnTo>
                      <a:pt x="782" y="574"/>
                    </a:lnTo>
                    <a:lnTo>
                      <a:pt x="780" y="578"/>
                    </a:lnTo>
                    <a:lnTo>
                      <a:pt x="776" y="580"/>
                    </a:lnTo>
                    <a:lnTo>
                      <a:pt x="768" y="580"/>
                    </a:lnTo>
                    <a:lnTo>
                      <a:pt x="768" y="580"/>
                    </a:lnTo>
                    <a:lnTo>
                      <a:pt x="762" y="578"/>
                    </a:lnTo>
                    <a:lnTo>
                      <a:pt x="758" y="576"/>
                    </a:lnTo>
                    <a:lnTo>
                      <a:pt x="748" y="568"/>
                    </a:lnTo>
                    <a:lnTo>
                      <a:pt x="748" y="568"/>
                    </a:lnTo>
                    <a:lnTo>
                      <a:pt x="746" y="568"/>
                    </a:lnTo>
                    <a:lnTo>
                      <a:pt x="746" y="566"/>
                    </a:lnTo>
                    <a:lnTo>
                      <a:pt x="740" y="552"/>
                    </a:lnTo>
                    <a:lnTo>
                      <a:pt x="740" y="552"/>
                    </a:lnTo>
                    <a:lnTo>
                      <a:pt x="736" y="550"/>
                    </a:lnTo>
                    <a:lnTo>
                      <a:pt x="728" y="546"/>
                    </a:lnTo>
                    <a:lnTo>
                      <a:pt x="726" y="546"/>
                    </a:lnTo>
                    <a:lnTo>
                      <a:pt x="726" y="546"/>
                    </a:lnTo>
                    <a:lnTo>
                      <a:pt x="714" y="538"/>
                    </a:lnTo>
                    <a:lnTo>
                      <a:pt x="712" y="538"/>
                    </a:lnTo>
                    <a:lnTo>
                      <a:pt x="712" y="536"/>
                    </a:lnTo>
                    <a:lnTo>
                      <a:pt x="712" y="536"/>
                    </a:lnTo>
                    <a:lnTo>
                      <a:pt x="710" y="524"/>
                    </a:lnTo>
                    <a:lnTo>
                      <a:pt x="712" y="512"/>
                    </a:lnTo>
                    <a:lnTo>
                      <a:pt x="712" y="512"/>
                    </a:lnTo>
                    <a:lnTo>
                      <a:pt x="712" y="512"/>
                    </a:lnTo>
                    <a:lnTo>
                      <a:pt x="712" y="512"/>
                    </a:lnTo>
                    <a:lnTo>
                      <a:pt x="716" y="506"/>
                    </a:lnTo>
                    <a:lnTo>
                      <a:pt x="716" y="502"/>
                    </a:lnTo>
                    <a:lnTo>
                      <a:pt x="712" y="488"/>
                    </a:lnTo>
                    <a:lnTo>
                      <a:pt x="700" y="478"/>
                    </a:lnTo>
                    <a:lnTo>
                      <a:pt x="700" y="476"/>
                    </a:lnTo>
                    <a:lnTo>
                      <a:pt x="698" y="444"/>
                    </a:lnTo>
                    <a:lnTo>
                      <a:pt x="690" y="436"/>
                    </a:lnTo>
                    <a:lnTo>
                      <a:pt x="688" y="436"/>
                    </a:lnTo>
                    <a:lnTo>
                      <a:pt x="688" y="434"/>
                    </a:lnTo>
                    <a:lnTo>
                      <a:pt x="688" y="434"/>
                    </a:lnTo>
                    <a:lnTo>
                      <a:pt x="682" y="420"/>
                    </a:lnTo>
                    <a:lnTo>
                      <a:pt x="652" y="416"/>
                    </a:lnTo>
                    <a:lnTo>
                      <a:pt x="652" y="416"/>
                    </a:lnTo>
                    <a:lnTo>
                      <a:pt x="644" y="410"/>
                    </a:lnTo>
                    <a:lnTo>
                      <a:pt x="638" y="402"/>
                    </a:lnTo>
                    <a:lnTo>
                      <a:pt x="624" y="402"/>
                    </a:lnTo>
                    <a:lnTo>
                      <a:pt x="624" y="402"/>
                    </a:lnTo>
                    <a:lnTo>
                      <a:pt x="618" y="398"/>
                    </a:lnTo>
                    <a:lnTo>
                      <a:pt x="610" y="392"/>
                    </a:lnTo>
                    <a:lnTo>
                      <a:pt x="608" y="390"/>
                    </a:lnTo>
                    <a:lnTo>
                      <a:pt x="608" y="390"/>
                    </a:lnTo>
                    <a:lnTo>
                      <a:pt x="604" y="384"/>
                    </a:lnTo>
                    <a:lnTo>
                      <a:pt x="598" y="376"/>
                    </a:lnTo>
                    <a:lnTo>
                      <a:pt x="598" y="376"/>
                    </a:lnTo>
                    <a:lnTo>
                      <a:pt x="598" y="376"/>
                    </a:lnTo>
                    <a:lnTo>
                      <a:pt x="596" y="362"/>
                    </a:lnTo>
                    <a:lnTo>
                      <a:pt x="596" y="362"/>
                    </a:lnTo>
                    <a:lnTo>
                      <a:pt x="596" y="362"/>
                    </a:lnTo>
                    <a:lnTo>
                      <a:pt x="596" y="360"/>
                    </a:lnTo>
                    <a:lnTo>
                      <a:pt x="596" y="360"/>
                    </a:lnTo>
                    <a:lnTo>
                      <a:pt x="600" y="336"/>
                    </a:lnTo>
                    <a:lnTo>
                      <a:pt x="600" y="336"/>
                    </a:lnTo>
                    <a:lnTo>
                      <a:pt x="604" y="324"/>
                    </a:lnTo>
                    <a:lnTo>
                      <a:pt x="604" y="324"/>
                    </a:lnTo>
                    <a:lnTo>
                      <a:pt x="604" y="324"/>
                    </a:lnTo>
                    <a:lnTo>
                      <a:pt x="606" y="324"/>
                    </a:lnTo>
                    <a:lnTo>
                      <a:pt x="636" y="310"/>
                    </a:lnTo>
                    <a:lnTo>
                      <a:pt x="648" y="296"/>
                    </a:lnTo>
                    <a:lnTo>
                      <a:pt x="650" y="284"/>
                    </a:lnTo>
                    <a:lnTo>
                      <a:pt x="648" y="276"/>
                    </a:lnTo>
                    <a:lnTo>
                      <a:pt x="648" y="276"/>
                    </a:lnTo>
                    <a:lnTo>
                      <a:pt x="644" y="262"/>
                    </a:lnTo>
                    <a:lnTo>
                      <a:pt x="640" y="254"/>
                    </a:lnTo>
                    <a:lnTo>
                      <a:pt x="634" y="256"/>
                    </a:lnTo>
                    <a:lnTo>
                      <a:pt x="624" y="254"/>
                    </a:lnTo>
                    <a:lnTo>
                      <a:pt x="624" y="254"/>
                    </a:lnTo>
                    <a:lnTo>
                      <a:pt x="616" y="260"/>
                    </a:lnTo>
                    <a:lnTo>
                      <a:pt x="606" y="272"/>
                    </a:lnTo>
                    <a:lnTo>
                      <a:pt x="592" y="286"/>
                    </a:lnTo>
                    <a:lnTo>
                      <a:pt x="592" y="286"/>
                    </a:lnTo>
                    <a:lnTo>
                      <a:pt x="590" y="286"/>
                    </a:lnTo>
                    <a:lnTo>
                      <a:pt x="590" y="286"/>
                    </a:lnTo>
                    <a:lnTo>
                      <a:pt x="578" y="290"/>
                    </a:lnTo>
                    <a:lnTo>
                      <a:pt x="568" y="288"/>
                    </a:lnTo>
                    <a:lnTo>
                      <a:pt x="542" y="28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" name="MH_Other_4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613526" y="4103687"/>
                <a:ext cx="254937" cy="419517"/>
              </a:xfrm>
              <a:custGeom>
                <a:avLst/>
                <a:gdLst>
                  <a:gd name="T0" fmla="*/ 92 w 184"/>
                  <a:gd name="T1" fmla="*/ 58 h 304"/>
                  <a:gd name="T2" fmla="*/ 92 w 184"/>
                  <a:gd name="T3" fmla="*/ 86 h 304"/>
                  <a:gd name="T4" fmla="*/ 84 w 184"/>
                  <a:gd name="T5" fmla="*/ 108 h 304"/>
                  <a:gd name="T6" fmla="*/ 84 w 184"/>
                  <a:gd name="T7" fmla="*/ 112 h 304"/>
                  <a:gd name="T8" fmla="*/ 80 w 184"/>
                  <a:gd name="T9" fmla="*/ 120 h 304"/>
                  <a:gd name="T10" fmla="*/ 76 w 184"/>
                  <a:gd name="T11" fmla="*/ 124 h 304"/>
                  <a:gd name="T12" fmla="*/ 74 w 184"/>
                  <a:gd name="T13" fmla="*/ 122 h 304"/>
                  <a:gd name="T14" fmla="*/ 44 w 184"/>
                  <a:gd name="T15" fmla="*/ 130 h 304"/>
                  <a:gd name="T16" fmla="*/ 12 w 184"/>
                  <a:gd name="T17" fmla="*/ 134 h 304"/>
                  <a:gd name="T18" fmla="*/ 8 w 184"/>
                  <a:gd name="T19" fmla="*/ 140 h 304"/>
                  <a:gd name="T20" fmla="*/ 38 w 184"/>
                  <a:gd name="T21" fmla="*/ 144 h 304"/>
                  <a:gd name="T22" fmla="*/ 40 w 184"/>
                  <a:gd name="T23" fmla="*/ 144 h 304"/>
                  <a:gd name="T24" fmla="*/ 48 w 184"/>
                  <a:gd name="T25" fmla="*/ 162 h 304"/>
                  <a:gd name="T26" fmla="*/ 56 w 184"/>
                  <a:gd name="T27" fmla="*/ 168 h 304"/>
                  <a:gd name="T28" fmla="*/ 60 w 184"/>
                  <a:gd name="T29" fmla="*/ 184 h 304"/>
                  <a:gd name="T30" fmla="*/ 70 w 184"/>
                  <a:gd name="T31" fmla="*/ 216 h 304"/>
                  <a:gd name="T32" fmla="*/ 72 w 184"/>
                  <a:gd name="T33" fmla="*/ 216 h 304"/>
                  <a:gd name="T34" fmla="*/ 76 w 184"/>
                  <a:gd name="T35" fmla="*/ 232 h 304"/>
                  <a:gd name="T36" fmla="*/ 72 w 184"/>
                  <a:gd name="T37" fmla="*/ 248 h 304"/>
                  <a:gd name="T38" fmla="*/ 72 w 184"/>
                  <a:gd name="T39" fmla="*/ 264 h 304"/>
                  <a:gd name="T40" fmla="*/ 82 w 184"/>
                  <a:gd name="T41" fmla="*/ 270 h 304"/>
                  <a:gd name="T42" fmla="*/ 100 w 184"/>
                  <a:gd name="T43" fmla="*/ 280 h 304"/>
                  <a:gd name="T44" fmla="*/ 106 w 184"/>
                  <a:gd name="T45" fmla="*/ 292 h 304"/>
                  <a:gd name="T46" fmla="*/ 116 w 184"/>
                  <a:gd name="T47" fmla="*/ 302 h 304"/>
                  <a:gd name="T48" fmla="*/ 124 w 184"/>
                  <a:gd name="T49" fmla="*/ 304 h 304"/>
                  <a:gd name="T50" fmla="*/ 122 w 184"/>
                  <a:gd name="T51" fmla="*/ 288 h 304"/>
                  <a:gd name="T52" fmla="*/ 122 w 184"/>
                  <a:gd name="T53" fmla="*/ 278 h 304"/>
                  <a:gd name="T54" fmla="*/ 126 w 184"/>
                  <a:gd name="T55" fmla="*/ 274 h 304"/>
                  <a:gd name="T56" fmla="*/ 140 w 184"/>
                  <a:gd name="T57" fmla="*/ 268 h 304"/>
                  <a:gd name="T58" fmla="*/ 142 w 184"/>
                  <a:gd name="T59" fmla="*/ 268 h 304"/>
                  <a:gd name="T60" fmla="*/ 144 w 184"/>
                  <a:gd name="T61" fmla="*/ 268 h 304"/>
                  <a:gd name="T62" fmla="*/ 156 w 184"/>
                  <a:gd name="T63" fmla="*/ 266 h 304"/>
                  <a:gd name="T64" fmla="*/ 158 w 184"/>
                  <a:gd name="T65" fmla="*/ 244 h 304"/>
                  <a:gd name="T66" fmla="*/ 148 w 184"/>
                  <a:gd name="T67" fmla="*/ 232 h 304"/>
                  <a:gd name="T68" fmla="*/ 138 w 184"/>
                  <a:gd name="T69" fmla="*/ 232 h 304"/>
                  <a:gd name="T70" fmla="*/ 132 w 184"/>
                  <a:gd name="T71" fmla="*/ 210 h 304"/>
                  <a:gd name="T72" fmla="*/ 136 w 184"/>
                  <a:gd name="T73" fmla="*/ 168 h 304"/>
                  <a:gd name="T74" fmla="*/ 164 w 184"/>
                  <a:gd name="T75" fmla="*/ 160 h 304"/>
                  <a:gd name="T76" fmla="*/ 184 w 184"/>
                  <a:gd name="T77" fmla="*/ 108 h 304"/>
                  <a:gd name="T78" fmla="*/ 180 w 184"/>
                  <a:gd name="T79" fmla="*/ 100 h 304"/>
                  <a:gd name="T80" fmla="*/ 168 w 184"/>
                  <a:gd name="T81" fmla="*/ 96 h 304"/>
                  <a:gd name="T82" fmla="*/ 166 w 184"/>
                  <a:gd name="T83" fmla="*/ 96 h 304"/>
                  <a:gd name="T84" fmla="*/ 152 w 184"/>
                  <a:gd name="T85" fmla="*/ 96 h 304"/>
                  <a:gd name="T86" fmla="*/ 144 w 184"/>
                  <a:gd name="T87" fmla="*/ 84 h 304"/>
                  <a:gd name="T88" fmla="*/ 142 w 184"/>
                  <a:gd name="T89" fmla="*/ 84 h 304"/>
                  <a:gd name="T90" fmla="*/ 146 w 184"/>
                  <a:gd name="T91" fmla="*/ 52 h 304"/>
                  <a:gd name="T92" fmla="*/ 148 w 184"/>
                  <a:gd name="T93" fmla="*/ 48 h 304"/>
                  <a:gd name="T94" fmla="*/ 152 w 184"/>
                  <a:gd name="T95" fmla="*/ 36 h 304"/>
                  <a:gd name="T96" fmla="*/ 156 w 184"/>
                  <a:gd name="T97" fmla="*/ 20 h 304"/>
                  <a:gd name="T98" fmla="*/ 128 w 184"/>
                  <a:gd name="T99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" h="304">
                    <a:moveTo>
                      <a:pt x="108" y="18"/>
                    </a:moveTo>
                    <a:lnTo>
                      <a:pt x="92" y="58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84" y="100"/>
                    </a:lnTo>
                    <a:lnTo>
                      <a:pt x="84" y="108"/>
                    </a:lnTo>
                    <a:lnTo>
                      <a:pt x="84" y="108"/>
                    </a:lnTo>
                    <a:lnTo>
                      <a:pt x="84" y="112"/>
                    </a:lnTo>
                    <a:lnTo>
                      <a:pt x="82" y="116"/>
                    </a:lnTo>
                    <a:lnTo>
                      <a:pt x="80" y="120"/>
                    </a:lnTo>
                    <a:lnTo>
                      <a:pt x="76" y="122"/>
                    </a:lnTo>
                    <a:lnTo>
                      <a:pt x="76" y="124"/>
                    </a:lnTo>
                    <a:lnTo>
                      <a:pt x="74" y="124"/>
                    </a:lnTo>
                    <a:lnTo>
                      <a:pt x="74" y="122"/>
                    </a:lnTo>
                    <a:lnTo>
                      <a:pt x="54" y="120"/>
                    </a:lnTo>
                    <a:lnTo>
                      <a:pt x="44" y="130"/>
                    </a:lnTo>
                    <a:lnTo>
                      <a:pt x="12" y="134"/>
                    </a:lnTo>
                    <a:lnTo>
                      <a:pt x="12" y="134"/>
                    </a:lnTo>
                    <a:lnTo>
                      <a:pt x="0" y="134"/>
                    </a:lnTo>
                    <a:lnTo>
                      <a:pt x="8" y="140"/>
                    </a:lnTo>
                    <a:lnTo>
                      <a:pt x="36" y="144"/>
                    </a:lnTo>
                    <a:lnTo>
                      <a:pt x="38" y="144"/>
                    </a:lnTo>
                    <a:lnTo>
                      <a:pt x="40" y="144"/>
                    </a:lnTo>
                    <a:lnTo>
                      <a:pt x="40" y="144"/>
                    </a:lnTo>
                    <a:lnTo>
                      <a:pt x="40" y="144"/>
                    </a:lnTo>
                    <a:lnTo>
                      <a:pt x="48" y="162"/>
                    </a:lnTo>
                    <a:lnTo>
                      <a:pt x="56" y="168"/>
                    </a:lnTo>
                    <a:lnTo>
                      <a:pt x="56" y="168"/>
                    </a:lnTo>
                    <a:lnTo>
                      <a:pt x="60" y="174"/>
                    </a:lnTo>
                    <a:lnTo>
                      <a:pt x="60" y="184"/>
                    </a:lnTo>
                    <a:lnTo>
                      <a:pt x="60" y="206"/>
                    </a:lnTo>
                    <a:lnTo>
                      <a:pt x="70" y="216"/>
                    </a:lnTo>
                    <a:lnTo>
                      <a:pt x="72" y="216"/>
                    </a:lnTo>
                    <a:lnTo>
                      <a:pt x="72" y="216"/>
                    </a:lnTo>
                    <a:lnTo>
                      <a:pt x="72" y="216"/>
                    </a:lnTo>
                    <a:lnTo>
                      <a:pt x="76" y="232"/>
                    </a:lnTo>
                    <a:lnTo>
                      <a:pt x="76" y="240"/>
                    </a:lnTo>
                    <a:lnTo>
                      <a:pt x="72" y="248"/>
                    </a:lnTo>
                    <a:lnTo>
                      <a:pt x="70" y="256"/>
                    </a:lnTo>
                    <a:lnTo>
                      <a:pt x="72" y="264"/>
                    </a:lnTo>
                    <a:lnTo>
                      <a:pt x="82" y="270"/>
                    </a:lnTo>
                    <a:lnTo>
                      <a:pt x="82" y="270"/>
                    </a:lnTo>
                    <a:lnTo>
                      <a:pt x="94" y="276"/>
                    </a:lnTo>
                    <a:lnTo>
                      <a:pt x="100" y="280"/>
                    </a:lnTo>
                    <a:lnTo>
                      <a:pt x="106" y="292"/>
                    </a:lnTo>
                    <a:lnTo>
                      <a:pt x="106" y="292"/>
                    </a:lnTo>
                    <a:lnTo>
                      <a:pt x="114" y="298"/>
                    </a:lnTo>
                    <a:lnTo>
                      <a:pt x="116" y="302"/>
                    </a:lnTo>
                    <a:lnTo>
                      <a:pt x="124" y="304"/>
                    </a:lnTo>
                    <a:lnTo>
                      <a:pt x="124" y="304"/>
                    </a:lnTo>
                    <a:lnTo>
                      <a:pt x="122" y="288"/>
                    </a:lnTo>
                    <a:lnTo>
                      <a:pt x="122" y="288"/>
                    </a:lnTo>
                    <a:lnTo>
                      <a:pt x="122" y="282"/>
                    </a:lnTo>
                    <a:lnTo>
                      <a:pt x="122" y="278"/>
                    </a:lnTo>
                    <a:lnTo>
                      <a:pt x="122" y="278"/>
                    </a:lnTo>
                    <a:lnTo>
                      <a:pt x="126" y="274"/>
                    </a:lnTo>
                    <a:lnTo>
                      <a:pt x="128" y="272"/>
                    </a:lnTo>
                    <a:lnTo>
                      <a:pt x="140" y="268"/>
                    </a:lnTo>
                    <a:lnTo>
                      <a:pt x="140" y="268"/>
                    </a:lnTo>
                    <a:lnTo>
                      <a:pt x="142" y="268"/>
                    </a:lnTo>
                    <a:lnTo>
                      <a:pt x="142" y="268"/>
                    </a:lnTo>
                    <a:lnTo>
                      <a:pt x="144" y="268"/>
                    </a:lnTo>
                    <a:lnTo>
                      <a:pt x="148" y="270"/>
                    </a:lnTo>
                    <a:lnTo>
                      <a:pt x="156" y="266"/>
                    </a:lnTo>
                    <a:lnTo>
                      <a:pt x="156" y="264"/>
                    </a:lnTo>
                    <a:lnTo>
                      <a:pt x="158" y="244"/>
                    </a:lnTo>
                    <a:lnTo>
                      <a:pt x="154" y="236"/>
                    </a:lnTo>
                    <a:lnTo>
                      <a:pt x="148" y="232"/>
                    </a:lnTo>
                    <a:lnTo>
                      <a:pt x="140" y="232"/>
                    </a:lnTo>
                    <a:lnTo>
                      <a:pt x="138" y="232"/>
                    </a:lnTo>
                    <a:lnTo>
                      <a:pt x="136" y="230"/>
                    </a:lnTo>
                    <a:lnTo>
                      <a:pt x="132" y="210"/>
                    </a:lnTo>
                    <a:lnTo>
                      <a:pt x="134" y="168"/>
                    </a:lnTo>
                    <a:lnTo>
                      <a:pt x="136" y="168"/>
                    </a:lnTo>
                    <a:lnTo>
                      <a:pt x="148" y="150"/>
                    </a:lnTo>
                    <a:lnTo>
                      <a:pt x="164" y="160"/>
                    </a:lnTo>
                    <a:lnTo>
                      <a:pt x="176" y="160"/>
                    </a:lnTo>
                    <a:lnTo>
                      <a:pt x="184" y="108"/>
                    </a:lnTo>
                    <a:lnTo>
                      <a:pt x="184" y="108"/>
                    </a:lnTo>
                    <a:lnTo>
                      <a:pt x="180" y="100"/>
                    </a:lnTo>
                    <a:lnTo>
                      <a:pt x="174" y="96"/>
                    </a:lnTo>
                    <a:lnTo>
                      <a:pt x="168" y="96"/>
                    </a:lnTo>
                    <a:lnTo>
                      <a:pt x="168" y="96"/>
                    </a:lnTo>
                    <a:lnTo>
                      <a:pt x="166" y="96"/>
                    </a:lnTo>
                    <a:lnTo>
                      <a:pt x="154" y="98"/>
                    </a:lnTo>
                    <a:lnTo>
                      <a:pt x="152" y="96"/>
                    </a:lnTo>
                    <a:lnTo>
                      <a:pt x="152" y="96"/>
                    </a:lnTo>
                    <a:lnTo>
                      <a:pt x="144" y="84"/>
                    </a:lnTo>
                    <a:lnTo>
                      <a:pt x="144" y="84"/>
                    </a:lnTo>
                    <a:lnTo>
                      <a:pt x="142" y="84"/>
                    </a:lnTo>
                    <a:lnTo>
                      <a:pt x="142" y="64"/>
                    </a:lnTo>
                    <a:lnTo>
                      <a:pt x="146" y="52"/>
                    </a:lnTo>
                    <a:lnTo>
                      <a:pt x="148" y="48"/>
                    </a:lnTo>
                    <a:lnTo>
                      <a:pt x="148" y="48"/>
                    </a:lnTo>
                    <a:lnTo>
                      <a:pt x="150" y="42"/>
                    </a:lnTo>
                    <a:lnTo>
                      <a:pt x="152" y="36"/>
                    </a:lnTo>
                    <a:lnTo>
                      <a:pt x="156" y="32"/>
                    </a:lnTo>
                    <a:lnTo>
                      <a:pt x="156" y="20"/>
                    </a:lnTo>
                    <a:lnTo>
                      <a:pt x="144" y="8"/>
                    </a:lnTo>
                    <a:lnTo>
                      <a:pt x="128" y="0"/>
                    </a:lnTo>
                    <a:lnTo>
                      <a:pt x="108" y="18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" name="MH_Other_5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248150" y="3017838"/>
                <a:ext cx="1800698" cy="1360204"/>
              </a:xfrm>
              <a:custGeom>
                <a:avLst/>
                <a:gdLst>
                  <a:gd name="T0" fmla="*/ 2147483646 w 1304"/>
                  <a:gd name="T1" fmla="*/ 2147483646 h 986"/>
                  <a:gd name="T2" fmla="*/ 2147483646 w 1304"/>
                  <a:gd name="T3" fmla="*/ 2147483646 h 986"/>
                  <a:gd name="T4" fmla="*/ 2147483646 w 1304"/>
                  <a:gd name="T5" fmla="*/ 2147483646 h 986"/>
                  <a:gd name="T6" fmla="*/ 2147483646 w 1304"/>
                  <a:gd name="T7" fmla="*/ 2147483646 h 986"/>
                  <a:gd name="T8" fmla="*/ 2147483646 w 1304"/>
                  <a:gd name="T9" fmla="*/ 2147483646 h 986"/>
                  <a:gd name="T10" fmla="*/ 2147483646 w 1304"/>
                  <a:gd name="T11" fmla="*/ 2147483646 h 986"/>
                  <a:gd name="T12" fmla="*/ 2147483646 w 1304"/>
                  <a:gd name="T13" fmla="*/ 2147483646 h 986"/>
                  <a:gd name="T14" fmla="*/ 2147483646 w 1304"/>
                  <a:gd name="T15" fmla="*/ 2147483646 h 986"/>
                  <a:gd name="T16" fmla="*/ 2147483646 w 1304"/>
                  <a:gd name="T17" fmla="*/ 2147483646 h 986"/>
                  <a:gd name="T18" fmla="*/ 2147483646 w 1304"/>
                  <a:gd name="T19" fmla="*/ 2147483646 h 986"/>
                  <a:gd name="T20" fmla="*/ 2147483646 w 1304"/>
                  <a:gd name="T21" fmla="*/ 2147483646 h 986"/>
                  <a:gd name="T22" fmla="*/ 2147483646 w 1304"/>
                  <a:gd name="T23" fmla="*/ 2147483646 h 986"/>
                  <a:gd name="T24" fmla="*/ 2147483646 w 1304"/>
                  <a:gd name="T25" fmla="*/ 2147483646 h 986"/>
                  <a:gd name="T26" fmla="*/ 2147483646 w 1304"/>
                  <a:gd name="T27" fmla="*/ 2147483646 h 986"/>
                  <a:gd name="T28" fmla="*/ 2147483646 w 1304"/>
                  <a:gd name="T29" fmla="*/ 2147483646 h 986"/>
                  <a:gd name="T30" fmla="*/ 2147483646 w 1304"/>
                  <a:gd name="T31" fmla="*/ 2147483646 h 986"/>
                  <a:gd name="T32" fmla="*/ 2147483646 w 1304"/>
                  <a:gd name="T33" fmla="*/ 2147483646 h 986"/>
                  <a:gd name="T34" fmla="*/ 2147483646 w 1304"/>
                  <a:gd name="T35" fmla="*/ 2147483646 h 986"/>
                  <a:gd name="T36" fmla="*/ 2147483646 w 1304"/>
                  <a:gd name="T37" fmla="*/ 2147483646 h 986"/>
                  <a:gd name="T38" fmla="*/ 2147483646 w 1304"/>
                  <a:gd name="T39" fmla="*/ 2147483646 h 986"/>
                  <a:gd name="T40" fmla="*/ 2147483646 w 1304"/>
                  <a:gd name="T41" fmla="*/ 2147483646 h 986"/>
                  <a:gd name="T42" fmla="*/ 2147483646 w 1304"/>
                  <a:gd name="T43" fmla="*/ 2147483646 h 986"/>
                  <a:gd name="T44" fmla="*/ 2147483646 w 1304"/>
                  <a:gd name="T45" fmla="*/ 2147483646 h 986"/>
                  <a:gd name="T46" fmla="*/ 2147483646 w 1304"/>
                  <a:gd name="T47" fmla="*/ 2147483646 h 986"/>
                  <a:gd name="T48" fmla="*/ 2147483646 w 1304"/>
                  <a:gd name="T49" fmla="*/ 2147483646 h 986"/>
                  <a:gd name="T50" fmla="*/ 2147483646 w 1304"/>
                  <a:gd name="T51" fmla="*/ 2147483646 h 986"/>
                  <a:gd name="T52" fmla="*/ 2147483646 w 1304"/>
                  <a:gd name="T53" fmla="*/ 2147483646 h 986"/>
                  <a:gd name="T54" fmla="*/ 2147483646 w 1304"/>
                  <a:gd name="T55" fmla="*/ 2147483646 h 986"/>
                  <a:gd name="T56" fmla="*/ 2147483646 w 1304"/>
                  <a:gd name="T57" fmla="*/ 2147483646 h 986"/>
                  <a:gd name="T58" fmla="*/ 2147483646 w 1304"/>
                  <a:gd name="T59" fmla="*/ 2147483646 h 986"/>
                  <a:gd name="T60" fmla="*/ 2147483646 w 1304"/>
                  <a:gd name="T61" fmla="*/ 2147483646 h 986"/>
                  <a:gd name="T62" fmla="*/ 2147483646 w 1304"/>
                  <a:gd name="T63" fmla="*/ 2147483646 h 986"/>
                  <a:gd name="T64" fmla="*/ 2147483646 w 1304"/>
                  <a:gd name="T65" fmla="*/ 2147483646 h 986"/>
                  <a:gd name="T66" fmla="*/ 2147483646 w 1304"/>
                  <a:gd name="T67" fmla="*/ 2147483646 h 986"/>
                  <a:gd name="T68" fmla="*/ 2147483646 w 1304"/>
                  <a:gd name="T69" fmla="*/ 2147483646 h 986"/>
                  <a:gd name="T70" fmla="*/ 2147483646 w 1304"/>
                  <a:gd name="T71" fmla="*/ 2147483646 h 986"/>
                  <a:gd name="T72" fmla="*/ 2147483646 w 1304"/>
                  <a:gd name="T73" fmla="*/ 2147483646 h 986"/>
                  <a:gd name="T74" fmla="*/ 2147483646 w 1304"/>
                  <a:gd name="T75" fmla="*/ 2147483646 h 986"/>
                  <a:gd name="T76" fmla="*/ 2147483646 w 1304"/>
                  <a:gd name="T77" fmla="*/ 2147483646 h 986"/>
                  <a:gd name="T78" fmla="*/ 2147483646 w 1304"/>
                  <a:gd name="T79" fmla="*/ 2147483646 h 986"/>
                  <a:gd name="T80" fmla="*/ 2147483646 w 1304"/>
                  <a:gd name="T81" fmla="*/ 2147483646 h 986"/>
                  <a:gd name="T82" fmla="*/ 2147483646 w 1304"/>
                  <a:gd name="T83" fmla="*/ 2147483646 h 986"/>
                  <a:gd name="T84" fmla="*/ 2147483646 w 1304"/>
                  <a:gd name="T85" fmla="*/ 2147483646 h 986"/>
                  <a:gd name="T86" fmla="*/ 2147483646 w 1304"/>
                  <a:gd name="T87" fmla="*/ 2147483646 h 986"/>
                  <a:gd name="T88" fmla="*/ 2147483646 w 1304"/>
                  <a:gd name="T89" fmla="*/ 2147483646 h 986"/>
                  <a:gd name="T90" fmla="*/ 2147483646 w 1304"/>
                  <a:gd name="T91" fmla="*/ 2147483646 h 986"/>
                  <a:gd name="T92" fmla="*/ 2147483646 w 1304"/>
                  <a:gd name="T93" fmla="*/ 2147483646 h 986"/>
                  <a:gd name="T94" fmla="*/ 2147483646 w 1304"/>
                  <a:gd name="T95" fmla="*/ 2147483646 h 986"/>
                  <a:gd name="T96" fmla="*/ 2147483646 w 1304"/>
                  <a:gd name="T97" fmla="*/ 2147483646 h 986"/>
                  <a:gd name="T98" fmla="*/ 2147483646 w 1304"/>
                  <a:gd name="T99" fmla="*/ 2147483646 h 986"/>
                  <a:gd name="T100" fmla="*/ 2147483646 w 1304"/>
                  <a:gd name="T101" fmla="*/ 2147483646 h 986"/>
                  <a:gd name="T102" fmla="*/ 2147483646 w 1304"/>
                  <a:gd name="T103" fmla="*/ 2147483646 h 986"/>
                  <a:gd name="T104" fmla="*/ 2147483646 w 1304"/>
                  <a:gd name="T105" fmla="*/ 2147483646 h 986"/>
                  <a:gd name="T106" fmla="*/ 2147483646 w 1304"/>
                  <a:gd name="T107" fmla="*/ 2147483646 h 986"/>
                  <a:gd name="T108" fmla="*/ 2147483646 w 1304"/>
                  <a:gd name="T109" fmla="*/ 2147483646 h 986"/>
                  <a:gd name="T110" fmla="*/ 2147483646 w 1304"/>
                  <a:gd name="T111" fmla="*/ 2147483646 h 986"/>
                  <a:gd name="T112" fmla="*/ 2147483646 w 1304"/>
                  <a:gd name="T113" fmla="*/ 2147483646 h 986"/>
                  <a:gd name="T114" fmla="*/ 2147483646 w 1304"/>
                  <a:gd name="T115" fmla="*/ 2147483646 h 98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304" h="986">
                    <a:moveTo>
                      <a:pt x="1302" y="530"/>
                    </a:moveTo>
                    <a:lnTo>
                      <a:pt x="1304" y="530"/>
                    </a:lnTo>
                    <a:lnTo>
                      <a:pt x="1304" y="528"/>
                    </a:lnTo>
                    <a:lnTo>
                      <a:pt x="1278" y="456"/>
                    </a:lnTo>
                    <a:lnTo>
                      <a:pt x="1262" y="444"/>
                    </a:lnTo>
                    <a:lnTo>
                      <a:pt x="1262" y="442"/>
                    </a:lnTo>
                    <a:lnTo>
                      <a:pt x="1258" y="412"/>
                    </a:lnTo>
                    <a:lnTo>
                      <a:pt x="1226" y="408"/>
                    </a:lnTo>
                    <a:lnTo>
                      <a:pt x="1224" y="408"/>
                    </a:lnTo>
                    <a:lnTo>
                      <a:pt x="1222" y="408"/>
                    </a:lnTo>
                    <a:lnTo>
                      <a:pt x="1222" y="406"/>
                    </a:lnTo>
                    <a:lnTo>
                      <a:pt x="1222" y="404"/>
                    </a:lnTo>
                    <a:lnTo>
                      <a:pt x="1218" y="396"/>
                    </a:lnTo>
                    <a:lnTo>
                      <a:pt x="1212" y="386"/>
                    </a:lnTo>
                    <a:lnTo>
                      <a:pt x="1202" y="378"/>
                    </a:lnTo>
                    <a:lnTo>
                      <a:pt x="1192" y="368"/>
                    </a:lnTo>
                    <a:lnTo>
                      <a:pt x="1178" y="360"/>
                    </a:lnTo>
                    <a:lnTo>
                      <a:pt x="1166" y="354"/>
                    </a:lnTo>
                    <a:lnTo>
                      <a:pt x="1152" y="346"/>
                    </a:lnTo>
                    <a:lnTo>
                      <a:pt x="1140" y="340"/>
                    </a:lnTo>
                    <a:lnTo>
                      <a:pt x="1116" y="336"/>
                    </a:lnTo>
                    <a:lnTo>
                      <a:pt x="1084" y="334"/>
                    </a:lnTo>
                    <a:lnTo>
                      <a:pt x="1042" y="332"/>
                    </a:lnTo>
                    <a:lnTo>
                      <a:pt x="1040" y="332"/>
                    </a:lnTo>
                    <a:lnTo>
                      <a:pt x="1032" y="320"/>
                    </a:lnTo>
                    <a:lnTo>
                      <a:pt x="1028" y="310"/>
                    </a:lnTo>
                    <a:lnTo>
                      <a:pt x="1026" y="300"/>
                    </a:lnTo>
                    <a:lnTo>
                      <a:pt x="1028" y="288"/>
                    </a:lnTo>
                    <a:lnTo>
                      <a:pt x="1034" y="272"/>
                    </a:lnTo>
                    <a:lnTo>
                      <a:pt x="1044" y="246"/>
                    </a:lnTo>
                    <a:lnTo>
                      <a:pt x="1058" y="214"/>
                    </a:lnTo>
                    <a:lnTo>
                      <a:pt x="1048" y="180"/>
                    </a:lnTo>
                    <a:lnTo>
                      <a:pt x="1036" y="124"/>
                    </a:lnTo>
                    <a:lnTo>
                      <a:pt x="1032" y="118"/>
                    </a:lnTo>
                    <a:lnTo>
                      <a:pt x="1024" y="112"/>
                    </a:lnTo>
                    <a:lnTo>
                      <a:pt x="1012" y="106"/>
                    </a:lnTo>
                    <a:lnTo>
                      <a:pt x="996" y="100"/>
                    </a:lnTo>
                    <a:lnTo>
                      <a:pt x="990" y="98"/>
                    </a:lnTo>
                    <a:lnTo>
                      <a:pt x="982" y="94"/>
                    </a:lnTo>
                    <a:lnTo>
                      <a:pt x="976" y="90"/>
                    </a:lnTo>
                    <a:lnTo>
                      <a:pt x="970" y="86"/>
                    </a:lnTo>
                    <a:lnTo>
                      <a:pt x="966" y="80"/>
                    </a:lnTo>
                    <a:lnTo>
                      <a:pt x="964" y="74"/>
                    </a:lnTo>
                    <a:lnTo>
                      <a:pt x="960" y="68"/>
                    </a:lnTo>
                    <a:lnTo>
                      <a:pt x="954" y="60"/>
                    </a:lnTo>
                    <a:lnTo>
                      <a:pt x="948" y="54"/>
                    </a:lnTo>
                    <a:lnTo>
                      <a:pt x="940" y="50"/>
                    </a:lnTo>
                    <a:lnTo>
                      <a:pt x="938" y="50"/>
                    </a:lnTo>
                    <a:lnTo>
                      <a:pt x="938" y="48"/>
                    </a:lnTo>
                    <a:lnTo>
                      <a:pt x="928" y="0"/>
                    </a:lnTo>
                    <a:lnTo>
                      <a:pt x="890" y="4"/>
                    </a:lnTo>
                    <a:lnTo>
                      <a:pt x="886" y="14"/>
                    </a:lnTo>
                    <a:lnTo>
                      <a:pt x="882" y="24"/>
                    </a:lnTo>
                    <a:lnTo>
                      <a:pt x="878" y="32"/>
                    </a:lnTo>
                    <a:lnTo>
                      <a:pt x="876" y="36"/>
                    </a:lnTo>
                    <a:lnTo>
                      <a:pt x="870" y="38"/>
                    </a:lnTo>
                    <a:lnTo>
                      <a:pt x="846" y="46"/>
                    </a:lnTo>
                    <a:lnTo>
                      <a:pt x="828" y="56"/>
                    </a:lnTo>
                    <a:lnTo>
                      <a:pt x="822" y="60"/>
                    </a:lnTo>
                    <a:lnTo>
                      <a:pt x="816" y="66"/>
                    </a:lnTo>
                    <a:lnTo>
                      <a:pt x="814" y="74"/>
                    </a:lnTo>
                    <a:lnTo>
                      <a:pt x="810" y="92"/>
                    </a:lnTo>
                    <a:lnTo>
                      <a:pt x="806" y="110"/>
                    </a:lnTo>
                    <a:lnTo>
                      <a:pt x="802" y="122"/>
                    </a:lnTo>
                    <a:lnTo>
                      <a:pt x="798" y="130"/>
                    </a:lnTo>
                    <a:lnTo>
                      <a:pt x="792" y="136"/>
                    </a:lnTo>
                    <a:lnTo>
                      <a:pt x="786" y="142"/>
                    </a:lnTo>
                    <a:lnTo>
                      <a:pt x="778" y="144"/>
                    </a:lnTo>
                    <a:lnTo>
                      <a:pt x="770" y="146"/>
                    </a:lnTo>
                    <a:lnTo>
                      <a:pt x="760" y="146"/>
                    </a:lnTo>
                    <a:lnTo>
                      <a:pt x="750" y="144"/>
                    </a:lnTo>
                    <a:lnTo>
                      <a:pt x="738" y="140"/>
                    </a:lnTo>
                    <a:lnTo>
                      <a:pt x="724" y="134"/>
                    </a:lnTo>
                    <a:lnTo>
                      <a:pt x="708" y="126"/>
                    </a:lnTo>
                    <a:lnTo>
                      <a:pt x="674" y="104"/>
                    </a:lnTo>
                    <a:lnTo>
                      <a:pt x="608" y="188"/>
                    </a:lnTo>
                    <a:lnTo>
                      <a:pt x="616" y="224"/>
                    </a:lnTo>
                    <a:lnTo>
                      <a:pt x="618" y="224"/>
                    </a:lnTo>
                    <a:lnTo>
                      <a:pt x="616" y="226"/>
                    </a:lnTo>
                    <a:lnTo>
                      <a:pt x="610" y="232"/>
                    </a:lnTo>
                    <a:lnTo>
                      <a:pt x="602" y="236"/>
                    </a:lnTo>
                    <a:lnTo>
                      <a:pt x="598" y="236"/>
                    </a:lnTo>
                    <a:lnTo>
                      <a:pt x="594" y="234"/>
                    </a:lnTo>
                    <a:lnTo>
                      <a:pt x="582" y="230"/>
                    </a:lnTo>
                    <a:lnTo>
                      <a:pt x="576" y="226"/>
                    </a:lnTo>
                    <a:lnTo>
                      <a:pt x="564" y="224"/>
                    </a:lnTo>
                    <a:lnTo>
                      <a:pt x="548" y="220"/>
                    </a:lnTo>
                    <a:lnTo>
                      <a:pt x="528" y="220"/>
                    </a:lnTo>
                    <a:lnTo>
                      <a:pt x="514" y="218"/>
                    </a:lnTo>
                    <a:lnTo>
                      <a:pt x="494" y="216"/>
                    </a:lnTo>
                    <a:lnTo>
                      <a:pt x="474" y="220"/>
                    </a:lnTo>
                    <a:lnTo>
                      <a:pt x="482" y="234"/>
                    </a:lnTo>
                    <a:lnTo>
                      <a:pt x="492" y="248"/>
                    </a:lnTo>
                    <a:lnTo>
                      <a:pt x="494" y="252"/>
                    </a:lnTo>
                    <a:lnTo>
                      <a:pt x="494" y="256"/>
                    </a:lnTo>
                    <a:lnTo>
                      <a:pt x="484" y="308"/>
                    </a:lnTo>
                    <a:lnTo>
                      <a:pt x="488" y="336"/>
                    </a:lnTo>
                    <a:lnTo>
                      <a:pt x="490" y="336"/>
                    </a:lnTo>
                    <a:lnTo>
                      <a:pt x="488" y="336"/>
                    </a:lnTo>
                    <a:lnTo>
                      <a:pt x="472" y="388"/>
                    </a:lnTo>
                    <a:lnTo>
                      <a:pt x="470" y="394"/>
                    </a:lnTo>
                    <a:lnTo>
                      <a:pt x="468" y="396"/>
                    </a:lnTo>
                    <a:lnTo>
                      <a:pt x="466" y="396"/>
                    </a:lnTo>
                    <a:lnTo>
                      <a:pt x="466" y="394"/>
                    </a:lnTo>
                    <a:lnTo>
                      <a:pt x="464" y="390"/>
                    </a:lnTo>
                    <a:lnTo>
                      <a:pt x="460" y="384"/>
                    </a:lnTo>
                    <a:lnTo>
                      <a:pt x="460" y="382"/>
                    </a:lnTo>
                    <a:lnTo>
                      <a:pt x="458" y="382"/>
                    </a:lnTo>
                    <a:lnTo>
                      <a:pt x="454" y="384"/>
                    </a:lnTo>
                    <a:lnTo>
                      <a:pt x="452" y="392"/>
                    </a:lnTo>
                    <a:lnTo>
                      <a:pt x="450" y="404"/>
                    </a:lnTo>
                    <a:lnTo>
                      <a:pt x="444" y="414"/>
                    </a:lnTo>
                    <a:lnTo>
                      <a:pt x="436" y="422"/>
                    </a:lnTo>
                    <a:lnTo>
                      <a:pt x="426" y="432"/>
                    </a:lnTo>
                    <a:lnTo>
                      <a:pt x="412" y="444"/>
                    </a:lnTo>
                    <a:lnTo>
                      <a:pt x="406" y="448"/>
                    </a:lnTo>
                    <a:lnTo>
                      <a:pt x="404" y="448"/>
                    </a:lnTo>
                    <a:lnTo>
                      <a:pt x="352" y="448"/>
                    </a:lnTo>
                    <a:lnTo>
                      <a:pt x="332" y="468"/>
                    </a:lnTo>
                    <a:lnTo>
                      <a:pt x="330" y="468"/>
                    </a:lnTo>
                    <a:lnTo>
                      <a:pt x="274" y="460"/>
                    </a:lnTo>
                    <a:lnTo>
                      <a:pt x="268" y="466"/>
                    </a:lnTo>
                    <a:lnTo>
                      <a:pt x="260" y="470"/>
                    </a:lnTo>
                    <a:lnTo>
                      <a:pt x="254" y="470"/>
                    </a:lnTo>
                    <a:lnTo>
                      <a:pt x="248" y="470"/>
                    </a:lnTo>
                    <a:lnTo>
                      <a:pt x="240" y="470"/>
                    </a:lnTo>
                    <a:lnTo>
                      <a:pt x="232" y="470"/>
                    </a:lnTo>
                    <a:lnTo>
                      <a:pt x="206" y="478"/>
                    </a:lnTo>
                    <a:lnTo>
                      <a:pt x="184" y="504"/>
                    </a:lnTo>
                    <a:lnTo>
                      <a:pt x="184" y="506"/>
                    </a:lnTo>
                    <a:lnTo>
                      <a:pt x="148" y="508"/>
                    </a:lnTo>
                    <a:lnTo>
                      <a:pt x="148" y="478"/>
                    </a:lnTo>
                    <a:lnTo>
                      <a:pt x="126" y="478"/>
                    </a:lnTo>
                    <a:lnTo>
                      <a:pt x="122" y="490"/>
                    </a:lnTo>
                    <a:lnTo>
                      <a:pt x="106" y="494"/>
                    </a:lnTo>
                    <a:lnTo>
                      <a:pt x="104" y="494"/>
                    </a:lnTo>
                    <a:lnTo>
                      <a:pt x="102" y="494"/>
                    </a:lnTo>
                    <a:lnTo>
                      <a:pt x="86" y="486"/>
                    </a:lnTo>
                    <a:lnTo>
                      <a:pt x="66" y="480"/>
                    </a:lnTo>
                    <a:lnTo>
                      <a:pt x="60" y="482"/>
                    </a:lnTo>
                    <a:lnTo>
                      <a:pt x="54" y="484"/>
                    </a:lnTo>
                    <a:lnTo>
                      <a:pt x="38" y="496"/>
                    </a:lnTo>
                    <a:lnTo>
                      <a:pt x="20" y="512"/>
                    </a:lnTo>
                    <a:lnTo>
                      <a:pt x="14" y="520"/>
                    </a:lnTo>
                    <a:lnTo>
                      <a:pt x="10" y="528"/>
                    </a:lnTo>
                    <a:lnTo>
                      <a:pt x="12" y="530"/>
                    </a:lnTo>
                    <a:lnTo>
                      <a:pt x="14" y="536"/>
                    </a:lnTo>
                    <a:lnTo>
                      <a:pt x="16" y="546"/>
                    </a:lnTo>
                    <a:lnTo>
                      <a:pt x="16" y="554"/>
                    </a:lnTo>
                    <a:lnTo>
                      <a:pt x="14" y="562"/>
                    </a:lnTo>
                    <a:lnTo>
                      <a:pt x="10" y="568"/>
                    </a:lnTo>
                    <a:lnTo>
                      <a:pt x="6" y="570"/>
                    </a:lnTo>
                    <a:lnTo>
                      <a:pt x="4" y="574"/>
                    </a:lnTo>
                    <a:lnTo>
                      <a:pt x="0" y="590"/>
                    </a:lnTo>
                    <a:lnTo>
                      <a:pt x="14" y="598"/>
                    </a:lnTo>
                    <a:lnTo>
                      <a:pt x="30" y="580"/>
                    </a:lnTo>
                    <a:lnTo>
                      <a:pt x="54" y="604"/>
                    </a:lnTo>
                    <a:lnTo>
                      <a:pt x="54" y="606"/>
                    </a:lnTo>
                    <a:lnTo>
                      <a:pt x="58" y="650"/>
                    </a:lnTo>
                    <a:lnTo>
                      <a:pt x="58" y="652"/>
                    </a:lnTo>
                    <a:lnTo>
                      <a:pt x="44" y="712"/>
                    </a:lnTo>
                    <a:lnTo>
                      <a:pt x="42" y="712"/>
                    </a:lnTo>
                    <a:lnTo>
                      <a:pt x="18" y="712"/>
                    </a:lnTo>
                    <a:lnTo>
                      <a:pt x="12" y="714"/>
                    </a:lnTo>
                    <a:lnTo>
                      <a:pt x="6" y="716"/>
                    </a:lnTo>
                    <a:lnTo>
                      <a:pt x="8" y="720"/>
                    </a:lnTo>
                    <a:lnTo>
                      <a:pt x="12" y="724"/>
                    </a:lnTo>
                    <a:lnTo>
                      <a:pt x="28" y="736"/>
                    </a:lnTo>
                    <a:lnTo>
                      <a:pt x="40" y="734"/>
                    </a:lnTo>
                    <a:lnTo>
                      <a:pt x="42" y="734"/>
                    </a:lnTo>
                    <a:lnTo>
                      <a:pt x="70" y="760"/>
                    </a:lnTo>
                    <a:lnTo>
                      <a:pt x="72" y="764"/>
                    </a:lnTo>
                    <a:lnTo>
                      <a:pt x="76" y="768"/>
                    </a:lnTo>
                    <a:lnTo>
                      <a:pt x="76" y="778"/>
                    </a:lnTo>
                    <a:lnTo>
                      <a:pt x="74" y="792"/>
                    </a:lnTo>
                    <a:lnTo>
                      <a:pt x="66" y="806"/>
                    </a:lnTo>
                    <a:lnTo>
                      <a:pt x="70" y="832"/>
                    </a:lnTo>
                    <a:lnTo>
                      <a:pt x="80" y="834"/>
                    </a:lnTo>
                    <a:lnTo>
                      <a:pt x="120" y="834"/>
                    </a:lnTo>
                    <a:lnTo>
                      <a:pt x="100" y="852"/>
                    </a:lnTo>
                    <a:lnTo>
                      <a:pt x="112" y="860"/>
                    </a:lnTo>
                    <a:lnTo>
                      <a:pt x="128" y="868"/>
                    </a:lnTo>
                    <a:lnTo>
                      <a:pt x="170" y="886"/>
                    </a:lnTo>
                    <a:lnTo>
                      <a:pt x="172" y="888"/>
                    </a:lnTo>
                    <a:lnTo>
                      <a:pt x="174" y="888"/>
                    </a:lnTo>
                    <a:lnTo>
                      <a:pt x="178" y="952"/>
                    </a:lnTo>
                    <a:lnTo>
                      <a:pt x="180" y="962"/>
                    </a:lnTo>
                    <a:lnTo>
                      <a:pt x="186" y="970"/>
                    </a:lnTo>
                    <a:lnTo>
                      <a:pt x="194" y="976"/>
                    </a:lnTo>
                    <a:lnTo>
                      <a:pt x="206" y="982"/>
                    </a:lnTo>
                    <a:lnTo>
                      <a:pt x="210" y="980"/>
                    </a:lnTo>
                    <a:lnTo>
                      <a:pt x="212" y="980"/>
                    </a:lnTo>
                    <a:lnTo>
                      <a:pt x="256" y="986"/>
                    </a:lnTo>
                    <a:lnTo>
                      <a:pt x="260" y="986"/>
                    </a:lnTo>
                    <a:lnTo>
                      <a:pt x="260" y="984"/>
                    </a:lnTo>
                    <a:lnTo>
                      <a:pt x="268" y="968"/>
                    </a:lnTo>
                    <a:lnTo>
                      <a:pt x="268" y="966"/>
                    </a:lnTo>
                    <a:lnTo>
                      <a:pt x="268" y="960"/>
                    </a:lnTo>
                    <a:lnTo>
                      <a:pt x="270" y="956"/>
                    </a:lnTo>
                    <a:lnTo>
                      <a:pt x="274" y="952"/>
                    </a:lnTo>
                    <a:lnTo>
                      <a:pt x="278" y="948"/>
                    </a:lnTo>
                    <a:lnTo>
                      <a:pt x="286" y="940"/>
                    </a:lnTo>
                    <a:lnTo>
                      <a:pt x="290" y="932"/>
                    </a:lnTo>
                    <a:lnTo>
                      <a:pt x="294" y="928"/>
                    </a:lnTo>
                    <a:lnTo>
                      <a:pt x="298" y="926"/>
                    </a:lnTo>
                    <a:lnTo>
                      <a:pt x="306" y="926"/>
                    </a:lnTo>
                    <a:lnTo>
                      <a:pt x="314" y="928"/>
                    </a:lnTo>
                    <a:lnTo>
                      <a:pt x="316" y="928"/>
                    </a:lnTo>
                    <a:lnTo>
                      <a:pt x="330" y="936"/>
                    </a:lnTo>
                    <a:lnTo>
                      <a:pt x="382" y="946"/>
                    </a:lnTo>
                    <a:lnTo>
                      <a:pt x="412" y="944"/>
                    </a:lnTo>
                    <a:lnTo>
                      <a:pt x="434" y="934"/>
                    </a:lnTo>
                    <a:lnTo>
                      <a:pt x="440" y="928"/>
                    </a:lnTo>
                    <a:lnTo>
                      <a:pt x="444" y="924"/>
                    </a:lnTo>
                    <a:lnTo>
                      <a:pt x="452" y="924"/>
                    </a:lnTo>
                    <a:lnTo>
                      <a:pt x="460" y="930"/>
                    </a:lnTo>
                    <a:lnTo>
                      <a:pt x="464" y="932"/>
                    </a:lnTo>
                    <a:lnTo>
                      <a:pt x="468" y="938"/>
                    </a:lnTo>
                    <a:lnTo>
                      <a:pt x="472" y="948"/>
                    </a:lnTo>
                    <a:lnTo>
                      <a:pt x="488" y="960"/>
                    </a:lnTo>
                    <a:lnTo>
                      <a:pt x="500" y="960"/>
                    </a:lnTo>
                    <a:lnTo>
                      <a:pt x="502" y="960"/>
                    </a:lnTo>
                    <a:lnTo>
                      <a:pt x="504" y="960"/>
                    </a:lnTo>
                    <a:lnTo>
                      <a:pt x="520" y="968"/>
                    </a:lnTo>
                    <a:lnTo>
                      <a:pt x="552" y="964"/>
                    </a:lnTo>
                    <a:lnTo>
                      <a:pt x="570" y="960"/>
                    </a:lnTo>
                    <a:lnTo>
                      <a:pt x="614" y="964"/>
                    </a:lnTo>
                    <a:lnTo>
                      <a:pt x="634" y="958"/>
                    </a:lnTo>
                    <a:lnTo>
                      <a:pt x="658" y="948"/>
                    </a:lnTo>
                    <a:lnTo>
                      <a:pt x="666" y="944"/>
                    </a:lnTo>
                    <a:lnTo>
                      <a:pt x="676" y="940"/>
                    </a:lnTo>
                    <a:lnTo>
                      <a:pt x="720" y="940"/>
                    </a:lnTo>
                    <a:lnTo>
                      <a:pt x="736" y="934"/>
                    </a:lnTo>
                    <a:lnTo>
                      <a:pt x="746" y="930"/>
                    </a:lnTo>
                    <a:lnTo>
                      <a:pt x="754" y="928"/>
                    </a:lnTo>
                    <a:lnTo>
                      <a:pt x="778" y="928"/>
                    </a:lnTo>
                    <a:lnTo>
                      <a:pt x="790" y="936"/>
                    </a:lnTo>
                    <a:lnTo>
                      <a:pt x="826" y="944"/>
                    </a:lnTo>
                    <a:lnTo>
                      <a:pt x="830" y="944"/>
                    </a:lnTo>
                    <a:lnTo>
                      <a:pt x="832" y="948"/>
                    </a:lnTo>
                    <a:lnTo>
                      <a:pt x="842" y="956"/>
                    </a:lnTo>
                    <a:lnTo>
                      <a:pt x="858" y="964"/>
                    </a:lnTo>
                    <a:lnTo>
                      <a:pt x="858" y="966"/>
                    </a:lnTo>
                    <a:lnTo>
                      <a:pt x="892" y="968"/>
                    </a:lnTo>
                    <a:lnTo>
                      <a:pt x="908" y="976"/>
                    </a:lnTo>
                    <a:lnTo>
                      <a:pt x="928" y="980"/>
                    </a:lnTo>
                    <a:lnTo>
                      <a:pt x="946" y="982"/>
                    </a:lnTo>
                    <a:lnTo>
                      <a:pt x="950" y="972"/>
                    </a:lnTo>
                    <a:lnTo>
                      <a:pt x="942" y="956"/>
                    </a:lnTo>
                    <a:lnTo>
                      <a:pt x="940" y="940"/>
                    </a:lnTo>
                    <a:lnTo>
                      <a:pt x="938" y="940"/>
                    </a:lnTo>
                    <a:lnTo>
                      <a:pt x="942" y="936"/>
                    </a:lnTo>
                    <a:lnTo>
                      <a:pt x="952" y="922"/>
                    </a:lnTo>
                    <a:lnTo>
                      <a:pt x="952" y="920"/>
                    </a:lnTo>
                    <a:lnTo>
                      <a:pt x="954" y="920"/>
                    </a:lnTo>
                    <a:lnTo>
                      <a:pt x="964" y="912"/>
                    </a:lnTo>
                    <a:lnTo>
                      <a:pt x="962" y="908"/>
                    </a:lnTo>
                    <a:lnTo>
                      <a:pt x="958" y="892"/>
                    </a:lnTo>
                    <a:lnTo>
                      <a:pt x="956" y="888"/>
                    </a:lnTo>
                    <a:lnTo>
                      <a:pt x="950" y="884"/>
                    </a:lnTo>
                    <a:lnTo>
                      <a:pt x="938" y="872"/>
                    </a:lnTo>
                    <a:lnTo>
                      <a:pt x="922" y="858"/>
                    </a:lnTo>
                    <a:lnTo>
                      <a:pt x="922" y="856"/>
                    </a:lnTo>
                    <a:lnTo>
                      <a:pt x="920" y="856"/>
                    </a:lnTo>
                    <a:lnTo>
                      <a:pt x="922" y="856"/>
                    </a:lnTo>
                    <a:lnTo>
                      <a:pt x="922" y="854"/>
                    </a:lnTo>
                    <a:lnTo>
                      <a:pt x="924" y="838"/>
                    </a:lnTo>
                    <a:lnTo>
                      <a:pt x="924" y="828"/>
                    </a:lnTo>
                    <a:lnTo>
                      <a:pt x="916" y="808"/>
                    </a:lnTo>
                    <a:lnTo>
                      <a:pt x="934" y="804"/>
                    </a:lnTo>
                    <a:lnTo>
                      <a:pt x="944" y="796"/>
                    </a:lnTo>
                    <a:lnTo>
                      <a:pt x="966" y="796"/>
                    </a:lnTo>
                    <a:lnTo>
                      <a:pt x="988" y="792"/>
                    </a:lnTo>
                    <a:lnTo>
                      <a:pt x="990" y="792"/>
                    </a:lnTo>
                    <a:lnTo>
                      <a:pt x="1004" y="794"/>
                    </a:lnTo>
                    <a:lnTo>
                      <a:pt x="1022" y="788"/>
                    </a:lnTo>
                    <a:lnTo>
                      <a:pt x="1042" y="784"/>
                    </a:lnTo>
                    <a:lnTo>
                      <a:pt x="1054" y="780"/>
                    </a:lnTo>
                    <a:lnTo>
                      <a:pt x="1056" y="780"/>
                    </a:lnTo>
                    <a:lnTo>
                      <a:pt x="1090" y="772"/>
                    </a:lnTo>
                    <a:lnTo>
                      <a:pt x="1096" y="768"/>
                    </a:lnTo>
                    <a:lnTo>
                      <a:pt x="1094" y="760"/>
                    </a:lnTo>
                    <a:lnTo>
                      <a:pt x="1088" y="750"/>
                    </a:lnTo>
                    <a:lnTo>
                      <a:pt x="1088" y="748"/>
                    </a:lnTo>
                    <a:lnTo>
                      <a:pt x="1086" y="748"/>
                    </a:lnTo>
                    <a:lnTo>
                      <a:pt x="1088" y="736"/>
                    </a:lnTo>
                    <a:lnTo>
                      <a:pt x="1090" y="734"/>
                    </a:lnTo>
                    <a:lnTo>
                      <a:pt x="1090" y="718"/>
                    </a:lnTo>
                    <a:lnTo>
                      <a:pt x="1086" y="704"/>
                    </a:lnTo>
                    <a:lnTo>
                      <a:pt x="1086" y="702"/>
                    </a:lnTo>
                    <a:lnTo>
                      <a:pt x="1094" y="686"/>
                    </a:lnTo>
                    <a:lnTo>
                      <a:pt x="1100" y="678"/>
                    </a:lnTo>
                    <a:lnTo>
                      <a:pt x="1102" y="676"/>
                    </a:lnTo>
                    <a:lnTo>
                      <a:pt x="1106" y="676"/>
                    </a:lnTo>
                    <a:lnTo>
                      <a:pt x="1126" y="676"/>
                    </a:lnTo>
                    <a:lnTo>
                      <a:pt x="1132" y="676"/>
                    </a:lnTo>
                    <a:lnTo>
                      <a:pt x="1138" y="672"/>
                    </a:lnTo>
                    <a:lnTo>
                      <a:pt x="1170" y="630"/>
                    </a:lnTo>
                    <a:lnTo>
                      <a:pt x="1170" y="628"/>
                    </a:lnTo>
                    <a:lnTo>
                      <a:pt x="1186" y="614"/>
                    </a:lnTo>
                    <a:lnTo>
                      <a:pt x="1188" y="612"/>
                    </a:lnTo>
                    <a:lnTo>
                      <a:pt x="1196" y="610"/>
                    </a:lnTo>
                    <a:lnTo>
                      <a:pt x="1202" y="608"/>
                    </a:lnTo>
                    <a:lnTo>
                      <a:pt x="1206" y="604"/>
                    </a:lnTo>
                    <a:lnTo>
                      <a:pt x="1214" y="596"/>
                    </a:lnTo>
                    <a:lnTo>
                      <a:pt x="1218" y="592"/>
                    </a:lnTo>
                    <a:lnTo>
                      <a:pt x="1246" y="598"/>
                    </a:lnTo>
                    <a:lnTo>
                      <a:pt x="1270" y="588"/>
                    </a:lnTo>
                    <a:lnTo>
                      <a:pt x="1284" y="586"/>
                    </a:lnTo>
                    <a:lnTo>
                      <a:pt x="1296" y="580"/>
                    </a:lnTo>
                    <a:lnTo>
                      <a:pt x="1296" y="562"/>
                    </a:lnTo>
                    <a:lnTo>
                      <a:pt x="1298" y="540"/>
                    </a:lnTo>
                    <a:lnTo>
                      <a:pt x="1298" y="538"/>
                    </a:lnTo>
                    <a:lnTo>
                      <a:pt x="1302" y="532"/>
                    </a:lnTo>
                    <a:lnTo>
                      <a:pt x="1302" y="5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" name="MH_Other_6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397501" y="4068764"/>
                <a:ext cx="1119789" cy="801923"/>
              </a:xfrm>
              <a:custGeom>
                <a:avLst/>
                <a:gdLst>
                  <a:gd name="T0" fmla="*/ 482 w 812"/>
                  <a:gd name="T1" fmla="*/ 58 h 582"/>
                  <a:gd name="T2" fmla="*/ 436 w 812"/>
                  <a:gd name="T3" fmla="*/ 74 h 582"/>
                  <a:gd name="T4" fmla="*/ 356 w 812"/>
                  <a:gd name="T5" fmla="*/ 18 h 582"/>
                  <a:gd name="T6" fmla="*/ 314 w 812"/>
                  <a:gd name="T7" fmla="*/ 6 h 582"/>
                  <a:gd name="T8" fmla="*/ 248 w 812"/>
                  <a:gd name="T9" fmla="*/ 6 h 582"/>
                  <a:gd name="T10" fmla="*/ 196 w 812"/>
                  <a:gd name="T11" fmla="*/ 20 h 582"/>
                  <a:gd name="T12" fmla="*/ 158 w 812"/>
                  <a:gd name="T13" fmla="*/ 28 h 582"/>
                  <a:gd name="T14" fmla="*/ 82 w 812"/>
                  <a:gd name="T15" fmla="*/ 40 h 582"/>
                  <a:gd name="T16" fmla="*/ 98 w 812"/>
                  <a:gd name="T17" fmla="*/ 90 h 582"/>
                  <a:gd name="T18" fmla="*/ 120 w 812"/>
                  <a:gd name="T19" fmla="*/ 118 h 582"/>
                  <a:gd name="T20" fmla="*/ 102 w 812"/>
                  <a:gd name="T21" fmla="*/ 166 h 582"/>
                  <a:gd name="T22" fmla="*/ 112 w 812"/>
                  <a:gd name="T23" fmla="*/ 204 h 582"/>
                  <a:gd name="T24" fmla="*/ 96 w 812"/>
                  <a:gd name="T25" fmla="*/ 216 h 582"/>
                  <a:gd name="T26" fmla="*/ 44 w 812"/>
                  <a:gd name="T27" fmla="*/ 202 h 582"/>
                  <a:gd name="T28" fmla="*/ 16 w 812"/>
                  <a:gd name="T29" fmla="*/ 248 h 582"/>
                  <a:gd name="T30" fmla="*/ 4 w 812"/>
                  <a:gd name="T31" fmla="*/ 262 h 582"/>
                  <a:gd name="T32" fmla="*/ 18 w 812"/>
                  <a:gd name="T33" fmla="*/ 310 h 582"/>
                  <a:gd name="T34" fmla="*/ 0 w 812"/>
                  <a:gd name="T35" fmla="*/ 370 h 582"/>
                  <a:gd name="T36" fmla="*/ 40 w 812"/>
                  <a:gd name="T37" fmla="*/ 422 h 582"/>
                  <a:gd name="T38" fmla="*/ 76 w 812"/>
                  <a:gd name="T39" fmla="*/ 418 h 582"/>
                  <a:gd name="T40" fmla="*/ 92 w 812"/>
                  <a:gd name="T41" fmla="*/ 426 h 582"/>
                  <a:gd name="T42" fmla="*/ 126 w 812"/>
                  <a:gd name="T43" fmla="*/ 458 h 582"/>
                  <a:gd name="T44" fmla="*/ 160 w 812"/>
                  <a:gd name="T45" fmla="*/ 474 h 582"/>
                  <a:gd name="T46" fmla="*/ 232 w 812"/>
                  <a:gd name="T47" fmla="*/ 498 h 582"/>
                  <a:gd name="T48" fmla="*/ 304 w 812"/>
                  <a:gd name="T49" fmla="*/ 496 h 582"/>
                  <a:gd name="T50" fmla="*/ 340 w 812"/>
                  <a:gd name="T51" fmla="*/ 536 h 582"/>
                  <a:gd name="T52" fmla="*/ 350 w 812"/>
                  <a:gd name="T53" fmla="*/ 554 h 582"/>
                  <a:gd name="T54" fmla="*/ 366 w 812"/>
                  <a:gd name="T55" fmla="*/ 578 h 582"/>
                  <a:gd name="T56" fmla="*/ 404 w 812"/>
                  <a:gd name="T57" fmla="*/ 554 h 582"/>
                  <a:gd name="T58" fmla="*/ 444 w 812"/>
                  <a:gd name="T59" fmla="*/ 554 h 582"/>
                  <a:gd name="T60" fmla="*/ 452 w 812"/>
                  <a:gd name="T61" fmla="*/ 522 h 582"/>
                  <a:gd name="T62" fmla="*/ 484 w 812"/>
                  <a:gd name="T63" fmla="*/ 458 h 582"/>
                  <a:gd name="T64" fmla="*/ 480 w 812"/>
                  <a:gd name="T65" fmla="*/ 418 h 582"/>
                  <a:gd name="T66" fmla="*/ 532 w 812"/>
                  <a:gd name="T67" fmla="*/ 414 h 582"/>
                  <a:gd name="T68" fmla="*/ 560 w 812"/>
                  <a:gd name="T69" fmla="*/ 452 h 582"/>
                  <a:gd name="T70" fmla="*/ 580 w 812"/>
                  <a:gd name="T71" fmla="*/ 468 h 582"/>
                  <a:gd name="T72" fmla="*/ 598 w 812"/>
                  <a:gd name="T73" fmla="*/ 498 h 582"/>
                  <a:gd name="T74" fmla="*/ 650 w 812"/>
                  <a:gd name="T75" fmla="*/ 518 h 582"/>
                  <a:gd name="T76" fmla="*/ 664 w 812"/>
                  <a:gd name="T77" fmla="*/ 522 h 582"/>
                  <a:gd name="T78" fmla="*/ 700 w 812"/>
                  <a:gd name="T79" fmla="*/ 508 h 582"/>
                  <a:gd name="T80" fmla="*/ 698 w 812"/>
                  <a:gd name="T81" fmla="*/ 480 h 582"/>
                  <a:gd name="T82" fmla="*/ 696 w 812"/>
                  <a:gd name="T83" fmla="*/ 460 h 582"/>
                  <a:gd name="T84" fmla="*/ 690 w 812"/>
                  <a:gd name="T85" fmla="*/ 406 h 582"/>
                  <a:gd name="T86" fmla="*/ 746 w 812"/>
                  <a:gd name="T87" fmla="*/ 392 h 582"/>
                  <a:gd name="T88" fmla="*/ 728 w 812"/>
                  <a:gd name="T89" fmla="*/ 374 h 582"/>
                  <a:gd name="T90" fmla="*/ 782 w 812"/>
                  <a:gd name="T91" fmla="*/ 314 h 582"/>
                  <a:gd name="T92" fmla="*/ 800 w 812"/>
                  <a:gd name="T93" fmla="*/ 256 h 582"/>
                  <a:gd name="T94" fmla="*/ 778 w 812"/>
                  <a:gd name="T95" fmla="*/ 182 h 582"/>
                  <a:gd name="T96" fmla="*/ 736 w 812"/>
                  <a:gd name="T97" fmla="*/ 158 h 582"/>
                  <a:gd name="T98" fmla="*/ 664 w 812"/>
                  <a:gd name="T99" fmla="*/ 94 h 582"/>
                  <a:gd name="T100" fmla="*/ 644 w 812"/>
                  <a:gd name="T101" fmla="*/ 106 h 582"/>
                  <a:gd name="T102" fmla="*/ 596 w 812"/>
                  <a:gd name="T103" fmla="*/ 62 h 582"/>
                  <a:gd name="T104" fmla="*/ 560 w 812"/>
                  <a:gd name="T105" fmla="*/ 52 h 582"/>
                  <a:gd name="T106" fmla="*/ 542 w 812"/>
                  <a:gd name="T107" fmla="*/ 56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12" h="582">
                    <a:moveTo>
                      <a:pt x="484" y="30"/>
                    </a:moveTo>
                    <a:lnTo>
                      <a:pt x="476" y="36"/>
                    </a:lnTo>
                    <a:lnTo>
                      <a:pt x="476" y="36"/>
                    </a:lnTo>
                    <a:lnTo>
                      <a:pt x="480" y="56"/>
                    </a:lnTo>
                    <a:lnTo>
                      <a:pt x="480" y="58"/>
                    </a:lnTo>
                    <a:lnTo>
                      <a:pt x="482" y="58"/>
                    </a:lnTo>
                    <a:lnTo>
                      <a:pt x="480" y="58"/>
                    </a:lnTo>
                    <a:lnTo>
                      <a:pt x="472" y="78"/>
                    </a:lnTo>
                    <a:lnTo>
                      <a:pt x="460" y="82"/>
                    </a:lnTo>
                    <a:lnTo>
                      <a:pt x="458" y="84"/>
                    </a:lnTo>
                    <a:lnTo>
                      <a:pt x="456" y="84"/>
                    </a:lnTo>
                    <a:lnTo>
                      <a:pt x="436" y="74"/>
                    </a:lnTo>
                    <a:lnTo>
                      <a:pt x="436" y="74"/>
                    </a:lnTo>
                    <a:lnTo>
                      <a:pt x="436" y="74"/>
                    </a:lnTo>
                    <a:lnTo>
                      <a:pt x="396" y="38"/>
                    </a:lnTo>
                    <a:lnTo>
                      <a:pt x="380" y="28"/>
                    </a:lnTo>
                    <a:lnTo>
                      <a:pt x="356" y="20"/>
                    </a:lnTo>
                    <a:lnTo>
                      <a:pt x="356" y="18"/>
                    </a:lnTo>
                    <a:lnTo>
                      <a:pt x="356" y="18"/>
                    </a:lnTo>
                    <a:lnTo>
                      <a:pt x="356" y="18"/>
                    </a:lnTo>
                    <a:lnTo>
                      <a:pt x="356" y="18"/>
                    </a:lnTo>
                    <a:lnTo>
                      <a:pt x="344" y="10"/>
                    </a:lnTo>
                    <a:lnTo>
                      <a:pt x="324" y="4"/>
                    </a:lnTo>
                    <a:lnTo>
                      <a:pt x="314" y="6"/>
                    </a:lnTo>
                    <a:lnTo>
                      <a:pt x="312" y="6"/>
                    </a:lnTo>
                    <a:lnTo>
                      <a:pt x="288" y="4"/>
                    </a:lnTo>
                    <a:lnTo>
                      <a:pt x="286" y="4"/>
                    </a:lnTo>
                    <a:lnTo>
                      <a:pt x="268" y="0"/>
                    </a:lnTo>
                    <a:lnTo>
                      <a:pt x="256" y="0"/>
                    </a:lnTo>
                    <a:lnTo>
                      <a:pt x="248" y="6"/>
                    </a:lnTo>
                    <a:lnTo>
                      <a:pt x="248" y="6"/>
                    </a:lnTo>
                    <a:lnTo>
                      <a:pt x="240" y="8"/>
                    </a:lnTo>
                    <a:lnTo>
                      <a:pt x="228" y="10"/>
                    </a:lnTo>
                    <a:lnTo>
                      <a:pt x="212" y="14"/>
                    </a:lnTo>
                    <a:lnTo>
                      <a:pt x="198" y="18"/>
                    </a:lnTo>
                    <a:lnTo>
                      <a:pt x="196" y="20"/>
                    </a:lnTo>
                    <a:lnTo>
                      <a:pt x="196" y="20"/>
                    </a:lnTo>
                    <a:lnTo>
                      <a:pt x="196" y="20"/>
                    </a:lnTo>
                    <a:lnTo>
                      <a:pt x="180" y="22"/>
                    </a:lnTo>
                    <a:lnTo>
                      <a:pt x="160" y="28"/>
                    </a:lnTo>
                    <a:lnTo>
                      <a:pt x="160" y="28"/>
                    </a:lnTo>
                    <a:lnTo>
                      <a:pt x="158" y="28"/>
                    </a:lnTo>
                    <a:lnTo>
                      <a:pt x="144" y="26"/>
                    </a:lnTo>
                    <a:lnTo>
                      <a:pt x="120" y="30"/>
                    </a:lnTo>
                    <a:lnTo>
                      <a:pt x="100" y="30"/>
                    </a:lnTo>
                    <a:lnTo>
                      <a:pt x="92" y="38"/>
                    </a:lnTo>
                    <a:lnTo>
                      <a:pt x="92" y="38"/>
                    </a:lnTo>
                    <a:lnTo>
                      <a:pt x="82" y="40"/>
                    </a:lnTo>
                    <a:lnTo>
                      <a:pt x="86" y="50"/>
                    </a:lnTo>
                    <a:lnTo>
                      <a:pt x="86" y="66"/>
                    </a:lnTo>
                    <a:lnTo>
                      <a:pt x="84" y="78"/>
                    </a:lnTo>
                    <a:lnTo>
                      <a:pt x="98" y="90"/>
                    </a:lnTo>
                    <a:lnTo>
                      <a:pt x="98" y="90"/>
                    </a:lnTo>
                    <a:lnTo>
                      <a:pt x="98" y="90"/>
                    </a:lnTo>
                    <a:lnTo>
                      <a:pt x="98" y="90"/>
                    </a:lnTo>
                    <a:lnTo>
                      <a:pt x="110" y="102"/>
                    </a:lnTo>
                    <a:lnTo>
                      <a:pt x="110" y="102"/>
                    </a:lnTo>
                    <a:lnTo>
                      <a:pt x="118" y="110"/>
                    </a:lnTo>
                    <a:lnTo>
                      <a:pt x="120" y="114"/>
                    </a:lnTo>
                    <a:lnTo>
                      <a:pt x="120" y="118"/>
                    </a:lnTo>
                    <a:lnTo>
                      <a:pt x="124" y="130"/>
                    </a:lnTo>
                    <a:lnTo>
                      <a:pt x="130" y="142"/>
                    </a:lnTo>
                    <a:lnTo>
                      <a:pt x="130" y="142"/>
                    </a:lnTo>
                    <a:lnTo>
                      <a:pt x="128" y="142"/>
                    </a:lnTo>
                    <a:lnTo>
                      <a:pt x="112" y="154"/>
                    </a:lnTo>
                    <a:lnTo>
                      <a:pt x="102" y="166"/>
                    </a:lnTo>
                    <a:lnTo>
                      <a:pt x="104" y="178"/>
                    </a:lnTo>
                    <a:lnTo>
                      <a:pt x="112" y="196"/>
                    </a:lnTo>
                    <a:lnTo>
                      <a:pt x="112" y="198"/>
                    </a:lnTo>
                    <a:lnTo>
                      <a:pt x="112" y="198"/>
                    </a:lnTo>
                    <a:lnTo>
                      <a:pt x="112" y="198"/>
                    </a:lnTo>
                    <a:lnTo>
                      <a:pt x="112" y="204"/>
                    </a:lnTo>
                    <a:lnTo>
                      <a:pt x="112" y="204"/>
                    </a:lnTo>
                    <a:lnTo>
                      <a:pt x="108" y="210"/>
                    </a:lnTo>
                    <a:lnTo>
                      <a:pt x="106" y="214"/>
                    </a:lnTo>
                    <a:lnTo>
                      <a:pt x="106" y="214"/>
                    </a:lnTo>
                    <a:lnTo>
                      <a:pt x="102" y="216"/>
                    </a:lnTo>
                    <a:lnTo>
                      <a:pt x="96" y="216"/>
                    </a:lnTo>
                    <a:lnTo>
                      <a:pt x="80" y="214"/>
                    </a:lnTo>
                    <a:lnTo>
                      <a:pt x="60" y="210"/>
                    </a:lnTo>
                    <a:lnTo>
                      <a:pt x="60" y="210"/>
                    </a:lnTo>
                    <a:lnTo>
                      <a:pt x="60" y="210"/>
                    </a:lnTo>
                    <a:lnTo>
                      <a:pt x="58" y="210"/>
                    </a:lnTo>
                    <a:lnTo>
                      <a:pt x="44" y="202"/>
                    </a:lnTo>
                    <a:lnTo>
                      <a:pt x="20" y="202"/>
                    </a:lnTo>
                    <a:lnTo>
                      <a:pt x="22" y="202"/>
                    </a:lnTo>
                    <a:lnTo>
                      <a:pt x="20" y="242"/>
                    </a:lnTo>
                    <a:lnTo>
                      <a:pt x="20" y="242"/>
                    </a:lnTo>
                    <a:lnTo>
                      <a:pt x="18" y="246"/>
                    </a:lnTo>
                    <a:lnTo>
                      <a:pt x="16" y="248"/>
                    </a:lnTo>
                    <a:lnTo>
                      <a:pt x="8" y="250"/>
                    </a:lnTo>
                    <a:lnTo>
                      <a:pt x="8" y="250"/>
                    </a:lnTo>
                    <a:lnTo>
                      <a:pt x="6" y="254"/>
                    </a:lnTo>
                    <a:lnTo>
                      <a:pt x="6" y="262"/>
                    </a:lnTo>
                    <a:lnTo>
                      <a:pt x="6" y="262"/>
                    </a:lnTo>
                    <a:lnTo>
                      <a:pt x="4" y="262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10" y="280"/>
                    </a:lnTo>
                    <a:lnTo>
                      <a:pt x="14" y="284"/>
                    </a:lnTo>
                    <a:lnTo>
                      <a:pt x="18" y="304"/>
                    </a:lnTo>
                    <a:lnTo>
                      <a:pt x="18" y="310"/>
                    </a:lnTo>
                    <a:lnTo>
                      <a:pt x="18" y="310"/>
                    </a:lnTo>
                    <a:lnTo>
                      <a:pt x="16" y="322"/>
                    </a:lnTo>
                    <a:lnTo>
                      <a:pt x="10" y="338"/>
                    </a:lnTo>
                    <a:lnTo>
                      <a:pt x="0" y="358"/>
                    </a:lnTo>
                    <a:lnTo>
                      <a:pt x="0" y="362"/>
                    </a:lnTo>
                    <a:lnTo>
                      <a:pt x="0" y="370"/>
                    </a:lnTo>
                    <a:lnTo>
                      <a:pt x="12" y="384"/>
                    </a:lnTo>
                    <a:lnTo>
                      <a:pt x="12" y="384"/>
                    </a:lnTo>
                    <a:lnTo>
                      <a:pt x="16" y="394"/>
                    </a:lnTo>
                    <a:lnTo>
                      <a:pt x="26" y="406"/>
                    </a:lnTo>
                    <a:lnTo>
                      <a:pt x="40" y="422"/>
                    </a:lnTo>
                    <a:lnTo>
                      <a:pt x="40" y="422"/>
                    </a:lnTo>
                    <a:lnTo>
                      <a:pt x="48" y="430"/>
                    </a:lnTo>
                    <a:lnTo>
                      <a:pt x="52" y="430"/>
                    </a:lnTo>
                    <a:lnTo>
                      <a:pt x="68" y="422"/>
                    </a:lnTo>
                    <a:lnTo>
                      <a:pt x="68" y="422"/>
                    </a:lnTo>
                    <a:lnTo>
                      <a:pt x="72" y="418"/>
                    </a:lnTo>
                    <a:lnTo>
                      <a:pt x="76" y="418"/>
                    </a:lnTo>
                    <a:lnTo>
                      <a:pt x="76" y="418"/>
                    </a:lnTo>
                    <a:lnTo>
                      <a:pt x="84" y="420"/>
                    </a:lnTo>
                    <a:lnTo>
                      <a:pt x="92" y="424"/>
                    </a:lnTo>
                    <a:lnTo>
                      <a:pt x="92" y="424"/>
                    </a:lnTo>
                    <a:lnTo>
                      <a:pt x="92" y="424"/>
                    </a:lnTo>
                    <a:lnTo>
                      <a:pt x="92" y="426"/>
                    </a:lnTo>
                    <a:lnTo>
                      <a:pt x="100" y="434"/>
                    </a:lnTo>
                    <a:lnTo>
                      <a:pt x="104" y="444"/>
                    </a:lnTo>
                    <a:lnTo>
                      <a:pt x="108" y="448"/>
                    </a:lnTo>
                    <a:lnTo>
                      <a:pt x="110" y="450"/>
                    </a:lnTo>
                    <a:lnTo>
                      <a:pt x="120" y="458"/>
                    </a:lnTo>
                    <a:lnTo>
                      <a:pt x="126" y="458"/>
                    </a:lnTo>
                    <a:lnTo>
                      <a:pt x="126" y="458"/>
                    </a:lnTo>
                    <a:lnTo>
                      <a:pt x="132" y="460"/>
                    </a:lnTo>
                    <a:lnTo>
                      <a:pt x="136" y="464"/>
                    </a:lnTo>
                    <a:lnTo>
                      <a:pt x="136" y="464"/>
                    </a:lnTo>
                    <a:lnTo>
                      <a:pt x="144" y="468"/>
                    </a:lnTo>
                    <a:lnTo>
                      <a:pt x="160" y="474"/>
                    </a:lnTo>
                    <a:lnTo>
                      <a:pt x="162" y="474"/>
                    </a:lnTo>
                    <a:lnTo>
                      <a:pt x="186" y="482"/>
                    </a:lnTo>
                    <a:lnTo>
                      <a:pt x="186" y="482"/>
                    </a:lnTo>
                    <a:lnTo>
                      <a:pt x="188" y="482"/>
                    </a:lnTo>
                    <a:lnTo>
                      <a:pt x="204" y="490"/>
                    </a:lnTo>
                    <a:lnTo>
                      <a:pt x="232" y="498"/>
                    </a:lnTo>
                    <a:lnTo>
                      <a:pt x="234" y="498"/>
                    </a:lnTo>
                    <a:lnTo>
                      <a:pt x="272" y="500"/>
                    </a:lnTo>
                    <a:lnTo>
                      <a:pt x="288" y="494"/>
                    </a:lnTo>
                    <a:lnTo>
                      <a:pt x="304" y="494"/>
                    </a:lnTo>
                    <a:lnTo>
                      <a:pt x="304" y="494"/>
                    </a:lnTo>
                    <a:lnTo>
                      <a:pt x="304" y="496"/>
                    </a:lnTo>
                    <a:lnTo>
                      <a:pt x="316" y="512"/>
                    </a:lnTo>
                    <a:lnTo>
                      <a:pt x="316" y="512"/>
                    </a:lnTo>
                    <a:lnTo>
                      <a:pt x="316" y="512"/>
                    </a:lnTo>
                    <a:lnTo>
                      <a:pt x="324" y="526"/>
                    </a:lnTo>
                    <a:lnTo>
                      <a:pt x="332" y="532"/>
                    </a:lnTo>
                    <a:lnTo>
                      <a:pt x="340" y="536"/>
                    </a:lnTo>
                    <a:lnTo>
                      <a:pt x="340" y="538"/>
                    </a:lnTo>
                    <a:lnTo>
                      <a:pt x="340" y="538"/>
                    </a:lnTo>
                    <a:lnTo>
                      <a:pt x="342" y="538"/>
                    </a:lnTo>
                    <a:lnTo>
                      <a:pt x="348" y="554"/>
                    </a:lnTo>
                    <a:lnTo>
                      <a:pt x="348" y="554"/>
                    </a:lnTo>
                    <a:lnTo>
                      <a:pt x="350" y="554"/>
                    </a:lnTo>
                    <a:lnTo>
                      <a:pt x="350" y="556"/>
                    </a:lnTo>
                    <a:lnTo>
                      <a:pt x="354" y="574"/>
                    </a:lnTo>
                    <a:lnTo>
                      <a:pt x="364" y="578"/>
                    </a:lnTo>
                    <a:lnTo>
                      <a:pt x="366" y="578"/>
                    </a:lnTo>
                    <a:lnTo>
                      <a:pt x="366" y="578"/>
                    </a:lnTo>
                    <a:lnTo>
                      <a:pt x="366" y="578"/>
                    </a:lnTo>
                    <a:lnTo>
                      <a:pt x="376" y="582"/>
                    </a:lnTo>
                    <a:lnTo>
                      <a:pt x="388" y="580"/>
                    </a:lnTo>
                    <a:lnTo>
                      <a:pt x="390" y="568"/>
                    </a:lnTo>
                    <a:lnTo>
                      <a:pt x="390" y="568"/>
                    </a:lnTo>
                    <a:lnTo>
                      <a:pt x="392" y="566"/>
                    </a:lnTo>
                    <a:lnTo>
                      <a:pt x="404" y="554"/>
                    </a:lnTo>
                    <a:lnTo>
                      <a:pt x="420" y="558"/>
                    </a:lnTo>
                    <a:lnTo>
                      <a:pt x="420" y="558"/>
                    </a:lnTo>
                    <a:lnTo>
                      <a:pt x="428" y="574"/>
                    </a:lnTo>
                    <a:lnTo>
                      <a:pt x="442" y="570"/>
                    </a:lnTo>
                    <a:lnTo>
                      <a:pt x="444" y="554"/>
                    </a:lnTo>
                    <a:lnTo>
                      <a:pt x="444" y="554"/>
                    </a:lnTo>
                    <a:lnTo>
                      <a:pt x="444" y="552"/>
                    </a:lnTo>
                    <a:lnTo>
                      <a:pt x="444" y="552"/>
                    </a:lnTo>
                    <a:lnTo>
                      <a:pt x="456" y="546"/>
                    </a:lnTo>
                    <a:lnTo>
                      <a:pt x="452" y="524"/>
                    </a:lnTo>
                    <a:lnTo>
                      <a:pt x="452" y="522"/>
                    </a:lnTo>
                    <a:lnTo>
                      <a:pt x="452" y="522"/>
                    </a:lnTo>
                    <a:lnTo>
                      <a:pt x="452" y="522"/>
                    </a:lnTo>
                    <a:lnTo>
                      <a:pt x="464" y="496"/>
                    </a:lnTo>
                    <a:lnTo>
                      <a:pt x="476" y="492"/>
                    </a:lnTo>
                    <a:lnTo>
                      <a:pt x="472" y="470"/>
                    </a:lnTo>
                    <a:lnTo>
                      <a:pt x="484" y="470"/>
                    </a:lnTo>
                    <a:lnTo>
                      <a:pt x="484" y="458"/>
                    </a:lnTo>
                    <a:lnTo>
                      <a:pt x="476" y="438"/>
                    </a:lnTo>
                    <a:lnTo>
                      <a:pt x="476" y="438"/>
                    </a:lnTo>
                    <a:lnTo>
                      <a:pt x="476" y="436"/>
                    </a:lnTo>
                    <a:lnTo>
                      <a:pt x="478" y="420"/>
                    </a:lnTo>
                    <a:lnTo>
                      <a:pt x="478" y="418"/>
                    </a:lnTo>
                    <a:lnTo>
                      <a:pt x="480" y="418"/>
                    </a:lnTo>
                    <a:lnTo>
                      <a:pt x="488" y="406"/>
                    </a:lnTo>
                    <a:lnTo>
                      <a:pt x="490" y="406"/>
                    </a:lnTo>
                    <a:lnTo>
                      <a:pt x="492" y="406"/>
                    </a:lnTo>
                    <a:lnTo>
                      <a:pt x="514" y="410"/>
                    </a:lnTo>
                    <a:lnTo>
                      <a:pt x="514" y="410"/>
                    </a:lnTo>
                    <a:lnTo>
                      <a:pt x="532" y="414"/>
                    </a:lnTo>
                    <a:lnTo>
                      <a:pt x="548" y="410"/>
                    </a:lnTo>
                    <a:lnTo>
                      <a:pt x="556" y="426"/>
                    </a:lnTo>
                    <a:lnTo>
                      <a:pt x="556" y="428"/>
                    </a:lnTo>
                    <a:lnTo>
                      <a:pt x="556" y="440"/>
                    </a:lnTo>
                    <a:lnTo>
                      <a:pt x="560" y="452"/>
                    </a:lnTo>
                    <a:lnTo>
                      <a:pt x="560" y="452"/>
                    </a:lnTo>
                    <a:lnTo>
                      <a:pt x="562" y="458"/>
                    </a:lnTo>
                    <a:lnTo>
                      <a:pt x="568" y="462"/>
                    </a:lnTo>
                    <a:lnTo>
                      <a:pt x="568" y="462"/>
                    </a:lnTo>
                    <a:lnTo>
                      <a:pt x="568" y="462"/>
                    </a:lnTo>
                    <a:lnTo>
                      <a:pt x="578" y="464"/>
                    </a:lnTo>
                    <a:lnTo>
                      <a:pt x="580" y="468"/>
                    </a:lnTo>
                    <a:lnTo>
                      <a:pt x="580" y="470"/>
                    </a:lnTo>
                    <a:lnTo>
                      <a:pt x="580" y="470"/>
                    </a:lnTo>
                    <a:lnTo>
                      <a:pt x="584" y="478"/>
                    </a:lnTo>
                    <a:lnTo>
                      <a:pt x="590" y="486"/>
                    </a:lnTo>
                    <a:lnTo>
                      <a:pt x="598" y="498"/>
                    </a:lnTo>
                    <a:lnTo>
                      <a:pt x="598" y="498"/>
                    </a:lnTo>
                    <a:lnTo>
                      <a:pt x="598" y="498"/>
                    </a:lnTo>
                    <a:lnTo>
                      <a:pt x="602" y="506"/>
                    </a:lnTo>
                    <a:lnTo>
                      <a:pt x="610" y="506"/>
                    </a:lnTo>
                    <a:lnTo>
                      <a:pt x="624" y="494"/>
                    </a:lnTo>
                    <a:lnTo>
                      <a:pt x="632" y="512"/>
                    </a:lnTo>
                    <a:lnTo>
                      <a:pt x="650" y="518"/>
                    </a:lnTo>
                    <a:lnTo>
                      <a:pt x="650" y="518"/>
                    </a:lnTo>
                    <a:lnTo>
                      <a:pt x="652" y="518"/>
                    </a:lnTo>
                    <a:lnTo>
                      <a:pt x="660" y="534"/>
                    </a:lnTo>
                    <a:lnTo>
                      <a:pt x="664" y="538"/>
                    </a:lnTo>
                    <a:lnTo>
                      <a:pt x="664" y="522"/>
                    </a:lnTo>
                    <a:lnTo>
                      <a:pt x="664" y="522"/>
                    </a:lnTo>
                    <a:lnTo>
                      <a:pt x="664" y="518"/>
                    </a:lnTo>
                    <a:lnTo>
                      <a:pt x="700" y="518"/>
                    </a:lnTo>
                    <a:lnTo>
                      <a:pt x="700" y="514"/>
                    </a:lnTo>
                    <a:lnTo>
                      <a:pt x="700" y="514"/>
                    </a:lnTo>
                    <a:lnTo>
                      <a:pt x="702" y="512"/>
                    </a:lnTo>
                    <a:lnTo>
                      <a:pt x="700" y="508"/>
                    </a:lnTo>
                    <a:lnTo>
                      <a:pt x="700" y="508"/>
                    </a:lnTo>
                    <a:lnTo>
                      <a:pt x="698" y="500"/>
                    </a:lnTo>
                    <a:lnTo>
                      <a:pt x="696" y="494"/>
                    </a:lnTo>
                    <a:lnTo>
                      <a:pt x="696" y="494"/>
                    </a:lnTo>
                    <a:lnTo>
                      <a:pt x="696" y="486"/>
                    </a:lnTo>
                    <a:lnTo>
                      <a:pt x="698" y="480"/>
                    </a:lnTo>
                    <a:lnTo>
                      <a:pt x="698" y="480"/>
                    </a:lnTo>
                    <a:lnTo>
                      <a:pt x="702" y="478"/>
                    </a:lnTo>
                    <a:lnTo>
                      <a:pt x="706" y="478"/>
                    </a:lnTo>
                    <a:lnTo>
                      <a:pt x="720" y="482"/>
                    </a:lnTo>
                    <a:lnTo>
                      <a:pt x="722" y="472"/>
                    </a:lnTo>
                    <a:lnTo>
                      <a:pt x="696" y="460"/>
                    </a:lnTo>
                    <a:lnTo>
                      <a:pt x="694" y="460"/>
                    </a:lnTo>
                    <a:lnTo>
                      <a:pt x="692" y="458"/>
                    </a:lnTo>
                    <a:lnTo>
                      <a:pt x="692" y="458"/>
                    </a:lnTo>
                    <a:lnTo>
                      <a:pt x="692" y="458"/>
                    </a:lnTo>
                    <a:lnTo>
                      <a:pt x="688" y="426"/>
                    </a:lnTo>
                    <a:lnTo>
                      <a:pt x="690" y="406"/>
                    </a:lnTo>
                    <a:lnTo>
                      <a:pt x="690" y="402"/>
                    </a:lnTo>
                    <a:lnTo>
                      <a:pt x="690" y="402"/>
                    </a:lnTo>
                    <a:lnTo>
                      <a:pt x="734" y="406"/>
                    </a:lnTo>
                    <a:lnTo>
                      <a:pt x="744" y="396"/>
                    </a:lnTo>
                    <a:lnTo>
                      <a:pt x="744" y="396"/>
                    </a:lnTo>
                    <a:lnTo>
                      <a:pt x="746" y="392"/>
                    </a:lnTo>
                    <a:lnTo>
                      <a:pt x="744" y="388"/>
                    </a:lnTo>
                    <a:lnTo>
                      <a:pt x="744" y="388"/>
                    </a:lnTo>
                    <a:lnTo>
                      <a:pt x="732" y="382"/>
                    </a:lnTo>
                    <a:lnTo>
                      <a:pt x="730" y="378"/>
                    </a:lnTo>
                    <a:lnTo>
                      <a:pt x="728" y="374"/>
                    </a:lnTo>
                    <a:lnTo>
                      <a:pt x="728" y="374"/>
                    </a:lnTo>
                    <a:lnTo>
                      <a:pt x="730" y="372"/>
                    </a:lnTo>
                    <a:lnTo>
                      <a:pt x="732" y="368"/>
                    </a:lnTo>
                    <a:lnTo>
                      <a:pt x="752" y="350"/>
                    </a:lnTo>
                    <a:lnTo>
                      <a:pt x="772" y="348"/>
                    </a:lnTo>
                    <a:lnTo>
                      <a:pt x="782" y="330"/>
                    </a:lnTo>
                    <a:lnTo>
                      <a:pt x="782" y="314"/>
                    </a:lnTo>
                    <a:lnTo>
                      <a:pt x="796" y="310"/>
                    </a:lnTo>
                    <a:lnTo>
                      <a:pt x="796" y="310"/>
                    </a:lnTo>
                    <a:lnTo>
                      <a:pt x="804" y="290"/>
                    </a:lnTo>
                    <a:lnTo>
                      <a:pt x="812" y="276"/>
                    </a:lnTo>
                    <a:lnTo>
                      <a:pt x="800" y="256"/>
                    </a:lnTo>
                    <a:lnTo>
                      <a:pt x="800" y="256"/>
                    </a:lnTo>
                    <a:lnTo>
                      <a:pt x="800" y="256"/>
                    </a:lnTo>
                    <a:lnTo>
                      <a:pt x="800" y="254"/>
                    </a:lnTo>
                    <a:lnTo>
                      <a:pt x="792" y="228"/>
                    </a:lnTo>
                    <a:lnTo>
                      <a:pt x="792" y="226"/>
                    </a:lnTo>
                    <a:lnTo>
                      <a:pt x="788" y="198"/>
                    </a:lnTo>
                    <a:lnTo>
                      <a:pt x="778" y="182"/>
                    </a:lnTo>
                    <a:lnTo>
                      <a:pt x="764" y="168"/>
                    </a:lnTo>
                    <a:lnTo>
                      <a:pt x="764" y="168"/>
                    </a:lnTo>
                    <a:lnTo>
                      <a:pt x="764" y="166"/>
                    </a:lnTo>
                    <a:lnTo>
                      <a:pt x="764" y="166"/>
                    </a:lnTo>
                    <a:lnTo>
                      <a:pt x="762" y="150"/>
                    </a:lnTo>
                    <a:lnTo>
                      <a:pt x="736" y="158"/>
                    </a:lnTo>
                    <a:lnTo>
                      <a:pt x="736" y="158"/>
                    </a:lnTo>
                    <a:lnTo>
                      <a:pt x="724" y="144"/>
                    </a:lnTo>
                    <a:lnTo>
                      <a:pt x="688" y="118"/>
                    </a:lnTo>
                    <a:lnTo>
                      <a:pt x="686" y="118"/>
                    </a:lnTo>
                    <a:lnTo>
                      <a:pt x="672" y="100"/>
                    </a:lnTo>
                    <a:lnTo>
                      <a:pt x="664" y="94"/>
                    </a:lnTo>
                    <a:lnTo>
                      <a:pt x="658" y="102"/>
                    </a:lnTo>
                    <a:lnTo>
                      <a:pt x="658" y="104"/>
                    </a:lnTo>
                    <a:lnTo>
                      <a:pt x="658" y="106"/>
                    </a:lnTo>
                    <a:lnTo>
                      <a:pt x="656" y="106"/>
                    </a:lnTo>
                    <a:lnTo>
                      <a:pt x="656" y="106"/>
                    </a:lnTo>
                    <a:lnTo>
                      <a:pt x="644" y="106"/>
                    </a:lnTo>
                    <a:lnTo>
                      <a:pt x="642" y="106"/>
                    </a:lnTo>
                    <a:lnTo>
                      <a:pt x="642" y="106"/>
                    </a:lnTo>
                    <a:lnTo>
                      <a:pt x="616" y="78"/>
                    </a:lnTo>
                    <a:lnTo>
                      <a:pt x="616" y="78"/>
                    </a:lnTo>
                    <a:lnTo>
                      <a:pt x="606" y="72"/>
                    </a:lnTo>
                    <a:lnTo>
                      <a:pt x="596" y="62"/>
                    </a:lnTo>
                    <a:lnTo>
                      <a:pt x="584" y="54"/>
                    </a:lnTo>
                    <a:lnTo>
                      <a:pt x="584" y="52"/>
                    </a:lnTo>
                    <a:lnTo>
                      <a:pt x="570" y="44"/>
                    </a:lnTo>
                    <a:lnTo>
                      <a:pt x="562" y="50"/>
                    </a:lnTo>
                    <a:lnTo>
                      <a:pt x="560" y="52"/>
                    </a:lnTo>
                    <a:lnTo>
                      <a:pt x="560" y="52"/>
                    </a:lnTo>
                    <a:lnTo>
                      <a:pt x="560" y="52"/>
                    </a:lnTo>
                    <a:lnTo>
                      <a:pt x="552" y="50"/>
                    </a:lnTo>
                    <a:lnTo>
                      <a:pt x="544" y="54"/>
                    </a:lnTo>
                    <a:lnTo>
                      <a:pt x="544" y="54"/>
                    </a:lnTo>
                    <a:lnTo>
                      <a:pt x="542" y="56"/>
                    </a:lnTo>
                    <a:lnTo>
                      <a:pt x="542" y="56"/>
                    </a:lnTo>
                    <a:lnTo>
                      <a:pt x="530" y="58"/>
                    </a:lnTo>
                    <a:lnTo>
                      <a:pt x="530" y="58"/>
                    </a:lnTo>
                    <a:lnTo>
                      <a:pt x="484" y="30"/>
                    </a:lnTo>
                    <a:lnTo>
                      <a:pt x="484" y="3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MH_Other_7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029324" y="4622801"/>
                <a:ext cx="969731" cy="850330"/>
              </a:xfrm>
              <a:custGeom>
                <a:avLst/>
                <a:gdLst>
                  <a:gd name="T0" fmla="*/ 20 w 702"/>
                  <a:gd name="T1" fmla="*/ 28 h 616"/>
                  <a:gd name="T2" fmla="*/ 6 w 702"/>
                  <a:gd name="T3" fmla="*/ 94 h 616"/>
                  <a:gd name="T4" fmla="*/ 38 w 702"/>
                  <a:gd name="T5" fmla="*/ 138 h 616"/>
                  <a:gd name="T6" fmla="*/ 56 w 702"/>
                  <a:gd name="T7" fmla="*/ 178 h 616"/>
                  <a:gd name="T8" fmla="*/ 70 w 702"/>
                  <a:gd name="T9" fmla="*/ 196 h 616"/>
                  <a:gd name="T10" fmla="*/ 82 w 702"/>
                  <a:gd name="T11" fmla="*/ 258 h 616"/>
                  <a:gd name="T12" fmla="*/ 90 w 702"/>
                  <a:gd name="T13" fmla="*/ 286 h 616"/>
                  <a:gd name="T14" fmla="*/ 88 w 702"/>
                  <a:gd name="T15" fmla="*/ 320 h 616"/>
                  <a:gd name="T16" fmla="*/ 100 w 702"/>
                  <a:gd name="T17" fmla="*/ 350 h 616"/>
                  <a:gd name="T18" fmla="*/ 86 w 702"/>
                  <a:gd name="T19" fmla="*/ 418 h 616"/>
                  <a:gd name="T20" fmla="*/ 102 w 702"/>
                  <a:gd name="T21" fmla="*/ 442 h 616"/>
                  <a:gd name="T22" fmla="*/ 110 w 702"/>
                  <a:gd name="T23" fmla="*/ 462 h 616"/>
                  <a:gd name="T24" fmla="*/ 122 w 702"/>
                  <a:gd name="T25" fmla="*/ 444 h 616"/>
                  <a:gd name="T26" fmla="*/ 126 w 702"/>
                  <a:gd name="T27" fmla="*/ 420 h 616"/>
                  <a:gd name="T28" fmla="*/ 156 w 702"/>
                  <a:gd name="T29" fmla="*/ 440 h 616"/>
                  <a:gd name="T30" fmla="*/ 170 w 702"/>
                  <a:gd name="T31" fmla="*/ 474 h 616"/>
                  <a:gd name="T32" fmla="*/ 200 w 702"/>
                  <a:gd name="T33" fmla="*/ 470 h 616"/>
                  <a:gd name="T34" fmla="*/ 238 w 702"/>
                  <a:gd name="T35" fmla="*/ 558 h 616"/>
                  <a:gd name="T36" fmla="*/ 246 w 702"/>
                  <a:gd name="T37" fmla="*/ 598 h 616"/>
                  <a:gd name="T38" fmla="*/ 262 w 702"/>
                  <a:gd name="T39" fmla="*/ 592 h 616"/>
                  <a:gd name="T40" fmla="*/ 270 w 702"/>
                  <a:gd name="T41" fmla="*/ 614 h 616"/>
                  <a:gd name="T42" fmla="*/ 306 w 702"/>
                  <a:gd name="T43" fmla="*/ 586 h 616"/>
                  <a:gd name="T44" fmla="*/ 330 w 702"/>
                  <a:gd name="T45" fmla="*/ 546 h 616"/>
                  <a:gd name="T46" fmla="*/ 332 w 702"/>
                  <a:gd name="T47" fmla="*/ 518 h 616"/>
                  <a:gd name="T48" fmla="*/ 374 w 702"/>
                  <a:gd name="T49" fmla="*/ 470 h 616"/>
                  <a:gd name="T50" fmla="*/ 402 w 702"/>
                  <a:gd name="T51" fmla="*/ 426 h 616"/>
                  <a:gd name="T52" fmla="*/ 442 w 702"/>
                  <a:gd name="T53" fmla="*/ 472 h 616"/>
                  <a:gd name="T54" fmla="*/ 458 w 702"/>
                  <a:gd name="T55" fmla="*/ 474 h 616"/>
                  <a:gd name="T56" fmla="*/ 480 w 702"/>
                  <a:gd name="T57" fmla="*/ 466 h 616"/>
                  <a:gd name="T58" fmla="*/ 498 w 702"/>
                  <a:gd name="T59" fmla="*/ 494 h 616"/>
                  <a:gd name="T60" fmla="*/ 556 w 702"/>
                  <a:gd name="T61" fmla="*/ 472 h 616"/>
                  <a:gd name="T62" fmla="*/ 528 w 702"/>
                  <a:gd name="T63" fmla="*/ 458 h 616"/>
                  <a:gd name="T64" fmla="*/ 530 w 702"/>
                  <a:gd name="T65" fmla="*/ 416 h 616"/>
                  <a:gd name="T66" fmla="*/ 550 w 702"/>
                  <a:gd name="T67" fmla="*/ 414 h 616"/>
                  <a:gd name="T68" fmla="*/ 516 w 702"/>
                  <a:gd name="T69" fmla="*/ 372 h 616"/>
                  <a:gd name="T70" fmla="*/ 606 w 702"/>
                  <a:gd name="T71" fmla="*/ 288 h 616"/>
                  <a:gd name="T72" fmla="*/ 654 w 702"/>
                  <a:gd name="T73" fmla="*/ 242 h 616"/>
                  <a:gd name="T74" fmla="*/ 674 w 702"/>
                  <a:gd name="T75" fmla="*/ 214 h 616"/>
                  <a:gd name="T76" fmla="*/ 702 w 702"/>
                  <a:gd name="T77" fmla="*/ 158 h 616"/>
                  <a:gd name="T78" fmla="*/ 638 w 702"/>
                  <a:gd name="T79" fmla="*/ 146 h 616"/>
                  <a:gd name="T80" fmla="*/ 624 w 702"/>
                  <a:gd name="T81" fmla="*/ 142 h 616"/>
                  <a:gd name="T82" fmla="*/ 608 w 702"/>
                  <a:gd name="T83" fmla="*/ 146 h 616"/>
                  <a:gd name="T84" fmla="*/ 596 w 702"/>
                  <a:gd name="T85" fmla="*/ 126 h 616"/>
                  <a:gd name="T86" fmla="*/ 576 w 702"/>
                  <a:gd name="T87" fmla="*/ 124 h 616"/>
                  <a:gd name="T88" fmla="*/ 526 w 702"/>
                  <a:gd name="T89" fmla="*/ 116 h 616"/>
                  <a:gd name="T90" fmla="*/ 506 w 702"/>
                  <a:gd name="T91" fmla="*/ 118 h 616"/>
                  <a:gd name="T92" fmla="*/ 452 w 702"/>
                  <a:gd name="T93" fmla="*/ 118 h 616"/>
                  <a:gd name="T94" fmla="*/ 442 w 702"/>
                  <a:gd name="T95" fmla="*/ 80 h 616"/>
                  <a:gd name="T96" fmla="*/ 360 w 702"/>
                  <a:gd name="T97" fmla="*/ 32 h 616"/>
                  <a:gd name="T98" fmla="*/ 338 w 702"/>
                  <a:gd name="T99" fmla="*/ 0 h 616"/>
                  <a:gd name="T100" fmla="*/ 320 w 702"/>
                  <a:gd name="T101" fmla="*/ 62 h 616"/>
                  <a:gd name="T102" fmla="*/ 306 w 702"/>
                  <a:gd name="T103" fmla="*/ 70 h 616"/>
                  <a:gd name="T104" fmla="*/ 262 w 702"/>
                  <a:gd name="T105" fmla="*/ 82 h 616"/>
                  <a:gd name="T106" fmla="*/ 240 w 702"/>
                  <a:gd name="T107" fmla="*/ 88 h 616"/>
                  <a:gd name="T108" fmla="*/ 242 w 702"/>
                  <a:gd name="T109" fmla="*/ 116 h 616"/>
                  <a:gd name="T110" fmla="*/ 188 w 702"/>
                  <a:gd name="T111" fmla="*/ 134 h 616"/>
                  <a:gd name="T112" fmla="*/ 146 w 702"/>
                  <a:gd name="T113" fmla="*/ 106 h 616"/>
                  <a:gd name="T114" fmla="*/ 118 w 702"/>
                  <a:gd name="T115" fmla="*/ 84 h 616"/>
                  <a:gd name="T116" fmla="*/ 98 w 702"/>
                  <a:gd name="T117" fmla="*/ 62 h 616"/>
                  <a:gd name="T118" fmla="*/ 78 w 702"/>
                  <a:gd name="T119" fmla="*/ 12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2" h="616">
                    <a:moveTo>
                      <a:pt x="66" y="14"/>
                    </a:moveTo>
                    <a:lnTo>
                      <a:pt x="46" y="10"/>
                    </a:lnTo>
                    <a:lnTo>
                      <a:pt x="28" y="6"/>
                    </a:lnTo>
                    <a:lnTo>
                      <a:pt x="22" y="14"/>
                    </a:lnTo>
                    <a:lnTo>
                      <a:pt x="20" y="28"/>
                    </a:lnTo>
                    <a:lnTo>
                      <a:pt x="20" y="28"/>
                    </a:lnTo>
                    <a:lnTo>
                      <a:pt x="26" y="50"/>
                    </a:lnTo>
                    <a:lnTo>
                      <a:pt x="26" y="66"/>
                    </a:lnTo>
                    <a:lnTo>
                      <a:pt x="26" y="70"/>
                    </a:lnTo>
                    <a:lnTo>
                      <a:pt x="18" y="70"/>
                    </a:lnTo>
                    <a:lnTo>
                      <a:pt x="22" y="90"/>
                    </a:lnTo>
                    <a:lnTo>
                      <a:pt x="6" y="94"/>
                    </a:lnTo>
                    <a:lnTo>
                      <a:pt x="0" y="106"/>
                    </a:lnTo>
                    <a:lnTo>
                      <a:pt x="8" y="114"/>
                    </a:lnTo>
                    <a:lnTo>
                      <a:pt x="10" y="114"/>
                    </a:lnTo>
                    <a:lnTo>
                      <a:pt x="10" y="114"/>
                    </a:lnTo>
                    <a:lnTo>
                      <a:pt x="38" y="136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42" y="158"/>
                    </a:lnTo>
                    <a:lnTo>
                      <a:pt x="56" y="178"/>
                    </a:lnTo>
                    <a:lnTo>
                      <a:pt x="56" y="178"/>
                    </a:lnTo>
                    <a:lnTo>
                      <a:pt x="62" y="184"/>
                    </a:lnTo>
                    <a:lnTo>
                      <a:pt x="70" y="194"/>
                    </a:lnTo>
                    <a:lnTo>
                      <a:pt x="70" y="194"/>
                    </a:lnTo>
                    <a:lnTo>
                      <a:pt x="72" y="194"/>
                    </a:lnTo>
                    <a:lnTo>
                      <a:pt x="72" y="194"/>
                    </a:lnTo>
                    <a:lnTo>
                      <a:pt x="70" y="196"/>
                    </a:lnTo>
                    <a:lnTo>
                      <a:pt x="70" y="214"/>
                    </a:lnTo>
                    <a:lnTo>
                      <a:pt x="70" y="214"/>
                    </a:lnTo>
                    <a:lnTo>
                      <a:pt x="74" y="226"/>
                    </a:lnTo>
                    <a:lnTo>
                      <a:pt x="74" y="244"/>
                    </a:lnTo>
                    <a:lnTo>
                      <a:pt x="74" y="244"/>
                    </a:lnTo>
                    <a:lnTo>
                      <a:pt x="82" y="258"/>
                    </a:lnTo>
                    <a:lnTo>
                      <a:pt x="84" y="266"/>
                    </a:lnTo>
                    <a:lnTo>
                      <a:pt x="84" y="266"/>
                    </a:lnTo>
                    <a:lnTo>
                      <a:pt x="86" y="274"/>
                    </a:lnTo>
                    <a:lnTo>
                      <a:pt x="90" y="286"/>
                    </a:lnTo>
                    <a:lnTo>
                      <a:pt x="90" y="286"/>
                    </a:lnTo>
                    <a:lnTo>
                      <a:pt x="90" y="286"/>
                    </a:lnTo>
                    <a:lnTo>
                      <a:pt x="90" y="286"/>
                    </a:lnTo>
                    <a:lnTo>
                      <a:pt x="90" y="286"/>
                    </a:lnTo>
                    <a:lnTo>
                      <a:pt x="92" y="302"/>
                    </a:lnTo>
                    <a:lnTo>
                      <a:pt x="90" y="314"/>
                    </a:lnTo>
                    <a:lnTo>
                      <a:pt x="90" y="314"/>
                    </a:lnTo>
                    <a:lnTo>
                      <a:pt x="88" y="320"/>
                    </a:lnTo>
                    <a:lnTo>
                      <a:pt x="90" y="326"/>
                    </a:lnTo>
                    <a:lnTo>
                      <a:pt x="94" y="336"/>
                    </a:lnTo>
                    <a:lnTo>
                      <a:pt x="98" y="346"/>
                    </a:lnTo>
                    <a:lnTo>
                      <a:pt x="100" y="346"/>
                    </a:lnTo>
                    <a:lnTo>
                      <a:pt x="100" y="348"/>
                    </a:lnTo>
                    <a:lnTo>
                      <a:pt x="100" y="350"/>
                    </a:lnTo>
                    <a:lnTo>
                      <a:pt x="86" y="378"/>
                    </a:lnTo>
                    <a:lnTo>
                      <a:pt x="86" y="378"/>
                    </a:lnTo>
                    <a:lnTo>
                      <a:pt x="90" y="386"/>
                    </a:lnTo>
                    <a:lnTo>
                      <a:pt x="90" y="392"/>
                    </a:lnTo>
                    <a:lnTo>
                      <a:pt x="86" y="418"/>
                    </a:lnTo>
                    <a:lnTo>
                      <a:pt x="86" y="418"/>
                    </a:lnTo>
                    <a:lnTo>
                      <a:pt x="86" y="428"/>
                    </a:lnTo>
                    <a:lnTo>
                      <a:pt x="88" y="432"/>
                    </a:lnTo>
                    <a:lnTo>
                      <a:pt x="90" y="434"/>
                    </a:lnTo>
                    <a:lnTo>
                      <a:pt x="94" y="436"/>
                    </a:lnTo>
                    <a:lnTo>
                      <a:pt x="94" y="436"/>
                    </a:lnTo>
                    <a:lnTo>
                      <a:pt x="102" y="442"/>
                    </a:lnTo>
                    <a:lnTo>
                      <a:pt x="104" y="448"/>
                    </a:lnTo>
                    <a:lnTo>
                      <a:pt x="102" y="462"/>
                    </a:lnTo>
                    <a:lnTo>
                      <a:pt x="106" y="462"/>
                    </a:lnTo>
                    <a:lnTo>
                      <a:pt x="108" y="464"/>
                    </a:lnTo>
                    <a:lnTo>
                      <a:pt x="110" y="462"/>
                    </a:lnTo>
                    <a:lnTo>
                      <a:pt x="110" y="462"/>
                    </a:lnTo>
                    <a:lnTo>
                      <a:pt x="114" y="458"/>
                    </a:lnTo>
                    <a:lnTo>
                      <a:pt x="116" y="452"/>
                    </a:lnTo>
                    <a:lnTo>
                      <a:pt x="118" y="450"/>
                    </a:lnTo>
                    <a:lnTo>
                      <a:pt x="118" y="448"/>
                    </a:lnTo>
                    <a:lnTo>
                      <a:pt x="118" y="448"/>
                    </a:lnTo>
                    <a:lnTo>
                      <a:pt x="122" y="444"/>
                    </a:lnTo>
                    <a:lnTo>
                      <a:pt x="126" y="440"/>
                    </a:lnTo>
                    <a:lnTo>
                      <a:pt x="126" y="440"/>
                    </a:lnTo>
                    <a:lnTo>
                      <a:pt x="126" y="434"/>
                    </a:lnTo>
                    <a:lnTo>
                      <a:pt x="124" y="426"/>
                    </a:lnTo>
                    <a:lnTo>
                      <a:pt x="122" y="422"/>
                    </a:lnTo>
                    <a:lnTo>
                      <a:pt x="126" y="420"/>
                    </a:lnTo>
                    <a:lnTo>
                      <a:pt x="126" y="420"/>
                    </a:lnTo>
                    <a:lnTo>
                      <a:pt x="136" y="418"/>
                    </a:lnTo>
                    <a:lnTo>
                      <a:pt x="142" y="418"/>
                    </a:lnTo>
                    <a:lnTo>
                      <a:pt x="146" y="420"/>
                    </a:lnTo>
                    <a:lnTo>
                      <a:pt x="150" y="424"/>
                    </a:lnTo>
                    <a:lnTo>
                      <a:pt x="156" y="440"/>
                    </a:lnTo>
                    <a:lnTo>
                      <a:pt x="156" y="440"/>
                    </a:lnTo>
                    <a:lnTo>
                      <a:pt x="156" y="442"/>
                    </a:lnTo>
                    <a:lnTo>
                      <a:pt x="158" y="468"/>
                    </a:lnTo>
                    <a:lnTo>
                      <a:pt x="170" y="474"/>
                    </a:lnTo>
                    <a:lnTo>
                      <a:pt x="170" y="474"/>
                    </a:lnTo>
                    <a:lnTo>
                      <a:pt x="170" y="474"/>
                    </a:lnTo>
                    <a:lnTo>
                      <a:pt x="178" y="478"/>
                    </a:lnTo>
                    <a:lnTo>
                      <a:pt x="184" y="472"/>
                    </a:lnTo>
                    <a:lnTo>
                      <a:pt x="190" y="466"/>
                    </a:lnTo>
                    <a:lnTo>
                      <a:pt x="194" y="466"/>
                    </a:lnTo>
                    <a:lnTo>
                      <a:pt x="194" y="466"/>
                    </a:lnTo>
                    <a:lnTo>
                      <a:pt x="200" y="470"/>
                    </a:lnTo>
                    <a:lnTo>
                      <a:pt x="204" y="478"/>
                    </a:lnTo>
                    <a:lnTo>
                      <a:pt x="206" y="498"/>
                    </a:lnTo>
                    <a:lnTo>
                      <a:pt x="208" y="502"/>
                    </a:lnTo>
                    <a:lnTo>
                      <a:pt x="230" y="548"/>
                    </a:lnTo>
                    <a:lnTo>
                      <a:pt x="238" y="556"/>
                    </a:lnTo>
                    <a:lnTo>
                      <a:pt x="238" y="558"/>
                    </a:lnTo>
                    <a:lnTo>
                      <a:pt x="238" y="558"/>
                    </a:lnTo>
                    <a:lnTo>
                      <a:pt x="242" y="578"/>
                    </a:lnTo>
                    <a:lnTo>
                      <a:pt x="242" y="578"/>
                    </a:lnTo>
                    <a:lnTo>
                      <a:pt x="244" y="596"/>
                    </a:lnTo>
                    <a:lnTo>
                      <a:pt x="246" y="598"/>
                    </a:lnTo>
                    <a:lnTo>
                      <a:pt x="246" y="598"/>
                    </a:lnTo>
                    <a:lnTo>
                      <a:pt x="254" y="588"/>
                    </a:lnTo>
                    <a:lnTo>
                      <a:pt x="256" y="586"/>
                    </a:lnTo>
                    <a:lnTo>
                      <a:pt x="258" y="586"/>
                    </a:lnTo>
                    <a:lnTo>
                      <a:pt x="258" y="586"/>
                    </a:lnTo>
                    <a:lnTo>
                      <a:pt x="262" y="588"/>
                    </a:lnTo>
                    <a:lnTo>
                      <a:pt x="262" y="592"/>
                    </a:lnTo>
                    <a:lnTo>
                      <a:pt x="262" y="598"/>
                    </a:lnTo>
                    <a:lnTo>
                      <a:pt x="262" y="612"/>
                    </a:lnTo>
                    <a:lnTo>
                      <a:pt x="262" y="616"/>
                    </a:lnTo>
                    <a:lnTo>
                      <a:pt x="262" y="616"/>
                    </a:lnTo>
                    <a:lnTo>
                      <a:pt x="268" y="616"/>
                    </a:lnTo>
                    <a:lnTo>
                      <a:pt x="270" y="614"/>
                    </a:lnTo>
                    <a:lnTo>
                      <a:pt x="278" y="602"/>
                    </a:lnTo>
                    <a:lnTo>
                      <a:pt x="288" y="594"/>
                    </a:lnTo>
                    <a:lnTo>
                      <a:pt x="288" y="594"/>
                    </a:lnTo>
                    <a:lnTo>
                      <a:pt x="296" y="588"/>
                    </a:lnTo>
                    <a:lnTo>
                      <a:pt x="306" y="586"/>
                    </a:lnTo>
                    <a:lnTo>
                      <a:pt x="306" y="586"/>
                    </a:lnTo>
                    <a:lnTo>
                      <a:pt x="322" y="590"/>
                    </a:lnTo>
                    <a:lnTo>
                      <a:pt x="328" y="588"/>
                    </a:lnTo>
                    <a:lnTo>
                      <a:pt x="336" y="576"/>
                    </a:lnTo>
                    <a:lnTo>
                      <a:pt x="334" y="558"/>
                    </a:lnTo>
                    <a:lnTo>
                      <a:pt x="334" y="558"/>
                    </a:lnTo>
                    <a:lnTo>
                      <a:pt x="330" y="546"/>
                    </a:lnTo>
                    <a:lnTo>
                      <a:pt x="328" y="540"/>
                    </a:lnTo>
                    <a:lnTo>
                      <a:pt x="328" y="536"/>
                    </a:lnTo>
                    <a:lnTo>
                      <a:pt x="330" y="522"/>
                    </a:lnTo>
                    <a:lnTo>
                      <a:pt x="330" y="520"/>
                    </a:lnTo>
                    <a:lnTo>
                      <a:pt x="332" y="518"/>
                    </a:lnTo>
                    <a:lnTo>
                      <a:pt x="332" y="518"/>
                    </a:lnTo>
                    <a:lnTo>
                      <a:pt x="346" y="510"/>
                    </a:lnTo>
                    <a:lnTo>
                      <a:pt x="348" y="510"/>
                    </a:lnTo>
                    <a:lnTo>
                      <a:pt x="348" y="510"/>
                    </a:lnTo>
                    <a:lnTo>
                      <a:pt x="358" y="502"/>
                    </a:lnTo>
                    <a:lnTo>
                      <a:pt x="372" y="484"/>
                    </a:lnTo>
                    <a:lnTo>
                      <a:pt x="374" y="470"/>
                    </a:lnTo>
                    <a:lnTo>
                      <a:pt x="358" y="436"/>
                    </a:lnTo>
                    <a:lnTo>
                      <a:pt x="390" y="450"/>
                    </a:lnTo>
                    <a:lnTo>
                      <a:pt x="390" y="438"/>
                    </a:lnTo>
                    <a:lnTo>
                      <a:pt x="390" y="438"/>
                    </a:lnTo>
                    <a:lnTo>
                      <a:pt x="390" y="436"/>
                    </a:lnTo>
                    <a:lnTo>
                      <a:pt x="402" y="426"/>
                    </a:lnTo>
                    <a:lnTo>
                      <a:pt x="426" y="420"/>
                    </a:lnTo>
                    <a:lnTo>
                      <a:pt x="428" y="420"/>
                    </a:lnTo>
                    <a:lnTo>
                      <a:pt x="442" y="450"/>
                    </a:lnTo>
                    <a:lnTo>
                      <a:pt x="442" y="450"/>
                    </a:lnTo>
                    <a:lnTo>
                      <a:pt x="440" y="462"/>
                    </a:lnTo>
                    <a:lnTo>
                      <a:pt x="442" y="472"/>
                    </a:lnTo>
                    <a:lnTo>
                      <a:pt x="442" y="472"/>
                    </a:lnTo>
                    <a:lnTo>
                      <a:pt x="444" y="478"/>
                    </a:lnTo>
                    <a:lnTo>
                      <a:pt x="448" y="480"/>
                    </a:lnTo>
                    <a:lnTo>
                      <a:pt x="448" y="480"/>
                    </a:lnTo>
                    <a:lnTo>
                      <a:pt x="454" y="478"/>
                    </a:lnTo>
                    <a:lnTo>
                      <a:pt x="458" y="474"/>
                    </a:lnTo>
                    <a:lnTo>
                      <a:pt x="458" y="472"/>
                    </a:lnTo>
                    <a:lnTo>
                      <a:pt x="458" y="472"/>
                    </a:lnTo>
                    <a:lnTo>
                      <a:pt x="460" y="472"/>
                    </a:lnTo>
                    <a:lnTo>
                      <a:pt x="478" y="466"/>
                    </a:lnTo>
                    <a:lnTo>
                      <a:pt x="478" y="466"/>
                    </a:lnTo>
                    <a:lnTo>
                      <a:pt x="480" y="466"/>
                    </a:lnTo>
                    <a:lnTo>
                      <a:pt x="480" y="466"/>
                    </a:lnTo>
                    <a:lnTo>
                      <a:pt x="492" y="468"/>
                    </a:lnTo>
                    <a:lnTo>
                      <a:pt x="496" y="470"/>
                    </a:lnTo>
                    <a:lnTo>
                      <a:pt x="498" y="472"/>
                    </a:lnTo>
                    <a:lnTo>
                      <a:pt x="498" y="494"/>
                    </a:lnTo>
                    <a:lnTo>
                      <a:pt x="498" y="494"/>
                    </a:lnTo>
                    <a:lnTo>
                      <a:pt x="502" y="496"/>
                    </a:lnTo>
                    <a:lnTo>
                      <a:pt x="510" y="498"/>
                    </a:lnTo>
                    <a:lnTo>
                      <a:pt x="522" y="498"/>
                    </a:lnTo>
                    <a:lnTo>
                      <a:pt x="542" y="492"/>
                    </a:lnTo>
                    <a:lnTo>
                      <a:pt x="554" y="482"/>
                    </a:lnTo>
                    <a:lnTo>
                      <a:pt x="556" y="472"/>
                    </a:lnTo>
                    <a:lnTo>
                      <a:pt x="550" y="466"/>
                    </a:lnTo>
                    <a:lnTo>
                      <a:pt x="530" y="458"/>
                    </a:lnTo>
                    <a:lnTo>
                      <a:pt x="530" y="458"/>
                    </a:lnTo>
                    <a:lnTo>
                      <a:pt x="528" y="458"/>
                    </a:lnTo>
                    <a:lnTo>
                      <a:pt x="528" y="458"/>
                    </a:lnTo>
                    <a:lnTo>
                      <a:pt x="528" y="458"/>
                    </a:lnTo>
                    <a:lnTo>
                      <a:pt x="504" y="434"/>
                    </a:lnTo>
                    <a:lnTo>
                      <a:pt x="506" y="432"/>
                    </a:lnTo>
                    <a:lnTo>
                      <a:pt x="518" y="422"/>
                    </a:lnTo>
                    <a:lnTo>
                      <a:pt x="518" y="420"/>
                    </a:lnTo>
                    <a:lnTo>
                      <a:pt x="518" y="420"/>
                    </a:lnTo>
                    <a:lnTo>
                      <a:pt x="530" y="416"/>
                    </a:lnTo>
                    <a:lnTo>
                      <a:pt x="530" y="416"/>
                    </a:lnTo>
                    <a:lnTo>
                      <a:pt x="534" y="416"/>
                    </a:lnTo>
                    <a:lnTo>
                      <a:pt x="550" y="418"/>
                    </a:lnTo>
                    <a:lnTo>
                      <a:pt x="550" y="418"/>
                    </a:lnTo>
                    <a:lnTo>
                      <a:pt x="550" y="420"/>
                    </a:lnTo>
                    <a:lnTo>
                      <a:pt x="550" y="414"/>
                    </a:lnTo>
                    <a:lnTo>
                      <a:pt x="544" y="402"/>
                    </a:lnTo>
                    <a:lnTo>
                      <a:pt x="532" y="396"/>
                    </a:lnTo>
                    <a:lnTo>
                      <a:pt x="518" y="374"/>
                    </a:lnTo>
                    <a:lnTo>
                      <a:pt x="518" y="374"/>
                    </a:lnTo>
                    <a:lnTo>
                      <a:pt x="516" y="372"/>
                    </a:lnTo>
                    <a:lnTo>
                      <a:pt x="516" y="372"/>
                    </a:lnTo>
                    <a:lnTo>
                      <a:pt x="510" y="346"/>
                    </a:lnTo>
                    <a:lnTo>
                      <a:pt x="510" y="326"/>
                    </a:lnTo>
                    <a:lnTo>
                      <a:pt x="522" y="314"/>
                    </a:lnTo>
                    <a:lnTo>
                      <a:pt x="542" y="314"/>
                    </a:lnTo>
                    <a:lnTo>
                      <a:pt x="586" y="318"/>
                    </a:lnTo>
                    <a:lnTo>
                      <a:pt x="606" y="288"/>
                    </a:lnTo>
                    <a:lnTo>
                      <a:pt x="606" y="286"/>
                    </a:lnTo>
                    <a:lnTo>
                      <a:pt x="608" y="286"/>
                    </a:lnTo>
                    <a:lnTo>
                      <a:pt x="626" y="278"/>
                    </a:lnTo>
                    <a:lnTo>
                      <a:pt x="634" y="260"/>
                    </a:lnTo>
                    <a:lnTo>
                      <a:pt x="634" y="258"/>
                    </a:lnTo>
                    <a:lnTo>
                      <a:pt x="654" y="242"/>
                    </a:lnTo>
                    <a:lnTo>
                      <a:pt x="664" y="224"/>
                    </a:lnTo>
                    <a:lnTo>
                      <a:pt x="664" y="224"/>
                    </a:lnTo>
                    <a:lnTo>
                      <a:pt x="666" y="224"/>
                    </a:lnTo>
                    <a:lnTo>
                      <a:pt x="666" y="222"/>
                    </a:lnTo>
                    <a:lnTo>
                      <a:pt x="666" y="222"/>
                    </a:lnTo>
                    <a:lnTo>
                      <a:pt x="674" y="214"/>
                    </a:lnTo>
                    <a:lnTo>
                      <a:pt x="682" y="198"/>
                    </a:lnTo>
                    <a:lnTo>
                      <a:pt x="686" y="174"/>
                    </a:lnTo>
                    <a:lnTo>
                      <a:pt x="686" y="172"/>
                    </a:lnTo>
                    <a:lnTo>
                      <a:pt x="686" y="170"/>
                    </a:lnTo>
                    <a:lnTo>
                      <a:pt x="700" y="162"/>
                    </a:lnTo>
                    <a:lnTo>
                      <a:pt x="702" y="158"/>
                    </a:lnTo>
                    <a:lnTo>
                      <a:pt x="684" y="156"/>
                    </a:lnTo>
                    <a:lnTo>
                      <a:pt x="652" y="158"/>
                    </a:lnTo>
                    <a:lnTo>
                      <a:pt x="650" y="156"/>
                    </a:lnTo>
                    <a:lnTo>
                      <a:pt x="638" y="146"/>
                    </a:lnTo>
                    <a:lnTo>
                      <a:pt x="638" y="146"/>
                    </a:lnTo>
                    <a:lnTo>
                      <a:pt x="638" y="146"/>
                    </a:lnTo>
                    <a:lnTo>
                      <a:pt x="638" y="146"/>
                    </a:lnTo>
                    <a:lnTo>
                      <a:pt x="630" y="136"/>
                    </a:lnTo>
                    <a:lnTo>
                      <a:pt x="630" y="138"/>
                    </a:lnTo>
                    <a:lnTo>
                      <a:pt x="628" y="138"/>
                    </a:lnTo>
                    <a:lnTo>
                      <a:pt x="628" y="138"/>
                    </a:lnTo>
                    <a:lnTo>
                      <a:pt x="624" y="142"/>
                    </a:lnTo>
                    <a:lnTo>
                      <a:pt x="618" y="142"/>
                    </a:lnTo>
                    <a:lnTo>
                      <a:pt x="614" y="144"/>
                    </a:lnTo>
                    <a:lnTo>
                      <a:pt x="614" y="144"/>
                    </a:lnTo>
                    <a:lnTo>
                      <a:pt x="612" y="146"/>
                    </a:lnTo>
                    <a:lnTo>
                      <a:pt x="608" y="146"/>
                    </a:lnTo>
                    <a:lnTo>
                      <a:pt x="608" y="146"/>
                    </a:lnTo>
                    <a:lnTo>
                      <a:pt x="606" y="144"/>
                    </a:lnTo>
                    <a:lnTo>
                      <a:pt x="604" y="138"/>
                    </a:lnTo>
                    <a:lnTo>
                      <a:pt x="604" y="138"/>
                    </a:lnTo>
                    <a:lnTo>
                      <a:pt x="602" y="132"/>
                    </a:lnTo>
                    <a:lnTo>
                      <a:pt x="598" y="126"/>
                    </a:lnTo>
                    <a:lnTo>
                      <a:pt x="596" y="126"/>
                    </a:lnTo>
                    <a:lnTo>
                      <a:pt x="596" y="126"/>
                    </a:lnTo>
                    <a:lnTo>
                      <a:pt x="596" y="126"/>
                    </a:lnTo>
                    <a:lnTo>
                      <a:pt x="592" y="114"/>
                    </a:lnTo>
                    <a:lnTo>
                      <a:pt x="588" y="114"/>
                    </a:lnTo>
                    <a:lnTo>
                      <a:pt x="576" y="122"/>
                    </a:lnTo>
                    <a:lnTo>
                      <a:pt x="576" y="124"/>
                    </a:lnTo>
                    <a:lnTo>
                      <a:pt x="574" y="124"/>
                    </a:lnTo>
                    <a:lnTo>
                      <a:pt x="546" y="130"/>
                    </a:lnTo>
                    <a:lnTo>
                      <a:pt x="546" y="130"/>
                    </a:lnTo>
                    <a:lnTo>
                      <a:pt x="544" y="128"/>
                    </a:lnTo>
                    <a:lnTo>
                      <a:pt x="526" y="116"/>
                    </a:lnTo>
                    <a:lnTo>
                      <a:pt x="526" y="116"/>
                    </a:lnTo>
                    <a:lnTo>
                      <a:pt x="524" y="114"/>
                    </a:lnTo>
                    <a:lnTo>
                      <a:pt x="524" y="114"/>
                    </a:lnTo>
                    <a:lnTo>
                      <a:pt x="524" y="114"/>
                    </a:lnTo>
                    <a:lnTo>
                      <a:pt x="518" y="104"/>
                    </a:lnTo>
                    <a:lnTo>
                      <a:pt x="506" y="118"/>
                    </a:lnTo>
                    <a:lnTo>
                      <a:pt x="506" y="118"/>
                    </a:lnTo>
                    <a:lnTo>
                      <a:pt x="498" y="126"/>
                    </a:lnTo>
                    <a:lnTo>
                      <a:pt x="492" y="130"/>
                    </a:lnTo>
                    <a:lnTo>
                      <a:pt x="488" y="132"/>
                    </a:lnTo>
                    <a:lnTo>
                      <a:pt x="484" y="130"/>
                    </a:lnTo>
                    <a:lnTo>
                      <a:pt x="466" y="120"/>
                    </a:lnTo>
                    <a:lnTo>
                      <a:pt x="452" y="118"/>
                    </a:lnTo>
                    <a:lnTo>
                      <a:pt x="450" y="120"/>
                    </a:lnTo>
                    <a:lnTo>
                      <a:pt x="438" y="110"/>
                    </a:lnTo>
                    <a:lnTo>
                      <a:pt x="438" y="110"/>
                    </a:lnTo>
                    <a:lnTo>
                      <a:pt x="436" y="110"/>
                    </a:lnTo>
                    <a:lnTo>
                      <a:pt x="442" y="88"/>
                    </a:lnTo>
                    <a:lnTo>
                      <a:pt x="442" y="80"/>
                    </a:lnTo>
                    <a:lnTo>
                      <a:pt x="434" y="78"/>
                    </a:lnTo>
                    <a:lnTo>
                      <a:pt x="434" y="78"/>
                    </a:lnTo>
                    <a:lnTo>
                      <a:pt x="416" y="58"/>
                    </a:lnTo>
                    <a:lnTo>
                      <a:pt x="418" y="46"/>
                    </a:lnTo>
                    <a:lnTo>
                      <a:pt x="376" y="42"/>
                    </a:lnTo>
                    <a:lnTo>
                      <a:pt x="360" y="32"/>
                    </a:lnTo>
                    <a:lnTo>
                      <a:pt x="360" y="32"/>
                    </a:lnTo>
                    <a:lnTo>
                      <a:pt x="354" y="28"/>
                    </a:lnTo>
                    <a:lnTo>
                      <a:pt x="350" y="18"/>
                    </a:lnTo>
                    <a:lnTo>
                      <a:pt x="348" y="12"/>
                    </a:lnTo>
                    <a:lnTo>
                      <a:pt x="344" y="0"/>
                    </a:lnTo>
                    <a:lnTo>
                      <a:pt x="338" y="0"/>
                    </a:lnTo>
                    <a:lnTo>
                      <a:pt x="326" y="10"/>
                    </a:lnTo>
                    <a:lnTo>
                      <a:pt x="310" y="30"/>
                    </a:lnTo>
                    <a:lnTo>
                      <a:pt x="314" y="42"/>
                    </a:lnTo>
                    <a:lnTo>
                      <a:pt x="318" y="60"/>
                    </a:lnTo>
                    <a:lnTo>
                      <a:pt x="318" y="62"/>
                    </a:lnTo>
                    <a:lnTo>
                      <a:pt x="320" y="62"/>
                    </a:lnTo>
                    <a:lnTo>
                      <a:pt x="318" y="62"/>
                    </a:lnTo>
                    <a:lnTo>
                      <a:pt x="318" y="62"/>
                    </a:lnTo>
                    <a:lnTo>
                      <a:pt x="318" y="62"/>
                    </a:lnTo>
                    <a:lnTo>
                      <a:pt x="318" y="66"/>
                    </a:lnTo>
                    <a:lnTo>
                      <a:pt x="314" y="68"/>
                    </a:lnTo>
                    <a:lnTo>
                      <a:pt x="306" y="70"/>
                    </a:lnTo>
                    <a:lnTo>
                      <a:pt x="290" y="70"/>
                    </a:lnTo>
                    <a:lnTo>
                      <a:pt x="280" y="66"/>
                    </a:lnTo>
                    <a:lnTo>
                      <a:pt x="268" y="70"/>
                    </a:lnTo>
                    <a:lnTo>
                      <a:pt x="266" y="70"/>
                    </a:lnTo>
                    <a:lnTo>
                      <a:pt x="264" y="70"/>
                    </a:lnTo>
                    <a:lnTo>
                      <a:pt x="262" y="82"/>
                    </a:lnTo>
                    <a:lnTo>
                      <a:pt x="262" y="82"/>
                    </a:lnTo>
                    <a:lnTo>
                      <a:pt x="262" y="86"/>
                    </a:lnTo>
                    <a:lnTo>
                      <a:pt x="258" y="86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0" y="88"/>
                    </a:lnTo>
                    <a:lnTo>
                      <a:pt x="242" y="96"/>
                    </a:lnTo>
                    <a:lnTo>
                      <a:pt x="242" y="96"/>
                    </a:lnTo>
                    <a:lnTo>
                      <a:pt x="246" y="104"/>
                    </a:lnTo>
                    <a:lnTo>
                      <a:pt x="244" y="110"/>
                    </a:lnTo>
                    <a:lnTo>
                      <a:pt x="242" y="116"/>
                    </a:lnTo>
                    <a:lnTo>
                      <a:pt x="242" y="116"/>
                    </a:lnTo>
                    <a:lnTo>
                      <a:pt x="234" y="118"/>
                    </a:lnTo>
                    <a:lnTo>
                      <a:pt x="222" y="118"/>
                    </a:lnTo>
                    <a:lnTo>
                      <a:pt x="208" y="118"/>
                    </a:lnTo>
                    <a:lnTo>
                      <a:pt x="206" y="142"/>
                    </a:lnTo>
                    <a:lnTo>
                      <a:pt x="190" y="134"/>
                    </a:lnTo>
                    <a:lnTo>
                      <a:pt x="188" y="134"/>
                    </a:lnTo>
                    <a:lnTo>
                      <a:pt x="188" y="134"/>
                    </a:lnTo>
                    <a:lnTo>
                      <a:pt x="178" y="118"/>
                    </a:lnTo>
                    <a:lnTo>
                      <a:pt x="160" y="110"/>
                    </a:lnTo>
                    <a:lnTo>
                      <a:pt x="154" y="100"/>
                    </a:lnTo>
                    <a:lnTo>
                      <a:pt x="148" y="106"/>
                    </a:lnTo>
                    <a:lnTo>
                      <a:pt x="146" y="106"/>
                    </a:lnTo>
                    <a:lnTo>
                      <a:pt x="134" y="108"/>
                    </a:lnTo>
                    <a:lnTo>
                      <a:pt x="132" y="108"/>
                    </a:lnTo>
                    <a:lnTo>
                      <a:pt x="126" y="94"/>
                    </a:lnTo>
                    <a:lnTo>
                      <a:pt x="118" y="86"/>
                    </a:lnTo>
                    <a:lnTo>
                      <a:pt x="118" y="84"/>
                    </a:lnTo>
                    <a:lnTo>
                      <a:pt x="118" y="84"/>
                    </a:lnTo>
                    <a:lnTo>
                      <a:pt x="110" y="74"/>
                    </a:lnTo>
                    <a:lnTo>
                      <a:pt x="106" y="66"/>
                    </a:lnTo>
                    <a:lnTo>
                      <a:pt x="106" y="66"/>
                    </a:lnTo>
                    <a:lnTo>
                      <a:pt x="106" y="64"/>
                    </a:lnTo>
                    <a:lnTo>
                      <a:pt x="102" y="62"/>
                    </a:lnTo>
                    <a:lnTo>
                      <a:pt x="98" y="62"/>
                    </a:lnTo>
                    <a:lnTo>
                      <a:pt x="98" y="62"/>
                    </a:lnTo>
                    <a:lnTo>
                      <a:pt x="90" y="56"/>
                    </a:lnTo>
                    <a:lnTo>
                      <a:pt x="86" y="46"/>
                    </a:lnTo>
                    <a:lnTo>
                      <a:pt x="82" y="34"/>
                    </a:lnTo>
                    <a:lnTo>
                      <a:pt x="82" y="22"/>
                    </a:lnTo>
                    <a:lnTo>
                      <a:pt x="78" y="12"/>
                    </a:lnTo>
                    <a:lnTo>
                      <a:pt x="68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close/>
                  </a:path>
                </a:pathLst>
              </a:custGeom>
              <a:solidFill>
                <a:srgbClr val="4EA4DD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MH_Other_8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446589" y="4283074"/>
                <a:ext cx="1732930" cy="1053635"/>
              </a:xfrm>
              <a:custGeom>
                <a:avLst/>
                <a:gdLst>
                  <a:gd name="T0" fmla="*/ 138 w 1256"/>
                  <a:gd name="T1" fmla="*/ 22 h 764"/>
                  <a:gd name="T2" fmla="*/ 122 w 1256"/>
                  <a:gd name="T3" fmla="*/ 56 h 764"/>
                  <a:gd name="T4" fmla="*/ 66 w 1256"/>
                  <a:gd name="T5" fmla="*/ 58 h 764"/>
                  <a:gd name="T6" fmla="*/ 48 w 1256"/>
                  <a:gd name="T7" fmla="*/ 92 h 764"/>
                  <a:gd name="T8" fmla="*/ 56 w 1256"/>
                  <a:gd name="T9" fmla="*/ 150 h 764"/>
                  <a:gd name="T10" fmla="*/ 56 w 1256"/>
                  <a:gd name="T11" fmla="*/ 196 h 764"/>
                  <a:gd name="T12" fmla="*/ 16 w 1256"/>
                  <a:gd name="T13" fmla="*/ 232 h 764"/>
                  <a:gd name="T14" fmla="*/ 2 w 1256"/>
                  <a:gd name="T15" fmla="*/ 262 h 764"/>
                  <a:gd name="T16" fmla="*/ 28 w 1256"/>
                  <a:gd name="T17" fmla="*/ 300 h 764"/>
                  <a:gd name="T18" fmla="*/ 60 w 1256"/>
                  <a:gd name="T19" fmla="*/ 332 h 764"/>
                  <a:gd name="T20" fmla="*/ 138 w 1256"/>
                  <a:gd name="T21" fmla="*/ 408 h 764"/>
                  <a:gd name="T22" fmla="*/ 182 w 1256"/>
                  <a:gd name="T23" fmla="*/ 394 h 764"/>
                  <a:gd name="T24" fmla="*/ 240 w 1256"/>
                  <a:gd name="T25" fmla="*/ 464 h 764"/>
                  <a:gd name="T26" fmla="*/ 294 w 1256"/>
                  <a:gd name="T27" fmla="*/ 504 h 764"/>
                  <a:gd name="T28" fmla="*/ 376 w 1256"/>
                  <a:gd name="T29" fmla="*/ 586 h 764"/>
                  <a:gd name="T30" fmla="*/ 426 w 1256"/>
                  <a:gd name="T31" fmla="*/ 628 h 764"/>
                  <a:gd name="T32" fmla="*/ 524 w 1256"/>
                  <a:gd name="T33" fmla="*/ 648 h 764"/>
                  <a:gd name="T34" fmla="*/ 590 w 1256"/>
                  <a:gd name="T35" fmla="*/ 644 h 764"/>
                  <a:gd name="T36" fmla="*/ 588 w 1256"/>
                  <a:gd name="T37" fmla="*/ 670 h 764"/>
                  <a:gd name="T38" fmla="*/ 592 w 1256"/>
                  <a:gd name="T39" fmla="*/ 698 h 764"/>
                  <a:gd name="T40" fmla="*/ 616 w 1256"/>
                  <a:gd name="T41" fmla="*/ 676 h 764"/>
                  <a:gd name="T42" fmla="*/ 660 w 1256"/>
                  <a:gd name="T43" fmla="*/ 638 h 764"/>
                  <a:gd name="T44" fmla="*/ 772 w 1256"/>
                  <a:gd name="T45" fmla="*/ 682 h 764"/>
                  <a:gd name="T46" fmla="*/ 808 w 1256"/>
                  <a:gd name="T47" fmla="*/ 762 h 764"/>
                  <a:gd name="T48" fmla="*/ 928 w 1256"/>
                  <a:gd name="T49" fmla="*/ 716 h 764"/>
                  <a:gd name="T50" fmla="*/ 1024 w 1256"/>
                  <a:gd name="T51" fmla="*/ 680 h 764"/>
                  <a:gd name="T52" fmla="*/ 1122 w 1256"/>
                  <a:gd name="T53" fmla="*/ 712 h 764"/>
                  <a:gd name="T54" fmla="*/ 1138 w 1256"/>
                  <a:gd name="T55" fmla="*/ 716 h 764"/>
                  <a:gd name="T56" fmla="*/ 1144 w 1256"/>
                  <a:gd name="T57" fmla="*/ 674 h 764"/>
                  <a:gd name="T58" fmla="*/ 1182 w 1256"/>
                  <a:gd name="T59" fmla="*/ 682 h 764"/>
                  <a:gd name="T60" fmla="*/ 1214 w 1256"/>
                  <a:gd name="T61" fmla="*/ 686 h 764"/>
                  <a:gd name="T62" fmla="*/ 1214 w 1256"/>
                  <a:gd name="T63" fmla="*/ 660 h 764"/>
                  <a:gd name="T64" fmla="*/ 1256 w 1256"/>
                  <a:gd name="T65" fmla="*/ 598 h 764"/>
                  <a:gd name="T66" fmla="*/ 1248 w 1256"/>
                  <a:gd name="T67" fmla="*/ 540 h 764"/>
                  <a:gd name="T68" fmla="*/ 1232 w 1256"/>
                  <a:gd name="T69" fmla="*/ 498 h 764"/>
                  <a:gd name="T70" fmla="*/ 1228 w 1256"/>
                  <a:gd name="T71" fmla="*/ 448 h 764"/>
                  <a:gd name="T72" fmla="*/ 1200 w 1256"/>
                  <a:gd name="T73" fmla="*/ 412 h 764"/>
                  <a:gd name="T74" fmla="*/ 1162 w 1256"/>
                  <a:gd name="T75" fmla="*/ 366 h 764"/>
                  <a:gd name="T76" fmla="*/ 1152 w 1256"/>
                  <a:gd name="T77" fmla="*/ 418 h 764"/>
                  <a:gd name="T78" fmla="*/ 1074 w 1256"/>
                  <a:gd name="T79" fmla="*/ 436 h 764"/>
                  <a:gd name="T80" fmla="*/ 1024 w 1256"/>
                  <a:gd name="T81" fmla="*/ 380 h 764"/>
                  <a:gd name="T82" fmla="*/ 974 w 1256"/>
                  <a:gd name="T83" fmla="*/ 350 h 764"/>
                  <a:gd name="T84" fmla="*/ 860 w 1256"/>
                  <a:gd name="T85" fmla="*/ 324 h 764"/>
                  <a:gd name="T86" fmla="*/ 820 w 1256"/>
                  <a:gd name="T87" fmla="*/ 308 h 764"/>
                  <a:gd name="T88" fmla="*/ 788 w 1256"/>
                  <a:gd name="T89" fmla="*/ 272 h 764"/>
                  <a:gd name="T90" fmla="*/ 760 w 1256"/>
                  <a:gd name="T91" fmla="*/ 280 h 764"/>
                  <a:gd name="T92" fmla="*/ 736 w 1256"/>
                  <a:gd name="T93" fmla="*/ 272 h 764"/>
                  <a:gd name="T94" fmla="*/ 704 w 1256"/>
                  <a:gd name="T95" fmla="*/ 232 h 764"/>
                  <a:gd name="T96" fmla="*/ 692 w 1256"/>
                  <a:gd name="T97" fmla="*/ 196 h 764"/>
                  <a:gd name="T98" fmla="*/ 694 w 1256"/>
                  <a:gd name="T99" fmla="*/ 118 h 764"/>
                  <a:gd name="T100" fmla="*/ 708 w 1256"/>
                  <a:gd name="T101" fmla="*/ 84 h 764"/>
                  <a:gd name="T102" fmla="*/ 712 w 1256"/>
                  <a:gd name="T103" fmla="*/ 62 h 764"/>
                  <a:gd name="T104" fmla="*/ 710 w 1256"/>
                  <a:gd name="T105" fmla="*/ 42 h 764"/>
                  <a:gd name="T106" fmla="*/ 692 w 1256"/>
                  <a:gd name="T107" fmla="*/ 30 h 764"/>
                  <a:gd name="T108" fmla="*/ 608 w 1256"/>
                  <a:gd name="T109" fmla="*/ 4 h 764"/>
                  <a:gd name="T110" fmla="*/ 532 w 1256"/>
                  <a:gd name="T111" fmla="*/ 16 h 764"/>
                  <a:gd name="T112" fmla="*/ 472 w 1256"/>
                  <a:gd name="T113" fmla="*/ 40 h 764"/>
                  <a:gd name="T114" fmla="*/ 438 w 1256"/>
                  <a:gd name="T115" fmla="*/ 36 h 764"/>
                  <a:gd name="T116" fmla="*/ 356 w 1256"/>
                  <a:gd name="T117" fmla="*/ 36 h 764"/>
                  <a:gd name="T118" fmla="*/ 318 w 1256"/>
                  <a:gd name="T119" fmla="*/ 20 h 764"/>
                  <a:gd name="T120" fmla="*/ 296 w 1256"/>
                  <a:gd name="T121" fmla="*/ 8 h 764"/>
                  <a:gd name="T122" fmla="*/ 226 w 1256"/>
                  <a:gd name="T123" fmla="*/ 20 h 764"/>
                  <a:gd name="T124" fmla="*/ 152 w 1256"/>
                  <a:gd name="T125" fmla="*/ 4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56" h="764">
                    <a:moveTo>
                      <a:pt x="152" y="4"/>
                    </a:moveTo>
                    <a:lnTo>
                      <a:pt x="152" y="4"/>
                    </a:lnTo>
                    <a:lnTo>
                      <a:pt x="152" y="4"/>
                    </a:lnTo>
                    <a:lnTo>
                      <a:pt x="146" y="14"/>
                    </a:lnTo>
                    <a:lnTo>
                      <a:pt x="138" y="22"/>
                    </a:lnTo>
                    <a:lnTo>
                      <a:pt x="138" y="22"/>
                    </a:lnTo>
                    <a:lnTo>
                      <a:pt x="132" y="26"/>
                    </a:lnTo>
                    <a:lnTo>
                      <a:pt x="132" y="32"/>
                    </a:lnTo>
                    <a:lnTo>
                      <a:pt x="132" y="36"/>
                    </a:lnTo>
                    <a:lnTo>
                      <a:pt x="132" y="36"/>
                    </a:lnTo>
                    <a:lnTo>
                      <a:pt x="130" y="44"/>
                    </a:lnTo>
                    <a:lnTo>
                      <a:pt x="122" y="56"/>
                    </a:lnTo>
                    <a:lnTo>
                      <a:pt x="122" y="60"/>
                    </a:lnTo>
                    <a:lnTo>
                      <a:pt x="122" y="60"/>
                    </a:lnTo>
                    <a:lnTo>
                      <a:pt x="118" y="62"/>
                    </a:lnTo>
                    <a:lnTo>
                      <a:pt x="112" y="64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2" y="68"/>
                    </a:lnTo>
                    <a:lnTo>
                      <a:pt x="62" y="70"/>
                    </a:lnTo>
                    <a:lnTo>
                      <a:pt x="62" y="70"/>
                    </a:lnTo>
                    <a:lnTo>
                      <a:pt x="62" y="70"/>
                    </a:lnTo>
                    <a:lnTo>
                      <a:pt x="62" y="70"/>
                    </a:lnTo>
                    <a:lnTo>
                      <a:pt x="48" y="92"/>
                    </a:lnTo>
                    <a:lnTo>
                      <a:pt x="42" y="100"/>
                    </a:lnTo>
                    <a:lnTo>
                      <a:pt x="40" y="108"/>
                    </a:lnTo>
                    <a:lnTo>
                      <a:pt x="40" y="108"/>
                    </a:lnTo>
                    <a:lnTo>
                      <a:pt x="42" y="112"/>
                    </a:lnTo>
                    <a:lnTo>
                      <a:pt x="44" y="122"/>
                    </a:lnTo>
                    <a:lnTo>
                      <a:pt x="56" y="150"/>
                    </a:lnTo>
                    <a:lnTo>
                      <a:pt x="62" y="168"/>
                    </a:lnTo>
                    <a:lnTo>
                      <a:pt x="62" y="168"/>
                    </a:lnTo>
                    <a:lnTo>
                      <a:pt x="64" y="174"/>
                    </a:lnTo>
                    <a:lnTo>
                      <a:pt x="64" y="180"/>
                    </a:lnTo>
                    <a:lnTo>
                      <a:pt x="60" y="188"/>
                    </a:lnTo>
                    <a:lnTo>
                      <a:pt x="56" y="196"/>
                    </a:lnTo>
                    <a:lnTo>
                      <a:pt x="42" y="210"/>
                    </a:lnTo>
                    <a:lnTo>
                      <a:pt x="18" y="210"/>
                    </a:lnTo>
                    <a:lnTo>
                      <a:pt x="12" y="184"/>
                    </a:lnTo>
                    <a:lnTo>
                      <a:pt x="6" y="216"/>
                    </a:lnTo>
                    <a:lnTo>
                      <a:pt x="16" y="232"/>
                    </a:lnTo>
                    <a:lnTo>
                      <a:pt x="16" y="232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6" y="238"/>
                    </a:lnTo>
                    <a:lnTo>
                      <a:pt x="10" y="246"/>
                    </a:lnTo>
                    <a:lnTo>
                      <a:pt x="2" y="262"/>
                    </a:lnTo>
                    <a:lnTo>
                      <a:pt x="2" y="262"/>
                    </a:lnTo>
                    <a:lnTo>
                      <a:pt x="0" y="272"/>
                    </a:lnTo>
                    <a:lnTo>
                      <a:pt x="0" y="280"/>
                    </a:lnTo>
                    <a:lnTo>
                      <a:pt x="4" y="290"/>
                    </a:lnTo>
                    <a:lnTo>
                      <a:pt x="10" y="300"/>
                    </a:lnTo>
                    <a:lnTo>
                      <a:pt x="28" y="300"/>
                    </a:lnTo>
                    <a:lnTo>
                      <a:pt x="28" y="300"/>
                    </a:lnTo>
                    <a:lnTo>
                      <a:pt x="34" y="302"/>
                    </a:lnTo>
                    <a:lnTo>
                      <a:pt x="42" y="308"/>
                    </a:lnTo>
                    <a:lnTo>
                      <a:pt x="58" y="330"/>
                    </a:lnTo>
                    <a:lnTo>
                      <a:pt x="60" y="332"/>
                    </a:lnTo>
                    <a:lnTo>
                      <a:pt x="60" y="332"/>
                    </a:lnTo>
                    <a:lnTo>
                      <a:pt x="60" y="332"/>
                    </a:lnTo>
                    <a:lnTo>
                      <a:pt x="62" y="338"/>
                    </a:lnTo>
                    <a:lnTo>
                      <a:pt x="66" y="344"/>
                    </a:lnTo>
                    <a:lnTo>
                      <a:pt x="108" y="384"/>
                    </a:lnTo>
                    <a:lnTo>
                      <a:pt x="108" y="384"/>
                    </a:lnTo>
                    <a:lnTo>
                      <a:pt x="128" y="408"/>
                    </a:lnTo>
                    <a:lnTo>
                      <a:pt x="138" y="408"/>
                    </a:lnTo>
                    <a:lnTo>
                      <a:pt x="150" y="386"/>
                    </a:lnTo>
                    <a:lnTo>
                      <a:pt x="152" y="384"/>
                    </a:lnTo>
                    <a:lnTo>
                      <a:pt x="152" y="384"/>
                    </a:lnTo>
                    <a:lnTo>
                      <a:pt x="182" y="392"/>
                    </a:lnTo>
                    <a:lnTo>
                      <a:pt x="182" y="392"/>
                    </a:lnTo>
                    <a:lnTo>
                      <a:pt x="182" y="394"/>
                    </a:lnTo>
                    <a:lnTo>
                      <a:pt x="186" y="414"/>
                    </a:lnTo>
                    <a:lnTo>
                      <a:pt x="222" y="454"/>
                    </a:lnTo>
                    <a:lnTo>
                      <a:pt x="234" y="460"/>
                    </a:lnTo>
                    <a:lnTo>
                      <a:pt x="234" y="460"/>
                    </a:lnTo>
                    <a:lnTo>
                      <a:pt x="240" y="464"/>
                    </a:lnTo>
                    <a:lnTo>
                      <a:pt x="240" y="464"/>
                    </a:lnTo>
                    <a:lnTo>
                      <a:pt x="268" y="504"/>
                    </a:lnTo>
                    <a:lnTo>
                      <a:pt x="288" y="500"/>
                    </a:lnTo>
                    <a:lnTo>
                      <a:pt x="290" y="500"/>
                    </a:lnTo>
                    <a:lnTo>
                      <a:pt x="292" y="500"/>
                    </a:lnTo>
                    <a:lnTo>
                      <a:pt x="292" y="502"/>
                    </a:lnTo>
                    <a:lnTo>
                      <a:pt x="294" y="504"/>
                    </a:lnTo>
                    <a:lnTo>
                      <a:pt x="312" y="542"/>
                    </a:lnTo>
                    <a:lnTo>
                      <a:pt x="334" y="556"/>
                    </a:lnTo>
                    <a:lnTo>
                      <a:pt x="352" y="560"/>
                    </a:lnTo>
                    <a:lnTo>
                      <a:pt x="362" y="584"/>
                    </a:lnTo>
                    <a:lnTo>
                      <a:pt x="376" y="584"/>
                    </a:lnTo>
                    <a:lnTo>
                      <a:pt x="376" y="586"/>
                    </a:lnTo>
                    <a:lnTo>
                      <a:pt x="376" y="586"/>
                    </a:lnTo>
                    <a:lnTo>
                      <a:pt x="404" y="602"/>
                    </a:lnTo>
                    <a:lnTo>
                      <a:pt x="404" y="602"/>
                    </a:lnTo>
                    <a:lnTo>
                      <a:pt x="404" y="602"/>
                    </a:lnTo>
                    <a:lnTo>
                      <a:pt x="406" y="604"/>
                    </a:lnTo>
                    <a:lnTo>
                      <a:pt x="426" y="628"/>
                    </a:lnTo>
                    <a:lnTo>
                      <a:pt x="456" y="624"/>
                    </a:lnTo>
                    <a:lnTo>
                      <a:pt x="458" y="624"/>
                    </a:lnTo>
                    <a:lnTo>
                      <a:pt x="470" y="628"/>
                    </a:lnTo>
                    <a:lnTo>
                      <a:pt x="470" y="628"/>
                    </a:lnTo>
                    <a:lnTo>
                      <a:pt x="490" y="644"/>
                    </a:lnTo>
                    <a:lnTo>
                      <a:pt x="524" y="648"/>
                    </a:lnTo>
                    <a:lnTo>
                      <a:pt x="544" y="644"/>
                    </a:lnTo>
                    <a:lnTo>
                      <a:pt x="544" y="644"/>
                    </a:lnTo>
                    <a:lnTo>
                      <a:pt x="544" y="644"/>
                    </a:lnTo>
                    <a:lnTo>
                      <a:pt x="564" y="642"/>
                    </a:lnTo>
                    <a:lnTo>
                      <a:pt x="580" y="642"/>
                    </a:lnTo>
                    <a:lnTo>
                      <a:pt x="590" y="644"/>
                    </a:lnTo>
                    <a:lnTo>
                      <a:pt x="596" y="648"/>
                    </a:lnTo>
                    <a:lnTo>
                      <a:pt x="596" y="648"/>
                    </a:lnTo>
                    <a:lnTo>
                      <a:pt x="598" y="654"/>
                    </a:lnTo>
                    <a:lnTo>
                      <a:pt x="598" y="658"/>
                    </a:lnTo>
                    <a:lnTo>
                      <a:pt x="594" y="664"/>
                    </a:lnTo>
                    <a:lnTo>
                      <a:pt x="588" y="670"/>
                    </a:lnTo>
                    <a:lnTo>
                      <a:pt x="580" y="678"/>
                    </a:lnTo>
                    <a:lnTo>
                      <a:pt x="580" y="678"/>
                    </a:lnTo>
                    <a:lnTo>
                      <a:pt x="580" y="682"/>
                    </a:lnTo>
                    <a:lnTo>
                      <a:pt x="582" y="686"/>
                    </a:lnTo>
                    <a:lnTo>
                      <a:pt x="586" y="692"/>
                    </a:lnTo>
                    <a:lnTo>
                      <a:pt x="592" y="698"/>
                    </a:lnTo>
                    <a:lnTo>
                      <a:pt x="592" y="700"/>
                    </a:lnTo>
                    <a:lnTo>
                      <a:pt x="592" y="700"/>
                    </a:lnTo>
                    <a:lnTo>
                      <a:pt x="598" y="704"/>
                    </a:lnTo>
                    <a:lnTo>
                      <a:pt x="600" y="702"/>
                    </a:lnTo>
                    <a:lnTo>
                      <a:pt x="600" y="702"/>
                    </a:lnTo>
                    <a:lnTo>
                      <a:pt x="616" y="676"/>
                    </a:lnTo>
                    <a:lnTo>
                      <a:pt x="628" y="658"/>
                    </a:lnTo>
                    <a:lnTo>
                      <a:pt x="638" y="646"/>
                    </a:lnTo>
                    <a:lnTo>
                      <a:pt x="648" y="640"/>
                    </a:lnTo>
                    <a:lnTo>
                      <a:pt x="648" y="640"/>
                    </a:lnTo>
                    <a:lnTo>
                      <a:pt x="654" y="638"/>
                    </a:lnTo>
                    <a:lnTo>
                      <a:pt x="660" y="638"/>
                    </a:lnTo>
                    <a:lnTo>
                      <a:pt x="676" y="644"/>
                    </a:lnTo>
                    <a:lnTo>
                      <a:pt x="698" y="654"/>
                    </a:lnTo>
                    <a:lnTo>
                      <a:pt x="724" y="670"/>
                    </a:lnTo>
                    <a:lnTo>
                      <a:pt x="772" y="678"/>
                    </a:lnTo>
                    <a:lnTo>
                      <a:pt x="772" y="680"/>
                    </a:lnTo>
                    <a:lnTo>
                      <a:pt x="772" y="682"/>
                    </a:lnTo>
                    <a:lnTo>
                      <a:pt x="768" y="704"/>
                    </a:lnTo>
                    <a:lnTo>
                      <a:pt x="792" y="708"/>
                    </a:lnTo>
                    <a:lnTo>
                      <a:pt x="792" y="738"/>
                    </a:lnTo>
                    <a:lnTo>
                      <a:pt x="792" y="738"/>
                    </a:lnTo>
                    <a:lnTo>
                      <a:pt x="802" y="754"/>
                    </a:lnTo>
                    <a:lnTo>
                      <a:pt x="808" y="762"/>
                    </a:lnTo>
                    <a:lnTo>
                      <a:pt x="808" y="762"/>
                    </a:lnTo>
                    <a:lnTo>
                      <a:pt x="816" y="764"/>
                    </a:lnTo>
                    <a:lnTo>
                      <a:pt x="830" y="764"/>
                    </a:lnTo>
                    <a:lnTo>
                      <a:pt x="880" y="762"/>
                    </a:lnTo>
                    <a:lnTo>
                      <a:pt x="904" y="748"/>
                    </a:lnTo>
                    <a:lnTo>
                      <a:pt x="928" y="716"/>
                    </a:lnTo>
                    <a:lnTo>
                      <a:pt x="956" y="714"/>
                    </a:lnTo>
                    <a:lnTo>
                      <a:pt x="970" y="710"/>
                    </a:lnTo>
                    <a:lnTo>
                      <a:pt x="1022" y="680"/>
                    </a:lnTo>
                    <a:lnTo>
                      <a:pt x="1024" y="680"/>
                    </a:lnTo>
                    <a:lnTo>
                      <a:pt x="1024" y="680"/>
                    </a:lnTo>
                    <a:lnTo>
                      <a:pt x="1024" y="680"/>
                    </a:lnTo>
                    <a:lnTo>
                      <a:pt x="1024" y="680"/>
                    </a:lnTo>
                    <a:lnTo>
                      <a:pt x="1060" y="676"/>
                    </a:lnTo>
                    <a:lnTo>
                      <a:pt x="1070" y="678"/>
                    </a:lnTo>
                    <a:lnTo>
                      <a:pt x="1076" y="680"/>
                    </a:lnTo>
                    <a:lnTo>
                      <a:pt x="1112" y="708"/>
                    </a:lnTo>
                    <a:lnTo>
                      <a:pt x="1122" y="712"/>
                    </a:lnTo>
                    <a:lnTo>
                      <a:pt x="1124" y="714"/>
                    </a:lnTo>
                    <a:lnTo>
                      <a:pt x="1136" y="720"/>
                    </a:lnTo>
                    <a:lnTo>
                      <a:pt x="1138" y="720"/>
                    </a:lnTo>
                    <a:lnTo>
                      <a:pt x="1138" y="718"/>
                    </a:lnTo>
                    <a:lnTo>
                      <a:pt x="1138" y="716"/>
                    </a:lnTo>
                    <a:lnTo>
                      <a:pt x="1138" y="716"/>
                    </a:lnTo>
                    <a:lnTo>
                      <a:pt x="1138" y="716"/>
                    </a:lnTo>
                    <a:lnTo>
                      <a:pt x="1144" y="692"/>
                    </a:lnTo>
                    <a:lnTo>
                      <a:pt x="1144" y="692"/>
                    </a:lnTo>
                    <a:lnTo>
                      <a:pt x="1142" y="682"/>
                    </a:lnTo>
                    <a:lnTo>
                      <a:pt x="1144" y="674"/>
                    </a:lnTo>
                    <a:lnTo>
                      <a:pt x="1144" y="674"/>
                    </a:lnTo>
                    <a:lnTo>
                      <a:pt x="1148" y="668"/>
                    </a:lnTo>
                    <a:lnTo>
                      <a:pt x="1156" y="666"/>
                    </a:lnTo>
                    <a:lnTo>
                      <a:pt x="1156" y="666"/>
                    </a:lnTo>
                    <a:lnTo>
                      <a:pt x="1164" y="666"/>
                    </a:lnTo>
                    <a:lnTo>
                      <a:pt x="1172" y="672"/>
                    </a:lnTo>
                    <a:lnTo>
                      <a:pt x="1182" y="682"/>
                    </a:lnTo>
                    <a:lnTo>
                      <a:pt x="1190" y="696"/>
                    </a:lnTo>
                    <a:lnTo>
                      <a:pt x="1192" y="696"/>
                    </a:lnTo>
                    <a:lnTo>
                      <a:pt x="1192" y="696"/>
                    </a:lnTo>
                    <a:lnTo>
                      <a:pt x="1212" y="688"/>
                    </a:lnTo>
                    <a:lnTo>
                      <a:pt x="1212" y="688"/>
                    </a:lnTo>
                    <a:lnTo>
                      <a:pt x="1214" y="686"/>
                    </a:lnTo>
                    <a:lnTo>
                      <a:pt x="1216" y="684"/>
                    </a:lnTo>
                    <a:lnTo>
                      <a:pt x="1218" y="680"/>
                    </a:lnTo>
                    <a:lnTo>
                      <a:pt x="1214" y="664"/>
                    </a:lnTo>
                    <a:lnTo>
                      <a:pt x="1214" y="664"/>
                    </a:lnTo>
                    <a:lnTo>
                      <a:pt x="1214" y="664"/>
                    </a:lnTo>
                    <a:lnTo>
                      <a:pt x="1214" y="660"/>
                    </a:lnTo>
                    <a:lnTo>
                      <a:pt x="1214" y="656"/>
                    </a:lnTo>
                    <a:lnTo>
                      <a:pt x="1216" y="652"/>
                    </a:lnTo>
                    <a:lnTo>
                      <a:pt x="1220" y="650"/>
                    </a:lnTo>
                    <a:lnTo>
                      <a:pt x="1228" y="644"/>
                    </a:lnTo>
                    <a:lnTo>
                      <a:pt x="1244" y="624"/>
                    </a:lnTo>
                    <a:lnTo>
                      <a:pt x="1256" y="598"/>
                    </a:lnTo>
                    <a:lnTo>
                      <a:pt x="1256" y="598"/>
                    </a:lnTo>
                    <a:lnTo>
                      <a:pt x="1250" y="586"/>
                    </a:lnTo>
                    <a:lnTo>
                      <a:pt x="1246" y="576"/>
                    </a:lnTo>
                    <a:lnTo>
                      <a:pt x="1246" y="568"/>
                    </a:lnTo>
                    <a:lnTo>
                      <a:pt x="1246" y="562"/>
                    </a:lnTo>
                    <a:lnTo>
                      <a:pt x="1248" y="540"/>
                    </a:lnTo>
                    <a:lnTo>
                      <a:pt x="1248" y="540"/>
                    </a:lnTo>
                    <a:lnTo>
                      <a:pt x="1244" y="528"/>
                    </a:lnTo>
                    <a:lnTo>
                      <a:pt x="1242" y="518"/>
                    </a:lnTo>
                    <a:lnTo>
                      <a:pt x="1242" y="518"/>
                    </a:lnTo>
                    <a:lnTo>
                      <a:pt x="1240" y="510"/>
                    </a:lnTo>
                    <a:lnTo>
                      <a:pt x="1232" y="498"/>
                    </a:lnTo>
                    <a:lnTo>
                      <a:pt x="1232" y="498"/>
                    </a:lnTo>
                    <a:lnTo>
                      <a:pt x="1232" y="496"/>
                    </a:lnTo>
                    <a:lnTo>
                      <a:pt x="1228" y="468"/>
                    </a:lnTo>
                    <a:lnTo>
                      <a:pt x="1228" y="468"/>
                    </a:lnTo>
                    <a:lnTo>
                      <a:pt x="1228" y="458"/>
                    </a:lnTo>
                    <a:lnTo>
                      <a:pt x="1228" y="448"/>
                    </a:lnTo>
                    <a:lnTo>
                      <a:pt x="1228" y="448"/>
                    </a:lnTo>
                    <a:lnTo>
                      <a:pt x="1220" y="440"/>
                    </a:lnTo>
                    <a:lnTo>
                      <a:pt x="1214" y="432"/>
                    </a:lnTo>
                    <a:lnTo>
                      <a:pt x="1202" y="416"/>
                    </a:lnTo>
                    <a:lnTo>
                      <a:pt x="1200" y="414"/>
                    </a:lnTo>
                    <a:lnTo>
                      <a:pt x="1200" y="412"/>
                    </a:lnTo>
                    <a:lnTo>
                      <a:pt x="1200" y="412"/>
                    </a:lnTo>
                    <a:lnTo>
                      <a:pt x="1196" y="392"/>
                    </a:lnTo>
                    <a:lnTo>
                      <a:pt x="1184" y="382"/>
                    </a:lnTo>
                    <a:lnTo>
                      <a:pt x="1184" y="384"/>
                    </a:lnTo>
                    <a:lnTo>
                      <a:pt x="1162" y="364"/>
                    </a:lnTo>
                    <a:lnTo>
                      <a:pt x="1162" y="366"/>
                    </a:lnTo>
                    <a:lnTo>
                      <a:pt x="1164" y="392"/>
                    </a:lnTo>
                    <a:lnTo>
                      <a:pt x="1164" y="392"/>
                    </a:lnTo>
                    <a:lnTo>
                      <a:pt x="1164" y="394"/>
                    </a:lnTo>
                    <a:lnTo>
                      <a:pt x="1152" y="400"/>
                    </a:lnTo>
                    <a:lnTo>
                      <a:pt x="1152" y="416"/>
                    </a:lnTo>
                    <a:lnTo>
                      <a:pt x="1152" y="418"/>
                    </a:lnTo>
                    <a:lnTo>
                      <a:pt x="1124" y="428"/>
                    </a:lnTo>
                    <a:lnTo>
                      <a:pt x="1114" y="406"/>
                    </a:lnTo>
                    <a:lnTo>
                      <a:pt x="1108" y="404"/>
                    </a:lnTo>
                    <a:lnTo>
                      <a:pt x="1100" y="414"/>
                    </a:lnTo>
                    <a:lnTo>
                      <a:pt x="1094" y="430"/>
                    </a:lnTo>
                    <a:lnTo>
                      <a:pt x="1074" y="436"/>
                    </a:lnTo>
                    <a:lnTo>
                      <a:pt x="1062" y="428"/>
                    </a:lnTo>
                    <a:lnTo>
                      <a:pt x="1046" y="422"/>
                    </a:lnTo>
                    <a:lnTo>
                      <a:pt x="1042" y="400"/>
                    </a:lnTo>
                    <a:lnTo>
                      <a:pt x="1036" y="386"/>
                    </a:lnTo>
                    <a:lnTo>
                      <a:pt x="1026" y="382"/>
                    </a:lnTo>
                    <a:lnTo>
                      <a:pt x="1024" y="380"/>
                    </a:lnTo>
                    <a:lnTo>
                      <a:pt x="1018" y="372"/>
                    </a:lnTo>
                    <a:lnTo>
                      <a:pt x="1018" y="372"/>
                    </a:lnTo>
                    <a:lnTo>
                      <a:pt x="1010" y="360"/>
                    </a:lnTo>
                    <a:lnTo>
                      <a:pt x="1000" y="344"/>
                    </a:lnTo>
                    <a:lnTo>
                      <a:pt x="990" y="344"/>
                    </a:lnTo>
                    <a:lnTo>
                      <a:pt x="974" y="350"/>
                    </a:lnTo>
                    <a:lnTo>
                      <a:pt x="972" y="352"/>
                    </a:lnTo>
                    <a:lnTo>
                      <a:pt x="932" y="348"/>
                    </a:lnTo>
                    <a:lnTo>
                      <a:pt x="900" y="342"/>
                    </a:lnTo>
                    <a:lnTo>
                      <a:pt x="900" y="342"/>
                    </a:lnTo>
                    <a:lnTo>
                      <a:pt x="884" y="332"/>
                    </a:lnTo>
                    <a:lnTo>
                      <a:pt x="860" y="324"/>
                    </a:lnTo>
                    <a:lnTo>
                      <a:pt x="860" y="324"/>
                    </a:lnTo>
                    <a:lnTo>
                      <a:pt x="838" y="318"/>
                    </a:lnTo>
                    <a:lnTo>
                      <a:pt x="832" y="314"/>
                    </a:lnTo>
                    <a:lnTo>
                      <a:pt x="828" y="312"/>
                    </a:lnTo>
                    <a:lnTo>
                      <a:pt x="824" y="308"/>
                    </a:lnTo>
                    <a:lnTo>
                      <a:pt x="820" y="308"/>
                    </a:lnTo>
                    <a:lnTo>
                      <a:pt x="804" y="300"/>
                    </a:lnTo>
                    <a:lnTo>
                      <a:pt x="804" y="298"/>
                    </a:lnTo>
                    <a:lnTo>
                      <a:pt x="804" y="298"/>
                    </a:lnTo>
                    <a:lnTo>
                      <a:pt x="796" y="290"/>
                    </a:lnTo>
                    <a:lnTo>
                      <a:pt x="794" y="282"/>
                    </a:lnTo>
                    <a:lnTo>
                      <a:pt x="788" y="272"/>
                    </a:lnTo>
                    <a:lnTo>
                      <a:pt x="776" y="268"/>
                    </a:lnTo>
                    <a:lnTo>
                      <a:pt x="772" y="270"/>
                    </a:lnTo>
                    <a:lnTo>
                      <a:pt x="768" y="274"/>
                    </a:lnTo>
                    <a:lnTo>
                      <a:pt x="766" y="276"/>
                    </a:lnTo>
                    <a:lnTo>
                      <a:pt x="766" y="276"/>
                    </a:lnTo>
                    <a:lnTo>
                      <a:pt x="760" y="280"/>
                    </a:lnTo>
                    <a:lnTo>
                      <a:pt x="756" y="280"/>
                    </a:lnTo>
                    <a:lnTo>
                      <a:pt x="756" y="280"/>
                    </a:lnTo>
                    <a:lnTo>
                      <a:pt x="750" y="282"/>
                    </a:lnTo>
                    <a:lnTo>
                      <a:pt x="746" y="280"/>
                    </a:lnTo>
                    <a:lnTo>
                      <a:pt x="740" y="276"/>
                    </a:lnTo>
                    <a:lnTo>
                      <a:pt x="736" y="272"/>
                    </a:lnTo>
                    <a:lnTo>
                      <a:pt x="720" y="256"/>
                    </a:lnTo>
                    <a:lnTo>
                      <a:pt x="720" y="256"/>
                    </a:lnTo>
                    <a:lnTo>
                      <a:pt x="714" y="246"/>
                    </a:lnTo>
                    <a:lnTo>
                      <a:pt x="708" y="238"/>
                    </a:lnTo>
                    <a:lnTo>
                      <a:pt x="704" y="232"/>
                    </a:lnTo>
                    <a:lnTo>
                      <a:pt x="704" y="232"/>
                    </a:lnTo>
                    <a:lnTo>
                      <a:pt x="698" y="224"/>
                    </a:lnTo>
                    <a:lnTo>
                      <a:pt x="692" y="216"/>
                    </a:lnTo>
                    <a:lnTo>
                      <a:pt x="692" y="216"/>
                    </a:lnTo>
                    <a:lnTo>
                      <a:pt x="690" y="206"/>
                    </a:lnTo>
                    <a:lnTo>
                      <a:pt x="692" y="196"/>
                    </a:lnTo>
                    <a:lnTo>
                      <a:pt x="692" y="196"/>
                    </a:lnTo>
                    <a:lnTo>
                      <a:pt x="692" y="196"/>
                    </a:lnTo>
                    <a:lnTo>
                      <a:pt x="702" y="178"/>
                    </a:lnTo>
                    <a:lnTo>
                      <a:pt x="708" y="160"/>
                    </a:lnTo>
                    <a:lnTo>
                      <a:pt x="710" y="148"/>
                    </a:lnTo>
                    <a:lnTo>
                      <a:pt x="706" y="128"/>
                    </a:lnTo>
                    <a:lnTo>
                      <a:pt x="694" y="118"/>
                    </a:lnTo>
                    <a:lnTo>
                      <a:pt x="696" y="104"/>
                    </a:lnTo>
                    <a:lnTo>
                      <a:pt x="696" y="104"/>
                    </a:lnTo>
                    <a:lnTo>
                      <a:pt x="698" y="96"/>
                    </a:lnTo>
                    <a:lnTo>
                      <a:pt x="700" y="90"/>
                    </a:lnTo>
                    <a:lnTo>
                      <a:pt x="704" y="86"/>
                    </a:lnTo>
                    <a:lnTo>
                      <a:pt x="708" y="84"/>
                    </a:lnTo>
                    <a:lnTo>
                      <a:pt x="708" y="84"/>
                    </a:lnTo>
                    <a:lnTo>
                      <a:pt x="712" y="84"/>
                    </a:lnTo>
                    <a:lnTo>
                      <a:pt x="712" y="80"/>
                    </a:lnTo>
                    <a:lnTo>
                      <a:pt x="712" y="78"/>
                    </a:lnTo>
                    <a:lnTo>
                      <a:pt x="712" y="62"/>
                    </a:lnTo>
                    <a:lnTo>
                      <a:pt x="712" y="62"/>
                    </a:lnTo>
                    <a:lnTo>
                      <a:pt x="712" y="62"/>
                    </a:lnTo>
                    <a:lnTo>
                      <a:pt x="712" y="44"/>
                    </a:lnTo>
                    <a:lnTo>
                      <a:pt x="712" y="44"/>
                    </a:lnTo>
                    <a:lnTo>
                      <a:pt x="710" y="42"/>
                    </a:lnTo>
                    <a:lnTo>
                      <a:pt x="710" y="42"/>
                    </a:lnTo>
                    <a:lnTo>
                      <a:pt x="710" y="42"/>
                    </a:lnTo>
                    <a:lnTo>
                      <a:pt x="708" y="40"/>
                    </a:lnTo>
                    <a:lnTo>
                      <a:pt x="708" y="40"/>
                    </a:lnTo>
                    <a:lnTo>
                      <a:pt x="706" y="40"/>
                    </a:lnTo>
                    <a:lnTo>
                      <a:pt x="692" y="30"/>
                    </a:lnTo>
                    <a:lnTo>
                      <a:pt x="692" y="30"/>
                    </a:lnTo>
                    <a:lnTo>
                      <a:pt x="692" y="30"/>
                    </a:lnTo>
                    <a:lnTo>
                      <a:pt x="680" y="20"/>
                    </a:lnTo>
                    <a:lnTo>
                      <a:pt x="642" y="14"/>
                    </a:lnTo>
                    <a:lnTo>
                      <a:pt x="642" y="14"/>
                    </a:lnTo>
                    <a:lnTo>
                      <a:pt x="630" y="4"/>
                    </a:lnTo>
                    <a:lnTo>
                      <a:pt x="608" y="4"/>
                    </a:lnTo>
                    <a:lnTo>
                      <a:pt x="608" y="4"/>
                    </a:lnTo>
                    <a:lnTo>
                      <a:pt x="602" y="6"/>
                    </a:lnTo>
                    <a:lnTo>
                      <a:pt x="596" y="10"/>
                    </a:lnTo>
                    <a:lnTo>
                      <a:pt x="594" y="10"/>
                    </a:lnTo>
                    <a:lnTo>
                      <a:pt x="576" y="16"/>
                    </a:lnTo>
                    <a:lnTo>
                      <a:pt x="532" y="16"/>
                    </a:lnTo>
                    <a:lnTo>
                      <a:pt x="532" y="16"/>
                    </a:lnTo>
                    <a:lnTo>
                      <a:pt x="524" y="20"/>
                    </a:lnTo>
                    <a:lnTo>
                      <a:pt x="518" y="24"/>
                    </a:lnTo>
                    <a:lnTo>
                      <a:pt x="518" y="24"/>
                    </a:lnTo>
                    <a:lnTo>
                      <a:pt x="508" y="28"/>
                    </a:lnTo>
                    <a:lnTo>
                      <a:pt x="492" y="34"/>
                    </a:lnTo>
                    <a:lnTo>
                      <a:pt x="472" y="40"/>
                    </a:lnTo>
                    <a:lnTo>
                      <a:pt x="472" y="40"/>
                    </a:lnTo>
                    <a:lnTo>
                      <a:pt x="470" y="40"/>
                    </a:lnTo>
                    <a:lnTo>
                      <a:pt x="440" y="36"/>
                    </a:lnTo>
                    <a:lnTo>
                      <a:pt x="438" y="36"/>
                    </a:lnTo>
                    <a:lnTo>
                      <a:pt x="438" y="36"/>
                    </a:lnTo>
                    <a:lnTo>
                      <a:pt x="438" y="36"/>
                    </a:lnTo>
                    <a:lnTo>
                      <a:pt x="428" y="36"/>
                    </a:lnTo>
                    <a:lnTo>
                      <a:pt x="410" y="40"/>
                    </a:lnTo>
                    <a:lnTo>
                      <a:pt x="374" y="44"/>
                    </a:lnTo>
                    <a:lnTo>
                      <a:pt x="374" y="44"/>
                    </a:lnTo>
                    <a:lnTo>
                      <a:pt x="372" y="44"/>
                    </a:lnTo>
                    <a:lnTo>
                      <a:pt x="356" y="36"/>
                    </a:lnTo>
                    <a:lnTo>
                      <a:pt x="340" y="36"/>
                    </a:lnTo>
                    <a:lnTo>
                      <a:pt x="340" y="36"/>
                    </a:lnTo>
                    <a:lnTo>
                      <a:pt x="330" y="32"/>
                    </a:lnTo>
                    <a:lnTo>
                      <a:pt x="320" y="20"/>
                    </a:lnTo>
                    <a:lnTo>
                      <a:pt x="318" y="20"/>
                    </a:lnTo>
                    <a:lnTo>
                      <a:pt x="318" y="20"/>
                    </a:lnTo>
                    <a:lnTo>
                      <a:pt x="316" y="12"/>
                    </a:lnTo>
                    <a:lnTo>
                      <a:pt x="314" y="8"/>
                    </a:lnTo>
                    <a:lnTo>
                      <a:pt x="310" y="4"/>
                    </a:lnTo>
                    <a:lnTo>
                      <a:pt x="302" y="0"/>
                    </a:lnTo>
                    <a:lnTo>
                      <a:pt x="296" y="8"/>
                    </a:lnTo>
                    <a:lnTo>
                      <a:pt x="296" y="8"/>
                    </a:lnTo>
                    <a:lnTo>
                      <a:pt x="270" y="20"/>
                    </a:lnTo>
                    <a:lnTo>
                      <a:pt x="268" y="20"/>
                    </a:lnTo>
                    <a:lnTo>
                      <a:pt x="268" y="20"/>
                    </a:lnTo>
                    <a:lnTo>
                      <a:pt x="236" y="22"/>
                    </a:lnTo>
                    <a:lnTo>
                      <a:pt x="236" y="22"/>
                    </a:lnTo>
                    <a:lnTo>
                      <a:pt x="226" y="20"/>
                    </a:lnTo>
                    <a:lnTo>
                      <a:pt x="210" y="16"/>
                    </a:lnTo>
                    <a:lnTo>
                      <a:pt x="184" y="12"/>
                    </a:lnTo>
                    <a:lnTo>
                      <a:pt x="182" y="12"/>
                    </a:lnTo>
                    <a:lnTo>
                      <a:pt x="182" y="12"/>
                    </a:lnTo>
                    <a:lnTo>
                      <a:pt x="166" y="4"/>
                    </a:lnTo>
                    <a:lnTo>
                      <a:pt x="152" y="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" name="MH_Other_9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000751" y="5146676"/>
                <a:ext cx="784175" cy="816446"/>
              </a:xfrm>
              <a:custGeom>
                <a:avLst/>
                <a:gdLst>
                  <a:gd name="T0" fmla="*/ 20 w 568"/>
                  <a:gd name="T1" fmla="*/ 364 h 592"/>
                  <a:gd name="T2" fmla="*/ 74 w 568"/>
                  <a:gd name="T3" fmla="*/ 378 h 592"/>
                  <a:gd name="T4" fmla="*/ 136 w 568"/>
                  <a:gd name="T5" fmla="*/ 442 h 592"/>
                  <a:gd name="T6" fmla="*/ 110 w 568"/>
                  <a:gd name="T7" fmla="*/ 506 h 592"/>
                  <a:gd name="T8" fmla="*/ 144 w 568"/>
                  <a:gd name="T9" fmla="*/ 520 h 592"/>
                  <a:gd name="T10" fmla="*/ 236 w 568"/>
                  <a:gd name="T11" fmla="*/ 562 h 592"/>
                  <a:gd name="T12" fmla="*/ 252 w 568"/>
                  <a:gd name="T13" fmla="*/ 586 h 592"/>
                  <a:gd name="T14" fmla="*/ 262 w 568"/>
                  <a:gd name="T15" fmla="*/ 522 h 592"/>
                  <a:gd name="T16" fmla="*/ 320 w 568"/>
                  <a:gd name="T17" fmla="*/ 470 h 592"/>
                  <a:gd name="T18" fmla="*/ 362 w 568"/>
                  <a:gd name="T19" fmla="*/ 490 h 592"/>
                  <a:gd name="T20" fmla="*/ 438 w 568"/>
                  <a:gd name="T21" fmla="*/ 466 h 592"/>
                  <a:gd name="T22" fmla="*/ 528 w 568"/>
                  <a:gd name="T23" fmla="*/ 426 h 592"/>
                  <a:gd name="T24" fmla="*/ 540 w 568"/>
                  <a:gd name="T25" fmla="*/ 432 h 592"/>
                  <a:gd name="T26" fmla="*/ 566 w 568"/>
                  <a:gd name="T27" fmla="*/ 386 h 592"/>
                  <a:gd name="T28" fmla="*/ 534 w 568"/>
                  <a:gd name="T29" fmla="*/ 392 h 592"/>
                  <a:gd name="T30" fmla="*/ 504 w 568"/>
                  <a:gd name="T31" fmla="*/ 360 h 592"/>
                  <a:gd name="T32" fmla="*/ 468 w 568"/>
                  <a:gd name="T33" fmla="*/ 364 h 592"/>
                  <a:gd name="T34" fmla="*/ 468 w 568"/>
                  <a:gd name="T35" fmla="*/ 310 h 592"/>
                  <a:gd name="T36" fmla="*/ 452 w 568"/>
                  <a:gd name="T37" fmla="*/ 272 h 592"/>
                  <a:gd name="T38" fmla="*/ 440 w 568"/>
                  <a:gd name="T39" fmla="*/ 190 h 592"/>
                  <a:gd name="T40" fmla="*/ 400 w 568"/>
                  <a:gd name="T41" fmla="*/ 168 h 592"/>
                  <a:gd name="T42" fmla="*/ 412 w 568"/>
                  <a:gd name="T43" fmla="*/ 132 h 592"/>
                  <a:gd name="T44" fmla="*/ 472 w 568"/>
                  <a:gd name="T45" fmla="*/ 126 h 592"/>
                  <a:gd name="T46" fmla="*/ 512 w 568"/>
                  <a:gd name="T47" fmla="*/ 112 h 592"/>
                  <a:gd name="T48" fmla="*/ 478 w 568"/>
                  <a:gd name="T49" fmla="*/ 100 h 592"/>
                  <a:gd name="T50" fmla="*/ 454 w 568"/>
                  <a:gd name="T51" fmla="*/ 90 h 592"/>
                  <a:gd name="T52" fmla="*/ 454 w 568"/>
                  <a:gd name="T53" fmla="*/ 66 h 592"/>
                  <a:gd name="T54" fmla="*/ 404 w 568"/>
                  <a:gd name="T55" fmla="*/ 82 h 592"/>
                  <a:gd name="T56" fmla="*/ 386 w 568"/>
                  <a:gd name="T57" fmla="*/ 124 h 592"/>
                  <a:gd name="T58" fmla="*/ 364 w 568"/>
                  <a:gd name="T59" fmla="*/ 170 h 592"/>
                  <a:gd name="T60" fmla="*/ 356 w 568"/>
                  <a:gd name="T61" fmla="*/ 208 h 592"/>
                  <a:gd name="T62" fmla="*/ 346 w 568"/>
                  <a:gd name="T63" fmla="*/ 214 h 592"/>
                  <a:gd name="T64" fmla="*/ 316 w 568"/>
                  <a:gd name="T65" fmla="*/ 214 h 592"/>
                  <a:gd name="T66" fmla="*/ 288 w 568"/>
                  <a:gd name="T67" fmla="*/ 240 h 592"/>
                  <a:gd name="T68" fmla="*/ 276 w 568"/>
                  <a:gd name="T69" fmla="*/ 224 h 592"/>
                  <a:gd name="T70" fmla="*/ 264 w 568"/>
                  <a:gd name="T71" fmla="*/ 222 h 592"/>
                  <a:gd name="T72" fmla="*/ 252 w 568"/>
                  <a:gd name="T73" fmla="*/ 176 h 592"/>
                  <a:gd name="T74" fmla="*/ 220 w 568"/>
                  <a:gd name="T75" fmla="*/ 116 h 592"/>
                  <a:gd name="T76" fmla="*/ 212 w 568"/>
                  <a:gd name="T77" fmla="*/ 92 h 592"/>
                  <a:gd name="T78" fmla="*/ 188 w 568"/>
                  <a:gd name="T79" fmla="*/ 96 h 592"/>
                  <a:gd name="T80" fmla="*/ 172 w 568"/>
                  <a:gd name="T81" fmla="*/ 70 h 592"/>
                  <a:gd name="T82" fmla="*/ 156 w 568"/>
                  <a:gd name="T83" fmla="*/ 50 h 592"/>
                  <a:gd name="T84" fmla="*/ 142 w 568"/>
                  <a:gd name="T85" fmla="*/ 78 h 592"/>
                  <a:gd name="T86" fmla="*/ 124 w 568"/>
                  <a:gd name="T87" fmla="*/ 84 h 592"/>
                  <a:gd name="T88" fmla="*/ 116 w 568"/>
                  <a:gd name="T89" fmla="*/ 62 h 592"/>
                  <a:gd name="T90" fmla="*/ 104 w 568"/>
                  <a:gd name="T91" fmla="*/ 6 h 592"/>
                  <a:gd name="T92" fmla="*/ 82 w 568"/>
                  <a:gd name="T93" fmla="*/ 36 h 592"/>
                  <a:gd name="T94" fmla="*/ 72 w 568"/>
                  <a:gd name="T95" fmla="*/ 60 h 592"/>
                  <a:gd name="T96" fmla="*/ 54 w 568"/>
                  <a:gd name="T97" fmla="*/ 104 h 592"/>
                  <a:gd name="T98" fmla="*/ 72 w 568"/>
                  <a:gd name="T99" fmla="*/ 106 h 592"/>
                  <a:gd name="T100" fmla="*/ 92 w 568"/>
                  <a:gd name="T101" fmla="*/ 140 h 592"/>
                  <a:gd name="T102" fmla="*/ 68 w 568"/>
                  <a:gd name="T103" fmla="*/ 254 h 592"/>
                  <a:gd name="T104" fmla="*/ 22 w 568"/>
                  <a:gd name="T105" fmla="*/ 298 h 592"/>
                  <a:gd name="T106" fmla="*/ 4 w 568"/>
                  <a:gd name="T107" fmla="*/ 326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8" h="592">
                    <a:moveTo>
                      <a:pt x="4" y="364"/>
                    </a:moveTo>
                    <a:lnTo>
                      <a:pt x="0" y="374"/>
                    </a:lnTo>
                    <a:lnTo>
                      <a:pt x="0" y="374"/>
                    </a:lnTo>
                    <a:lnTo>
                      <a:pt x="10" y="372"/>
                    </a:lnTo>
                    <a:lnTo>
                      <a:pt x="18" y="366"/>
                    </a:lnTo>
                    <a:lnTo>
                      <a:pt x="20" y="364"/>
                    </a:lnTo>
                    <a:lnTo>
                      <a:pt x="20" y="364"/>
                    </a:lnTo>
                    <a:lnTo>
                      <a:pt x="52" y="360"/>
                    </a:lnTo>
                    <a:lnTo>
                      <a:pt x="74" y="350"/>
                    </a:lnTo>
                    <a:lnTo>
                      <a:pt x="82" y="362"/>
                    </a:lnTo>
                    <a:lnTo>
                      <a:pt x="84" y="362"/>
                    </a:lnTo>
                    <a:lnTo>
                      <a:pt x="74" y="378"/>
                    </a:lnTo>
                    <a:lnTo>
                      <a:pt x="84" y="388"/>
                    </a:lnTo>
                    <a:lnTo>
                      <a:pt x="84" y="390"/>
                    </a:lnTo>
                    <a:lnTo>
                      <a:pt x="84" y="392"/>
                    </a:lnTo>
                    <a:lnTo>
                      <a:pt x="76" y="426"/>
                    </a:lnTo>
                    <a:lnTo>
                      <a:pt x="98" y="440"/>
                    </a:lnTo>
                    <a:lnTo>
                      <a:pt x="136" y="442"/>
                    </a:lnTo>
                    <a:lnTo>
                      <a:pt x="130" y="450"/>
                    </a:lnTo>
                    <a:lnTo>
                      <a:pt x="130" y="450"/>
                    </a:lnTo>
                    <a:lnTo>
                      <a:pt x="104" y="486"/>
                    </a:lnTo>
                    <a:lnTo>
                      <a:pt x="98" y="496"/>
                    </a:lnTo>
                    <a:lnTo>
                      <a:pt x="96" y="502"/>
                    </a:lnTo>
                    <a:lnTo>
                      <a:pt x="110" y="506"/>
                    </a:lnTo>
                    <a:lnTo>
                      <a:pt x="110" y="506"/>
                    </a:lnTo>
                    <a:lnTo>
                      <a:pt x="122" y="508"/>
                    </a:lnTo>
                    <a:lnTo>
                      <a:pt x="132" y="510"/>
                    </a:lnTo>
                    <a:lnTo>
                      <a:pt x="140" y="516"/>
                    </a:lnTo>
                    <a:lnTo>
                      <a:pt x="144" y="520"/>
                    </a:lnTo>
                    <a:lnTo>
                      <a:pt x="144" y="520"/>
                    </a:lnTo>
                    <a:lnTo>
                      <a:pt x="152" y="534"/>
                    </a:lnTo>
                    <a:lnTo>
                      <a:pt x="158" y="550"/>
                    </a:lnTo>
                    <a:lnTo>
                      <a:pt x="180" y="562"/>
                    </a:lnTo>
                    <a:lnTo>
                      <a:pt x="192" y="564"/>
                    </a:lnTo>
                    <a:lnTo>
                      <a:pt x="220" y="540"/>
                    </a:lnTo>
                    <a:lnTo>
                      <a:pt x="236" y="562"/>
                    </a:lnTo>
                    <a:lnTo>
                      <a:pt x="236" y="564"/>
                    </a:lnTo>
                    <a:lnTo>
                      <a:pt x="236" y="564"/>
                    </a:lnTo>
                    <a:lnTo>
                      <a:pt x="236" y="564"/>
                    </a:lnTo>
                    <a:lnTo>
                      <a:pt x="240" y="584"/>
                    </a:lnTo>
                    <a:lnTo>
                      <a:pt x="252" y="586"/>
                    </a:lnTo>
                    <a:lnTo>
                      <a:pt x="252" y="586"/>
                    </a:lnTo>
                    <a:lnTo>
                      <a:pt x="272" y="592"/>
                    </a:lnTo>
                    <a:lnTo>
                      <a:pt x="276" y="592"/>
                    </a:lnTo>
                    <a:lnTo>
                      <a:pt x="276" y="590"/>
                    </a:lnTo>
                    <a:lnTo>
                      <a:pt x="272" y="570"/>
                    </a:lnTo>
                    <a:lnTo>
                      <a:pt x="272" y="568"/>
                    </a:lnTo>
                    <a:lnTo>
                      <a:pt x="262" y="522"/>
                    </a:lnTo>
                    <a:lnTo>
                      <a:pt x="262" y="520"/>
                    </a:lnTo>
                    <a:lnTo>
                      <a:pt x="268" y="488"/>
                    </a:lnTo>
                    <a:lnTo>
                      <a:pt x="270" y="488"/>
                    </a:lnTo>
                    <a:lnTo>
                      <a:pt x="272" y="488"/>
                    </a:lnTo>
                    <a:lnTo>
                      <a:pt x="294" y="490"/>
                    </a:lnTo>
                    <a:lnTo>
                      <a:pt x="320" y="470"/>
                    </a:lnTo>
                    <a:lnTo>
                      <a:pt x="324" y="472"/>
                    </a:lnTo>
                    <a:lnTo>
                      <a:pt x="324" y="472"/>
                    </a:lnTo>
                    <a:lnTo>
                      <a:pt x="342" y="486"/>
                    </a:lnTo>
                    <a:lnTo>
                      <a:pt x="352" y="498"/>
                    </a:lnTo>
                    <a:lnTo>
                      <a:pt x="352" y="498"/>
                    </a:lnTo>
                    <a:lnTo>
                      <a:pt x="362" y="490"/>
                    </a:lnTo>
                    <a:lnTo>
                      <a:pt x="378" y="474"/>
                    </a:lnTo>
                    <a:lnTo>
                      <a:pt x="378" y="472"/>
                    </a:lnTo>
                    <a:lnTo>
                      <a:pt x="380" y="472"/>
                    </a:lnTo>
                    <a:lnTo>
                      <a:pt x="420" y="482"/>
                    </a:lnTo>
                    <a:lnTo>
                      <a:pt x="438" y="468"/>
                    </a:lnTo>
                    <a:lnTo>
                      <a:pt x="438" y="466"/>
                    </a:lnTo>
                    <a:lnTo>
                      <a:pt x="440" y="466"/>
                    </a:lnTo>
                    <a:lnTo>
                      <a:pt x="440" y="466"/>
                    </a:lnTo>
                    <a:lnTo>
                      <a:pt x="440" y="466"/>
                    </a:lnTo>
                    <a:lnTo>
                      <a:pt x="458" y="470"/>
                    </a:lnTo>
                    <a:lnTo>
                      <a:pt x="512" y="422"/>
                    </a:lnTo>
                    <a:lnTo>
                      <a:pt x="528" y="426"/>
                    </a:lnTo>
                    <a:lnTo>
                      <a:pt x="528" y="426"/>
                    </a:lnTo>
                    <a:lnTo>
                      <a:pt x="530" y="428"/>
                    </a:lnTo>
                    <a:lnTo>
                      <a:pt x="530" y="428"/>
                    </a:lnTo>
                    <a:lnTo>
                      <a:pt x="532" y="428"/>
                    </a:lnTo>
                    <a:lnTo>
                      <a:pt x="536" y="436"/>
                    </a:lnTo>
                    <a:lnTo>
                      <a:pt x="540" y="432"/>
                    </a:lnTo>
                    <a:lnTo>
                      <a:pt x="540" y="432"/>
                    </a:lnTo>
                    <a:lnTo>
                      <a:pt x="540" y="430"/>
                    </a:lnTo>
                    <a:lnTo>
                      <a:pt x="540" y="430"/>
                    </a:lnTo>
                    <a:lnTo>
                      <a:pt x="556" y="422"/>
                    </a:lnTo>
                    <a:lnTo>
                      <a:pt x="568" y="410"/>
                    </a:lnTo>
                    <a:lnTo>
                      <a:pt x="566" y="386"/>
                    </a:lnTo>
                    <a:lnTo>
                      <a:pt x="564" y="382"/>
                    </a:lnTo>
                    <a:lnTo>
                      <a:pt x="548" y="388"/>
                    </a:lnTo>
                    <a:lnTo>
                      <a:pt x="548" y="388"/>
                    </a:lnTo>
                    <a:lnTo>
                      <a:pt x="548" y="388"/>
                    </a:lnTo>
                    <a:lnTo>
                      <a:pt x="542" y="392"/>
                    </a:lnTo>
                    <a:lnTo>
                      <a:pt x="534" y="392"/>
                    </a:lnTo>
                    <a:lnTo>
                      <a:pt x="516" y="392"/>
                    </a:lnTo>
                    <a:lnTo>
                      <a:pt x="516" y="392"/>
                    </a:lnTo>
                    <a:lnTo>
                      <a:pt x="510" y="390"/>
                    </a:lnTo>
                    <a:lnTo>
                      <a:pt x="504" y="386"/>
                    </a:lnTo>
                    <a:lnTo>
                      <a:pt x="504" y="360"/>
                    </a:lnTo>
                    <a:lnTo>
                      <a:pt x="504" y="360"/>
                    </a:lnTo>
                    <a:lnTo>
                      <a:pt x="496" y="358"/>
                    </a:lnTo>
                    <a:lnTo>
                      <a:pt x="492" y="356"/>
                    </a:lnTo>
                    <a:lnTo>
                      <a:pt x="488" y="358"/>
                    </a:lnTo>
                    <a:lnTo>
                      <a:pt x="484" y="360"/>
                    </a:lnTo>
                    <a:lnTo>
                      <a:pt x="472" y="364"/>
                    </a:lnTo>
                    <a:lnTo>
                      <a:pt x="468" y="364"/>
                    </a:lnTo>
                    <a:lnTo>
                      <a:pt x="468" y="362"/>
                    </a:lnTo>
                    <a:lnTo>
                      <a:pt x="462" y="350"/>
                    </a:lnTo>
                    <a:lnTo>
                      <a:pt x="460" y="340"/>
                    </a:lnTo>
                    <a:lnTo>
                      <a:pt x="460" y="340"/>
                    </a:lnTo>
                    <a:lnTo>
                      <a:pt x="468" y="310"/>
                    </a:lnTo>
                    <a:lnTo>
                      <a:pt x="468" y="310"/>
                    </a:lnTo>
                    <a:lnTo>
                      <a:pt x="468" y="310"/>
                    </a:lnTo>
                    <a:lnTo>
                      <a:pt x="468" y="308"/>
                    </a:lnTo>
                    <a:lnTo>
                      <a:pt x="476" y="294"/>
                    </a:lnTo>
                    <a:lnTo>
                      <a:pt x="452" y="274"/>
                    </a:lnTo>
                    <a:lnTo>
                      <a:pt x="452" y="272"/>
                    </a:lnTo>
                    <a:lnTo>
                      <a:pt x="452" y="272"/>
                    </a:lnTo>
                    <a:lnTo>
                      <a:pt x="452" y="248"/>
                    </a:lnTo>
                    <a:lnTo>
                      <a:pt x="452" y="248"/>
                    </a:lnTo>
                    <a:lnTo>
                      <a:pt x="464" y="212"/>
                    </a:lnTo>
                    <a:lnTo>
                      <a:pt x="456" y="192"/>
                    </a:lnTo>
                    <a:lnTo>
                      <a:pt x="450" y="190"/>
                    </a:lnTo>
                    <a:lnTo>
                      <a:pt x="440" y="190"/>
                    </a:lnTo>
                    <a:lnTo>
                      <a:pt x="432" y="204"/>
                    </a:lnTo>
                    <a:lnTo>
                      <a:pt x="420" y="196"/>
                    </a:lnTo>
                    <a:lnTo>
                      <a:pt x="410" y="190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398" y="152"/>
                    </a:lnTo>
                    <a:lnTo>
                      <a:pt x="398" y="150"/>
                    </a:lnTo>
                    <a:lnTo>
                      <a:pt x="396" y="148"/>
                    </a:lnTo>
                    <a:lnTo>
                      <a:pt x="400" y="148"/>
                    </a:lnTo>
                    <a:lnTo>
                      <a:pt x="410" y="132"/>
                    </a:lnTo>
                    <a:lnTo>
                      <a:pt x="412" y="132"/>
                    </a:lnTo>
                    <a:lnTo>
                      <a:pt x="412" y="132"/>
                    </a:lnTo>
                    <a:lnTo>
                      <a:pt x="412" y="132"/>
                    </a:lnTo>
                    <a:lnTo>
                      <a:pt x="420" y="130"/>
                    </a:lnTo>
                    <a:lnTo>
                      <a:pt x="430" y="128"/>
                    </a:lnTo>
                    <a:lnTo>
                      <a:pt x="472" y="126"/>
                    </a:lnTo>
                    <a:lnTo>
                      <a:pt x="472" y="126"/>
                    </a:lnTo>
                    <a:lnTo>
                      <a:pt x="478" y="128"/>
                    </a:lnTo>
                    <a:lnTo>
                      <a:pt x="480" y="128"/>
                    </a:lnTo>
                    <a:lnTo>
                      <a:pt x="486" y="132"/>
                    </a:lnTo>
                    <a:lnTo>
                      <a:pt x="496" y="126"/>
                    </a:lnTo>
                    <a:lnTo>
                      <a:pt x="506" y="120"/>
                    </a:lnTo>
                    <a:lnTo>
                      <a:pt x="512" y="112"/>
                    </a:lnTo>
                    <a:lnTo>
                      <a:pt x="512" y="108"/>
                    </a:lnTo>
                    <a:lnTo>
                      <a:pt x="512" y="90"/>
                    </a:lnTo>
                    <a:lnTo>
                      <a:pt x="502" y="88"/>
                    </a:lnTo>
                    <a:lnTo>
                      <a:pt x="486" y="94"/>
                    </a:lnTo>
                    <a:lnTo>
                      <a:pt x="486" y="94"/>
                    </a:lnTo>
                    <a:lnTo>
                      <a:pt x="478" y="100"/>
                    </a:lnTo>
                    <a:lnTo>
                      <a:pt x="474" y="102"/>
                    </a:lnTo>
                    <a:lnTo>
                      <a:pt x="470" y="104"/>
                    </a:lnTo>
                    <a:lnTo>
                      <a:pt x="470" y="104"/>
                    </a:lnTo>
                    <a:lnTo>
                      <a:pt x="466" y="102"/>
                    </a:lnTo>
                    <a:lnTo>
                      <a:pt x="462" y="100"/>
                    </a:lnTo>
                    <a:lnTo>
                      <a:pt x="454" y="90"/>
                    </a:lnTo>
                    <a:lnTo>
                      <a:pt x="454" y="90"/>
                    </a:lnTo>
                    <a:lnTo>
                      <a:pt x="454" y="90"/>
                    </a:lnTo>
                    <a:lnTo>
                      <a:pt x="454" y="88"/>
                    </a:lnTo>
                    <a:lnTo>
                      <a:pt x="452" y="78"/>
                    </a:lnTo>
                    <a:lnTo>
                      <a:pt x="452" y="76"/>
                    </a:lnTo>
                    <a:lnTo>
                      <a:pt x="454" y="66"/>
                    </a:lnTo>
                    <a:lnTo>
                      <a:pt x="444" y="44"/>
                    </a:lnTo>
                    <a:lnTo>
                      <a:pt x="428" y="48"/>
                    </a:lnTo>
                    <a:lnTo>
                      <a:pt x="420" y="56"/>
                    </a:lnTo>
                    <a:lnTo>
                      <a:pt x="424" y="80"/>
                    </a:lnTo>
                    <a:lnTo>
                      <a:pt x="396" y="68"/>
                    </a:lnTo>
                    <a:lnTo>
                      <a:pt x="404" y="82"/>
                    </a:lnTo>
                    <a:lnTo>
                      <a:pt x="404" y="82"/>
                    </a:lnTo>
                    <a:lnTo>
                      <a:pt x="404" y="84"/>
                    </a:lnTo>
                    <a:lnTo>
                      <a:pt x="402" y="100"/>
                    </a:lnTo>
                    <a:lnTo>
                      <a:pt x="402" y="102"/>
                    </a:lnTo>
                    <a:lnTo>
                      <a:pt x="400" y="102"/>
                    </a:lnTo>
                    <a:lnTo>
                      <a:pt x="386" y="124"/>
                    </a:lnTo>
                    <a:lnTo>
                      <a:pt x="386" y="124"/>
                    </a:lnTo>
                    <a:lnTo>
                      <a:pt x="360" y="138"/>
                    </a:lnTo>
                    <a:lnTo>
                      <a:pt x="358" y="152"/>
                    </a:lnTo>
                    <a:lnTo>
                      <a:pt x="358" y="152"/>
                    </a:lnTo>
                    <a:lnTo>
                      <a:pt x="360" y="160"/>
                    </a:lnTo>
                    <a:lnTo>
                      <a:pt x="364" y="170"/>
                    </a:lnTo>
                    <a:lnTo>
                      <a:pt x="366" y="170"/>
                    </a:lnTo>
                    <a:lnTo>
                      <a:pt x="366" y="172"/>
                    </a:lnTo>
                    <a:lnTo>
                      <a:pt x="368" y="192"/>
                    </a:lnTo>
                    <a:lnTo>
                      <a:pt x="368" y="194"/>
                    </a:lnTo>
                    <a:lnTo>
                      <a:pt x="366" y="196"/>
                    </a:lnTo>
                    <a:lnTo>
                      <a:pt x="356" y="208"/>
                    </a:lnTo>
                    <a:lnTo>
                      <a:pt x="356" y="208"/>
                    </a:lnTo>
                    <a:lnTo>
                      <a:pt x="356" y="208"/>
                    </a:lnTo>
                    <a:lnTo>
                      <a:pt x="356" y="208"/>
                    </a:lnTo>
                    <a:lnTo>
                      <a:pt x="348" y="214"/>
                    </a:lnTo>
                    <a:lnTo>
                      <a:pt x="348" y="214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44" y="214"/>
                    </a:lnTo>
                    <a:lnTo>
                      <a:pt x="326" y="210"/>
                    </a:lnTo>
                    <a:lnTo>
                      <a:pt x="326" y="210"/>
                    </a:lnTo>
                    <a:lnTo>
                      <a:pt x="322" y="210"/>
                    </a:lnTo>
                    <a:lnTo>
                      <a:pt x="316" y="214"/>
                    </a:lnTo>
                    <a:lnTo>
                      <a:pt x="308" y="224"/>
                    </a:lnTo>
                    <a:lnTo>
                      <a:pt x="300" y="232"/>
                    </a:lnTo>
                    <a:lnTo>
                      <a:pt x="300" y="232"/>
                    </a:lnTo>
                    <a:lnTo>
                      <a:pt x="298" y="236"/>
                    </a:lnTo>
                    <a:lnTo>
                      <a:pt x="294" y="238"/>
                    </a:lnTo>
                    <a:lnTo>
                      <a:pt x="288" y="240"/>
                    </a:lnTo>
                    <a:lnTo>
                      <a:pt x="282" y="238"/>
                    </a:lnTo>
                    <a:lnTo>
                      <a:pt x="282" y="238"/>
                    </a:lnTo>
                    <a:lnTo>
                      <a:pt x="280" y="238"/>
                    </a:lnTo>
                    <a:lnTo>
                      <a:pt x="278" y="234"/>
                    </a:lnTo>
                    <a:lnTo>
                      <a:pt x="276" y="230"/>
                    </a:lnTo>
                    <a:lnTo>
                      <a:pt x="276" y="224"/>
                    </a:lnTo>
                    <a:lnTo>
                      <a:pt x="276" y="220"/>
                    </a:lnTo>
                    <a:lnTo>
                      <a:pt x="276" y="214"/>
                    </a:lnTo>
                    <a:lnTo>
                      <a:pt x="272" y="218"/>
                    </a:lnTo>
                    <a:lnTo>
                      <a:pt x="272" y="218"/>
                    </a:lnTo>
                    <a:lnTo>
                      <a:pt x="270" y="220"/>
                    </a:lnTo>
                    <a:lnTo>
                      <a:pt x="264" y="222"/>
                    </a:lnTo>
                    <a:lnTo>
                      <a:pt x="264" y="222"/>
                    </a:lnTo>
                    <a:lnTo>
                      <a:pt x="260" y="218"/>
                    </a:lnTo>
                    <a:lnTo>
                      <a:pt x="258" y="212"/>
                    </a:lnTo>
                    <a:lnTo>
                      <a:pt x="258" y="212"/>
                    </a:lnTo>
                    <a:lnTo>
                      <a:pt x="256" y="192"/>
                    </a:lnTo>
                    <a:lnTo>
                      <a:pt x="252" y="176"/>
                    </a:lnTo>
                    <a:lnTo>
                      <a:pt x="244" y="168"/>
                    </a:lnTo>
                    <a:lnTo>
                      <a:pt x="244" y="168"/>
                    </a:lnTo>
                    <a:lnTo>
                      <a:pt x="244" y="166"/>
                    </a:lnTo>
                    <a:lnTo>
                      <a:pt x="226" y="128"/>
                    </a:lnTo>
                    <a:lnTo>
                      <a:pt x="226" y="128"/>
                    </a:lnTo>
                    <a:lnTo>
                      <a:pt x="220" y="116"/>
                    </a:lnTo>
                    <a:lnTo>
                      <a:pt x="220" y="116"/>
                    </a:lnTo>
                    <a:lnTo>
                      <a:pt x="220" y="116"/>
                    </a:lnTo>
                    <a:lnTo>
                      <a:pt x="220" y="114"/>
                    </a:lnTo>
                    <a:lnTo>
                      <a:pt x="216" y="94"/>
                    </a:lnTo>
                    <a:lnTo>
                      <a:pt x="214" y="90"/>
                    </a:lnTo>
                    <a:lnTo>
                      <a:pt x="212" y="92"/>
                    </a:lnTo>
                    <a:lnTo>
                      <a:pt x="212" y="92"/>
                    </a:lnTo>
                    <a:lnTo>
                      <a:pt x="204" y="100"/>
                    </a:lnTo>
                    <a:lnTo>
                      <a:pt x="200" y="104"/>
                    </a:lnTo>
                    <a:lnTo>
                      <a:pt x="200" y="104"/>
                    </a:lnTo>
                    <a:lnTo>
                      <a:pt x="196" y="102"/>
                    </a:lnTo>
                    <a:lnTo>
                      <a:pt x="188" y="96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2" y="88"/>
                    </a:lnTo>
                    <a:lnTo>
                      <a:pt x="172" y="88"/>
                    </a:lnTo>
                    <a:lnTo>
                      <a:pt x="172" y="86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68" y="58"/>
                    </a:lnTo>
                    <a:lnTo>
                      <a:pt x="162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50"/>
                    </a:lnTo>
                    <a:lnTo>
                      <a:pt x="154" y="58"/>
                    </a:lnTo>
                    <a:lnTo>
                      <a:pt x="154" y="58"/>
                    </a:lnTo>
                    <a:lnTo>
                      <a:pt x="150" y="6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2" y="78"/>
                    </a:lnTo>
                    <a:lnTo>
                      <a:pt x="138" y="82"/>
                    </a:lnTo>
                    <a:lnTo>
                      <a:pt x="138" y="82"/>
                    </a:lnTo>
                    <a:lnTo>
                      <a:pt x="134" y="86"/>
                    </a:lnTo>
                    <a:lnTo>
                      <a:pt x="130" y="86"/>
                    </a:lnTo>
                    <a:lnTo>
                      <a:pt x="128" y="86"/>
                    </a:lnTo>
                    <a:lnTo>
                      <a:pt x="124" y="84"/>
                    </a:lnTo>
                    <a:lnTo>
                      <a:pt x="122" y="84"/>
                    </a:lnTo>
                    <a:lnTo>
                      <a:pt x="122" y="84"/>
                    </a:lnTo>
                    <a:lnTo>
                      <a:pt x="118" y="82"/>
                    </a:lnTo>
                    <a:lnTo>
                      <a:pt x="118" y="78"/>
                    </a:lnTo>
                    <a:lnTo>
                      <a:pt x="116" y="66"/>
                    </a:lnTo>
                    <a:lnTo>
                      <a:pt x="116" y="62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100" y="42"/>
                    </a:lnTo>
                    <a:lnTo>
                      <a:pt x="104" y="6"/>
                    </a:lnTo>
                    <a:lnTo>
                      <a:pt x="102" y="0"/>
                    </a:lnTo>
                    <a:lnTo>
                      <a:pt x="88" y="14"/>
                    </a:lnTo>
                    <a:lnTo>
                      <a:pt x="80" y="20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82" y="36"/>
                    </a:lnTo>
                    <a:lnTo>
                      <a:pt x="82" y="44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0" y="54"/>
                    </a:lnTo>
                    <a:lnTo>
                      <a:pt x="76" y="58"/>
                    </a:lnTo>
                    <a:lnTo>
                      <a:pt x="72" y="60"/>
                    </a:lnTo>
                    <a:lnTo>
                      <a:pt x="56" y="66"/>
                    </a:lnTo>
                    <a:lnTo>
                      <a:pt x="52" y="68"/>
                    </a:lnTo>
                    <a:lnTo>
                      <a:pt x="52" y="74"/>
                    </a:lnTo>
                    <a:lnTo>
                      <a:pt x="52" y="96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54" y="106"/>
                    </a:lnTo>
                    <a:lnTo>
                      <a:pt x="56" y="108"/>
                    </a:lnTo>
                    <a:lnTo>
                      <a:pt x="56" y="108"/>
                    </a:lnTo>
                    <a:lnTo>
                      <a:pt x="64" y="108"/>
                    </a:lnTo>
                    <a:lnTo>
                      <a:pt x="68" y="108"/>
                    </a:lnTo>
                    <a:lnTo>
                      <a:pt x="72" y="106"/>
                    </a:lnTo>
                    <a:lnTo>
                      <a:pt x="76" y="104"/>
                    </a:lnTo>
                    <a:lnTo>
                      <a:pt x="92" y="138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8" y="184"/>
                    </a:lnTo>
                    <a:lnTo>
                      <a:pt x="82" y="216"/>
                    </a:lnTo>
                    <a:lnTo>
                      <a:pt x="78" y="238"/>
                    </a:lnTo>
                    <a:lnTo>
                      <a:pt x="72" y="250"/>
                    </a:lnTo>
                    <a:lnTo>
                      <a:pt x="72" y="250"/>
                    </a:lnTo>
                    <a:lnTo>
                      <a:pt x="68" y="254"/>
                    </a:lnTo>
                    <a:lnTo>
                      <a:pt x="62" y="256"/>
                    </a:lnTo>
                    <a:lnTo>
                      <a:pt x="62" y="256"/>
                    </a:lnTo>
                    <a:lnTo>
                      <a:pt x="54" y="254"/>
                    </a:lnTo>
                    <a:lnTo>
                      <a:pt x="48" y="252"/>
                    </a:lnTo>
                    <a:lnTo>
                      <a:pt x="48" y="252"/>
                    </a:lnTo>
                    <a:lnTo>
                      <a:pt x="22" y="298"/>
                    </a:lnTo>
                    <a:lnTo>
                      <a:pt x="12" y="312"/>
                    </a:lnTo>
                    <a:lnTo>
                      <a:pt x="6" y="318"/>
                    </a:lnTo>
                    <a:lnTo>
                      <a:pt x="8" y="318"/>
                    </a:lnTo>
                    <a:lnTo>
                      <a:pt x="8" y="318"/>
                    </a:lnTo>
                    <a:lnTo>
                      <a:pt x="6" y="320"/>
                    </a:lnTo>
                    <a:lnTo>
                      <a:pt x="4" y="326"/>
                    </a:lnTo>
                    <a:lnTo>
                      <a:pt x="4" y="348"/>
                    </a:lnTo>
                    <a:lnTo>
                      <a:pt x="8" y="352"/>
                    </a:lnTo>
                    <a:lnTo>
                      <a:pt x="10" y="352"/>
                    </a:lnTo>
                    <a:lnTo>
                      <a:pt x="12" y="354"/>
                    </a:lnTo>
                    <a:lnTo>
                      <a:pt x="4" y="36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MH_Other_10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554787" y="5135563"/>
                <a:ext cx="529237" cy="458242"/>
              </a:xfrm>
              <a:custGeom>
                <a:avLst/>
                <a:gdLst>
                  <a:gd name="T0" fmla="*/ 284 w 384"/>
                  <a:gd name="T1" fmla="*/ 14 h 332"/>
                  <a:gd name="T2" fmla="*/ 272 w 384"/>
                  <a:gd name="T3" fmla="*/ 26 h 332"/>
                  <a:gd name="T4" fmla="*/ 262 w 384"/>
                  <a:gd name="T5" fmla="*/ 20 h 332"/>
                  <a:gd name="T6" fmla="*/ 260 w 384"/>
                  <a:gd name="T7" fmla="*/ 10 h 332"/>
                  <a:gd name="T8" fmla="*/ 250 w 384"/>
                  <a:gd name="T9" fmla="*/ 8 h 332"/>
                  <a:gd name="T10" fmla="*/ 240 w 384"/>
                  <a:gd name="T11" fmla="*/ 34 h 332"/>
                  <a:gd name="T12" fmla="*/ 216 w 384"/>
                  <a:gd name="T13" fmla="*/ 34 h 332"/>
                  <a:gd name="T14" fmla="*/ 208 w 384"/>
                  <a:gd name="T15" fmla="*/ 44 h 332"/>
                  <a:gd name="T16" fmla="*/ 188 w 384"/>
                  <a:gd name="T17" fmla="*/ 58 h 332"/>
                  <a:gd name="T18" fmla="*/ 182 w 384"/>
                  <a:gd name="T19" fmla="*/ 58 h 332"/>
                  <a:gd name="T20" fmla="*/ 160 w 384"/>
                  <a:gd name="T21" fmla="*/ 54 h 332"/>
                  <a:gd name="T22" fmla="*/ 160 w 384"/>
                  <a:gd name="T23" fmla="*/ 50 h 332"/>
                  <a:gd name="T24" fmla="*/ 148 w 384"/>
                  <a:gd name="T25" fmla="*/ 74 h 332"/>
                  <a:gd name="T26" fmla="*/ 170 w 384"/>
                  <a:gd name="T27" fmla="*/ 82 h 332"/>
                  <a:gd name="T28" fmla="*/ 176 w 384"/>
                  <a:gd name="T29" fmla="*/ 110 h 332"/>
                  <a:gd name="T30" fmla="*/ 160 w 384"/>
                  <a:gd name="T31" fmla="*/ 122 h 332"/>
                  <a:gd name="T32" fmla="*/ 124 w 384"/>
                  <a:gd name="T33" fmla="*/ 130 h 332"/>
                  <a:gd name="T34" fmla="*/ 114 w 384"/>
                  <a:gd name="T35" fmla="*/ 126 h 332"/>
                  <a:gd name="T36" fmla="*/ 104 w 384"/>
                  <a:gd name="T37" fmla="*/ 134 h 332"/>
                  <a:gd name="T38" fmla="*/ 78 w 384"/>
                  <a:gd name="T39" fmla="*/ 148 h 332"/>
                  <a:gd name="T40" fmla="*/ 16 w 384"/>
                  <a:gd name="T41" fmla="*/ 146 h 332"/>
                  <a:gd name="T42" fmla="*/ 0 w 384"/>
                  <a:gd name="T43" fmla="*/ 172 h 332"/>
                  <a:gd name="T44" fmla="*/ 18 w 384"/>
                  <a:gd name="T45" fmla="*/ 196 h 332"/>
                  <a:gd name="T46" fmla="*/ 28 w 384"/>
                  <a:gd name="T47" fmla="*/ 190 h 332"/>
                  <a:gd name="T48" fmla="*/ 44 w 384"/>
                  <a:gd name="T49" fmla="*/ 188 h 332"/>
                  <a:gd name="T50" fmla="*/ 66 w 384"/>
                  <a:gd name="T51" fmla="*/ 220 h 332"/>
                  <a:gd name="T52" fmla="*/ 58 w 384"/>
                  <a:gd name="T53" fmla="*/ 246 h 332"/>
                  <a:gd name="T54" fmla="*/ 62 w 384"/>
                  <a:gd name="T55" fmla="*/ 286 h 332"/>
                  <a:gd name="T56" fmla="*/ 68 w 384"/>
                  <a:gd name="T57" fmla="*/ 320 h 332"/>
                  <a:gd name="T58" fmla="*/ 78 w 384"/>
                  <a:gd name="T59" fmla="*/ 326 h 332"/>
                  <a:gd name="T60" fmla="*/ 110 w 384"/>
                  <a:gd name="T61" fmla="*/ 320 h 332"/>
                  <a:gd name="T62" fmla="*/ 168 w 384"/>
                  <a:gd name="T63" fmla="*/ 320 h 332"/>
                  <a:gd name="T64" fmla="*/ 196 w 384"/>
                  <a:gd name="T65" fmla="*/ 302 h 332"/>
                  <a:gd name="T66" fmla="*/ 216 w 384"/>
                  <a:gd name="T67" fmla="*/ 290 h 332"/>
                  <a:gd name="T68" fmla="*/ 248 w 384"/>
                  <a:gd name="T69" fmla="*/ 282 h 332"/>
                  <a:gd name="T70" fmla="*/ 256 w 384"/>
                  <a:gd name="T71" fmla="*/ 292 h 332"/>
                  <a:gd name="T72" fmla="*/ 276 w 384"/>
                  <a:gd name="T73" fmla="*/ 292 h 332"/>
                  <a:gd name="T74" fmla="*/ 294 w 384"/>
                  <a:gd name="T75" fmla="*/ 296 h 332"/>
                  <a:gd name="T76" fmla="*/ 296 w 384"/>
                  <a:gd name="T77" fmla="*/ 288 h 332"/>
                  <a:gd name="T78" fmla="*/ 312 w 384"/>
                  <a:gd name="T79" fmla="*/ 276 h 332"/>
                  <a:gd name="T80" fmla="*/ 322 w 384"/>
                  <a:gd name="T81" fmla="*/ 276 h 332"/>
                  <a:gd name="T82" fmla="*/ 330 w 384"/>
                  <a:gd name="T83" fmla="*/ 262 h 332"/>
                  <a:gd name="T84" fmla="*/ 348 w 384"/>
                  <a:gd name="T85" fmla="*/ 252 h 332"/>
                  <a:gd name="T86" fmla="*/ 352 w 384"/>
                  <a:gd name="T87" fmla="*/ 248 h 332"/>
                  <a:gd name="T88" fmla="*/ 374 w 384"/>
                  <a:gd name="T89" fmla="*/ 244 h 332"/>
                  <a:gd name="T90" fmla="*/ 384 w 384"/>
                  <a:gd name="T91" fmla="*/ 228 h 332"/>
                  <a:gd name="T92" fmla="*/ 372 w 384"/>
                  <a:gd name="T93" fmla="*/ 206 h 332"/>
                  <a:gd name="T94" fmla="*/ 372 w 384"/>
                  <a:gd name="T95" fmla="*/ 204 h 332"/>
                  <a:gd name="T96" fmla="*/ 380 w 384"/>
                  <a:gd name="T97" fmla="*/ 174 h 332"/>
                  <a:gd name="T98" fmla="*/ 372 w 384"/>
                  <a:gd name="T99" fmla="*/ 156 h 332"/>
                  <a:gd name="T100" fmla="*/ 350 w 384"/>
                  <a:gd name="T101" fmla="*/ 136 h 332"/>
                  <a:gd name="T102" fmla="*/ 366 w 384"/>
                  <a:gd name="T103" fmla="*/ 92 h 332"/>
                  <a:gd name="T104" fmla="*/ 372 w 384"/>
                  <a:gd name="T105" fmla="*/ 68 h 332"/>
                  <a:gd name="T106" fmla="*/ 356 w 384"/>
                  <a:gd name="T107" fmla="*/ 76 h 332"/>
                  <a:gd name="T108" fmla="*/ 346 w 384"/>
                  <a:gd name="T109" fmla="*/ 82 h 332"/>
                  <a:gd name="T110" fmla="*/ 336 w 384"/>
                  <a:gd name="T111" fmla="*/ 76 h 332"/>
                  <a:gd name="T112" fmla="*/ 332 w 384"/>
                  <a:gd name="T113" fmla="*/ 60 h 332"/>
                  <a:gd name="T114" fmla="*/ 316 w 384"/>
                  <a:gd name="T115" fmla="*/ 60 h 332"/>
                  <a:gd name="T116" fmla="*/ 304 w 384"/>
                  <a:gd name="T117" fmla="*/ 1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84" h="332">
                    <a:moveTo>
                      <a:pt x="300" y="6"/>
                    </a:moveTo>
                    <a:lnTo>
                      <a:pt x="296" y="4"/>
                    </a:lnTo>
                    <a:lnTo>
                      <a:pt x="288" y="8"/>
                    </a:lnTo>
                    <a:lnTo>
                      <a:pt x="284" y="14"/>
                    </a:lnTo>
                    <a:lnTo>
                      <a:pt x="284" y="14"/>
                    </a:lnTo>
                    <a:lnTo>
                      <a:pt x="280" y="22"/>
                    </a:lnTo>
                    <a:lnTo>
                      <a:pt x="276" y="24"/>
                    </a:lnTo>
                    <a:lnTo>
                      <a:pt x="272" y="26"/>
                    </a:lnTo>
                    <a:lnTo>
                      <a:pt x="272" y="26"/>
                    </a:lnTo>
                    <a:lnTo>
                      <a:pt x="268" y="24"/>
                    </a:lnTo>
                    <a:lnTo>
                      <a:pt x="264" y="20"/>
                    </a:lnTo>
                    <a:lnTo>
                      <a:pt x="262" y="20"/>
                    </a:lnTo>
                    <a:lnTo>
                      <a:pt x="262" y="20"/>
                    </a:lnTo>
                    <a:lnTo>
                      <a:pt x="262" y="20"/>
                    </a:lnTo>
                    <a:lnTo>
                      <a:pt x="260" y="12"/>
                    </a:lnTo>
                    <a:lnTo>
                      <a:pt x="260" y="1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52" y="0"/>
                    </a:lnTo>
                    <a:lnTo>
                      <a:pt x="250" y="8"/>
                    </a:lnTo>
                    <a:lnTo>
                      <a:pt x="250" y="20"/>
                    </a:lnTo>
                    <a:lnTo>
                      <a:pt x="250" y="20"/>
                    </a:lnTo>
                    <a:lnTo>
                      <a:pt x="248" y="20"/>
                    </a:lnTo>
                    <a:lnTo>
                      <a:pt x="240" y="34"/>
                    </a:lnTo>
                    <a:lnTo>
                      <a:pt x="238" y="36"/>
                    </a:lnTo>
                    <a:lnTo>
                      <a:pt x="236" y="36"/>
                    </a:lnTo>
                    <a:lnTo>
                      <a:pt x="216" y="34"/>
                    </a:lnTo>
                    <a:lnTo>
                      <a:pt x="216" y="34"/>
                    </a:lnTo>
                    <a:lnTo>
                      <a:pt x="216" y="34"/>
                    </a:lnTo>
                    <a:lnTo>
                      <a:pt x="216" y="34"/>
                    </a:lnTo>
                    <a:lnTo>
                      <a:pt x="216" y="36"/>
                    </a:lnTo>
                    <a:lnTo>
                      <a:pt x="208" y="44"/>
                    </a:lnTo>
                    <a:lnTo>
                      <a:pt x="212" y="50"/>
                    </a:lnTo>
                    <a:lnTo>
                      <a:pt x="212" y="50"/>
                    </a:lnTo>
                    <a:lnTo>
                      <a:pt x="206" y="58"/>
                    </a:lnTo>
                    <a:lnTo>
                      <a:pt x="188" y="58"/>
                    </a:lnTo>
                    <a:lnTo>
                      <a:pt x="188" y="56"/>
                    </a:lnTo>
                    <a:lnTo>
                      <a:pt x="188" y="54"/>
                    </a:lnTo>
                    <a:lnTo>
                      <a:pt x="184" y="52"/>
                    </a:lnTo>
                    <a:lnTo>
                      <a:pt x="182" y="58"/>
                    </a:lnTo>
                    <a:lnTo>
                      <a:pt x="180" y="60"/>
                    </a:lnTo>
                    <a:lnTo>
                      <a:pt x="168" y="60"/>
                    </a:lnTo>
                    <a:lnTo>
                      <a:pt x="168" y="60"/>
                    </a:lnTo>
                    <a:lnTo>
                      <a:pt x="160" y="54"/>
                    </a:lnTo>
                    <a:lnTo>
                      <a:pt x="160" y="52"/>
                    </a:lnTo>
                    <a:lnTo>
                      <a:pt x="160" y="52"/>
                    </a:lnTo>
                    <a:lnTo>
                      <a:pt x="160" y="52"/>
                    </a:lnTo>
                    <a:lnTo>
                      <a:pt x="160" y="50"/>
                    </a:lnTo>
                    <a:lnTo>
                      <a:pt x="146" y="48"/>
                    </a:lnTo>
                    <a:lnTo>
                      <a:pt x="136" y="52"/>
                    </a:lnTo>
                    <a:lnTo>
                      <a:pt x="132" y="56"/>
                    </a:lnTo>
                    <a:lnTo>
                      <a:pt x="148" y="74"/>
                    </a:lnTo>
                    <a:lnTo>
                      <a:pt x="168" y="80"/>
                    </a:lnTo>
                    <a:lnTo>
                      <a:pt x="168" y="80"/>
                    </a:lnTo>
                    <a:lnTo>
                      <a:pt x="168" y="80"/>
                    </a:lnTo>
                    <a:lnTo>
                      <a:pt x="170" y="82"/>
                    </a:lnTo>
                    <a:lnTo>
                      <a:pt x="180" y="92"/>
                    </a:lnTo>
                    <a:lnTo>
                      <a:pt x="176" y="108"/>
                    </a:lnTo>
                    <a:lnTo>
                      <a:pt x="176" y="108"/>
                    </a:lnTo>
                    <a:lnTo>
                      <a:pt x="176" y="110"/>
                    </a:lnTo>
                    <a:lnTo>
                      <a:pt x="176" y="110"/>
                    </a:lnTo>
                    <a:lnTo>
                      <a:pt x="162" y="120"/>
                    </a:lnTo>
                    <a:lnTo>
                      <a:pt x="162" y="122"/>
                    </a:lnTo>
                    <a:lnTo>
                      <a:pt x="160" y="122"/>
                    </a:lnTo>
                    <a:lnTo>
                      <a:pt x="138" y="128"/>
                    </a:lnTo>
                    <a:lnTo>
                      <a:pt x="138" y="128"/>
                    </a:lnTo>
                    <a:lnTo>
                      <a:pt x="124" y="130"/>
                    </a:lnTo>
                    <a:lnTo>
                      <a:pt x="124" y="130"/>
                    </a:lnTo>
                    <a:lnTo>
                      <a:pt x="124" y="130"/>
                    </a:lnTo>
                    <a:lnTo>
                      <a:pt x="124" y="130"/>
                    </a:lnTo>
                    <a:lnTo>
                      <a:pt x="124" y="130"/>
                    </a:lnTo>
                    <a:lnTo>
                      <a:pt x="114" y="126"/>
                    </a:lnTo>
                    <a:lnTo>
                      <a:pt x="110" y="126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94" y="142"/>
                    </a:lnTo>
                    <a:lnTo>
                      <a:pt x="92" y="142"/>
                    </a:lnTo>
                    <a:lnTo>
                      <a:pt x="92" y="142"/>
                    </a:lnTo>
                    <a:lnTo>
                      <a:pt x="78" y="148"/>
                    </a:lnTo>
                    <a:lnTo>
                      <a:pt x="78" y="148"/>
                    </a:lnTo>
                    <a:lnTo>
                      <a:pt x="60" y="142"/>
                    </a:lnTo>
                    <a:lnTo>
                      <a:pt x="24" y="144"/>
                    </a:lnTo>
                    <a:lnTo>
                      <a:pt x="16" y="146"/>
                    </a:lnTo>
                    <a:lnTo>
                      <a:pt x="16" y="148"/>
                    </a:lnTo>
                    <a:lnTo>
                      <a:pt x="8" y="148"/>
                    </a:lnTo>
                    <a:lnTo>
                      <a:pt x="0" y="160"/>
                    </a:lnTo>
                    <a:lnTo>
                      <a:pt x="0" y="172"/>
                    </a:lnTo>
                    <a:lnTo>
                      <a:pt x="8" y="192"/>
                    </a:lnTo>
                    <a:lnTo>
                      <a:pt x="18" y="196"/>
                    </a:lnTo>
                    <a:lnTo>
                      <a:pt x="18" y="196"/>
                    </a:lnTo>
                    <a:lnTo>
                      <a:pt x="18" y="196"/>
                    </a:lnTo>
                    <a:lnTo>
                      <a:pt x="22" y="200"/>
                    </a:lnTo>
                    <a:lnTo>
                      <a:pt x="28" y="192"/>
                    </a:lnTo>
                    <a:lnTo>
                      <a:pt x="28" y="190"/>
                    </a:lnTo>
                    <a:lnTo>
                      <a:pt x="28" y="190"/>
                    </a:lnTo>
                    <a:lnTo>
                      <a:pt x="30" y="190"/>
                    </a:lnTo>
                    <a:lnTo>
                      <a:pt x="42" y="188"/>
                    </a:lnTo>
                    <a:lnTo>
                      <a:pt x="44" y="188"/>
                    </a:lnTo>
                    <a:lnTo>
                      <a:pt x="44" y="188"/>
                    </a:lnTo>
                    <a:lnTo>
                      <a:pt x="56" y="192"/>
                    </a:lnTo>
                    <a:lnTo>
                      <a:pt x="68" y="220"/>
                    </a:lnTo>
                    <a:lnTo>
                      <a:pt x="66" y="220"/>
                    </a:lnTo>
                    <a:lnTo>
                      <a:pt x="66" y="220"/>
                    </a:lnTo>
                    <a:lnTo>
                      <a:pt x="62" y="236"/>
                    </a:lnTo>
                    <a:lnTo>
                      <a:pt x="62" y="236"/>
                    </a:lnTo>
                    <a:lnTo>
                      <a:pt x="58" y="244"/>
                    </a:lnTo>
                    <a:lnTo>
                      <a:pt x="58" y="246"/>
                    </a:lnTo>
                    <a:lnTo>
                      <a:pt x="52" y="260"/>
                    </a:lnTo>
                    <a:lnTo>
                      <a:pt x="52" y="276"/>
                    </a:lnTo>
                    <a:lnTo>
                      <a:pt x="62" y="286"/>
                    </a:lnTo>
                    <a:lnTo>
                      <a:pt x="62" y="286"/>
                    </a:lnTo>
                    <a:lnTo>
                      <a:pt x="76" y="296"/>
                    </a:lnTo>
                    <a:lnTo>
                      <a:pt x="76" y="298"/>
                    </a:lnTo>
                    <a:lnTo>
                      <a:pt x="78" y="298"/>
                    </a:lnTo>
                    <a:lnTo>
                      <a:pt x="68" y="320"/>
                    </a:lnTo>
                    <a:lnTo>
                      <a:pt x="66" y="332"/>
                    </a:lnTo>
                    <a:lnTo>
                      <a:pt x="68" y="330"/>
                    </a:lnTo>
                    <a:lnTo>
                      <a:pt x="70" y="330"/>
                    </a:lnTo>
                    <a:lnTo>
                      <a:pt x="78" y="326"/>
                    </a:lnTo>
                    <a:lnTo>
                      <a:pt x="92" y="318"/>
                    </a:lnTo>
                    <a:lnTo>
                      <a:pt x="92" y="318"/>
                    </a:lnTo>
                    <a:lnTo>
                      <a:pt x="108" y="320"/>
                    </a:lnTo>
                    <a:lnTo>
                      <a:pt x="110" y="320"/>
                    </a:lnTo>
                    <a:lnTo>
                      <a:pt x="110" y="320"/>
                    </a:lnTo>
                    <a:lnTo>
                      <a:pt x="134" y="330"/>
                    </a:lnTo>
                    <a:lnTo>
                      <a:pt x="160" y="330"/>
                    </a:lnTo>
                    <a:lnTo>
                      <a:pt x="168" y="320"/>
                    </a:lnTo>
                    <a:lnTo>
                      <a:pt x="168" y="320"/>
                    </a:lnTo>
                    <a:lnTo>
                      <a:pt x="168" y="320"/>
                    </a:lnTo>
                    <a:lnTo>
                      <a:pt x="182" y="312"/>
                    </a:lnTo>
                    <a:lnTo>
                      <a:pt x="196" y="302"/>
                    </a:lnTo>
                    <a:lnTo>
                      <a:pt x="196" y="300"/>
                    </a:lnTo>
                    <a:lnTo>
                      <a:pt x="196" y="300"/>
                    </a:lnTo>
                    <a:lnTo>
                      <a:pt x="206" y="298"/>
                    </a:lnTo>
                    <a:lnTo>
                      <a:pt x="216" y="290"/>
                    </a:lnTo>
                    <a:lnTo>
                      <a:pt x="228" y="274"/>
                    </a:lnTo>
                    <a:lnTo>
                      <a:pt x="246" y="280"/>
                    </a:lnTo>
                    <a:lnTo>
                      <a:pt x="248" y="280"/>
                    </a:lnTo>
                    <a:lnTo>
                      <a:pt x="248" y="282"/>
                    </a:lnTo>
                    <a:lnTo>
                      <a:pt x="248" y="282"/>
                    </a:lnTo>
                    <a:lnTo>
                      <a:pt x="248" y="282"/>
                    </a:lnTo>
                    <a:lnTo>
                      <a:pt x="252" y="290"/>
                    </a:lnTo>
                    <a:lnTo>
                      <a:pt x="256" y="292"/>
                    </a:lnTo>
                    <a:lnTo>
                      <a:pt x="266" y="292"/>
                    </a:lnTo>
                    <a:lnTo>
                      <a:pt x="268" y="292"/>
                    </a:lnTo>
                    <a:lnTo>
                      <a:pt x="274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88" y="298"/>
                    </a:lnTo>
                    <a:lnTo>
                      <a:pt x="292" y="298"/>
                    </a:lnTo>
                    <a:lnTo>
                      <a:pt x="294" y="296"/>
                    </a:lnTo>
                    <a:lnTo>
                      <a:pt x="296" y="290"/>
                    </a:lnTo>
                    <a:lnTo>
                      <a:pt x="296" y="290"/>
                    </a:lnTo>
                    <a:lnTo>
                      <a:pt x="296" y="288"/>
                    </a:lnTo>
                    <a:lnTo>
                      <a:pt x="296" y="288"/>
                    </a:lnTo>
                    <a:lnTo>
                      <a:pt x="296" y="288"/>
                    </a:lnTo>
                    <a:lnTo>
                      <a:pt x="302" y="284"/>
                    </a:lnTo>
                    <a:lnTo>
                      <a:pt x="302" y="284"/>
                    </a:lnTo>
                    <a:lnTo>
                      <a:pt x="312" y="276"/>
                    </a:lnTo>
                    <a:lnTo>
                      <a:pt x="312" y="276"/>
                    </a:lnTo>
                    <a:lnTo>
                      <a:pt x="312" y="276"/>
                    </a:lnTo>
                    <a:lnTo>
                      <a:pt x="314" y="276"/>
                    </a:lnTo>
                    <a:lnTo>
                      <a:pt x="322" y="276"/>
                    </a:lnTo>
                    <a:lnTo>
                      <a:pt x="322" y="276"/>
                    </a:lnTo>
                    <a:lnTo>
                      <a:pt x="324" y="268"/>
                    </a:lnTo>
                    <a:lnTo>
                      <a:pt x="330" y="262"/>
                    </a:lnTo>
                    <a:lnTo>
                      <a:pt x="330" y="262"/>
                    </a:lnTo>
                    <a:lnTo>
                      <a:pt x="336" y="258"/>
                    </a:lnTo>
                    <a:lnTo>
                      <a:pt x="342" y="256"/>
                    </a:lnTo>
                    <a:lnTo>
                      <a:pt x="346" y="252"/>
                    </a:lnTo>
                    <a:lnTo>
                      <a:pt x="348" y="252"/>
                    </a:lnTo>
                    <a:lnTo>
                      <a:pt x="348" y="252"/>
                    </a:lnTo>
                    <a:lnTo>
                      <a:pt x="352" y="248"/>
                    </a:lnTo>
                    <a:lnTo>
                      <a:pt x="352" y="248"/>
                    </a:lnTo>
                    <a:lnTo>
                      <a:pt x="352" y="248"/>
                    </a:lnTo>
                    <a:lnTo>
                      <a:pt x="352" y="246"/>
                    </a:lnTo>
                    <a:lnTo>
                      <a:pt x="354" y="246"/>
                    </a:lnTo>
                    <a:lnTo>
                      <a:pt x="366" y="244"/>
                    </a:lnTo>
                    <a:lnTo>
                      <a:pt x="374" y="244"/>
                    </a:lnTo>
                    <a:lnTo>
                      <a:pt x="376" y="240"/>
                    </a:lnTo>
                    <a:lnTo>
                      <a:pt x="380" y="236"/>
                    </a:lnTo>
                    <a:lnTo>
                      <a:pt x="380" y="236"/>
                    </a:lnTo>
                    <a:lnTo>
                      <a:pt x="384" y="228"/>
                    </a:lnTo>
                    <a:lnTo>
                      <a:pt x="382" y="228"/>
                    </a:lnTo>
                    <a:lnTo>
                      <a:pt x="382" y="228"/>
                    </a:lnTo>
                    <a:lnTo>
                      <a:pt x="376" y="218"/>
                    </a:lnTo>
                    <a:lnTo>
                      <a:pt x="372" y="206"/>
                    </a:lnTo>
                    <a:lnTo>
                      <a:pt x="372" y="206"/>
                    </a:lnTo>
                    <a:lnTo>
                      <a:pt x="372" y="206"/>
                    </a:lnTo>
                    <a:lnTo>
                      <a:pt x="372" y="206"/>
                    </a:lnTo>
                    <a:lnTo>
                      <a:pt x="372" y="204"/>
                    </a:lnTo>
                    <a:lnTo>
                      <a:pt x="376" y="188"/>
                    </a:lnTo>
                    <a:lnTo>
                      <a:pt x="376" y="188"/>
                    </a:lnTo>
                    <a:lnTo>
                      <a:pt x="376" y="180"/>
                    </a:lnTo>
                    <a:lnTo>
                      <a:pt x="380" y="174"/>
                    </a:lnTo>
                    <a:lnTo>
                      <a:pt x="380" y="160"/>
                    </a:lnTo>
                    <a:lnTo>
                      <a:pt x="380" y="160"/>
                    </a:lnTo>
                    <a:lnTo>
                      <a:pt x="378" y="158"/>
                    </a:lnTo>
                    <a:lnTo>
                      <a:pt x="372" y="156"/>
                    </a:lnTo>
                    <a:lnTo>
                      <a:pt x="348" y="166"/>
                    </a:lnTo>
                    <a:lnTo>
                      <a:pt x="348" y="140"/>
                    </a:lnTo>
                    <a:lnTo>
                      <a:pt x="348" y="140"/>
                    </a:lnTo>
                    <a:lnTo>
                      <a:pt x="350" y="136"/>
                    </a:lnTo>
                    <a:lnTo>
                      <a:pt x="356" y="132"/>
                    </a:lnTo>
                    <a:lnTo>
                      <a:pt x="372" y="120"/>
                    </a:lnTo>
                    <a:lnTo>
                      <a:pt x="366" y="92"/>
                    </a:lnTo>
                    <a:lnTo>
                      <a:pt x="366" y="92"/>
                    </a:lnTo>
                    <a:lnTo>
                      <a:pt x="366" y="84"/>
                    </a:lnTo>
                    <a:lnTo>
                      <a:pt x="366" y="78"/>
                    </a:lnTo>
                    <a:lnTo>
                      <a:pt x="368" y="74"/>
                    </a:lnTo>
                    <a:lnTo>
                      <a:pt x="372" y="68"/>
                    </a:lnTo>
                    <a:lnTo>
                      <a:pt x="372" y="64"/>
                    </a:lnTo>
                    <a:lnTo>
                      <a:pt x="364" y="64"/>
                    </a:lnTo>
                    <a:lnTo>
                      <a:pt x="360" y="64"/>
                    </a:lnTo>
                    <a:lnTo>
                      <a:pt x="356" y="76"/>
                    </a:lnTo>
                    <a:lnTo>
                      <a:pt x="356" y="76"/>
                    </a:lnTo>
                    <a:lnTo>
                      <a:pt x="352" y="80"/>
                    </a:lnTo>
                    <a:lnTo>
                      <a:pt x="348" y="82"/>
                    </a:lnTo>
                    <a:lnTo>
                      <a:pt x="346" y="82"/>
                    </a:lnTo>
                    <a:lnTo>
                      <a:pt x="338" y="76"/>
                    </a:lnTo>
                    <a:lnTo>
                      <a:pt x="336" y="76"/>
                    </a:lnTo>
                    <a:lnTo>
                      <a:pt x="336" y="76"/>
                    </a:lnTo>
                    <a:lnTo>
                      <a:pt x="336" y="76"/>
                    </a:lnTo>
                    <a:lnTo>
                      <a:pt x="336" y="74"/>
                    </a:lnTo>
                    <a:lnTo>
                      <a:pt x="334" y="68"/>
                    </a:lnTo>
                    <a:lnTo>
                      <a:pt x="332" y="60"/>
                    </a:lnTo>
                    <a:lnTo>
                      <a:pt x="332" y="60"/>
                    </a:lnTo>
                    <a:lnTo>
                      <a:pt x="332" y="60"/>
                    </a:lnTo>
                    <a:lnTo>
                      <a:pt x="332" y="64"/>
                    </a:lnTo>
                    <a:lnTo>
                      <a:pt x="316" y="64"/>
                    </a:lnTo>
                    <a:lnTo>
                      <a:pt x="316" y="60"/>
                    </a:lnTo>
                    <a:lnTo>
                      <a:pt x="312" y="52"/>
                    </a:lnTo>
                    <a:lnTo>
                      <a:pt x="312" y="40"/>
                    </a:lnTo>
                    <a:lnTo>
                      <a:pt x="304" y="24"/>
                    </a:lnTo>
                    <a:lnTo>
                      <a:pt x="304" y="12"/>
                    </a:lnTo>
                    <a:lnTo>
                      <a:pt x="300" y="6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MH_Other_1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638925" y="5411787"/>
                <a:ext cx="692204" cy="527623"/>
              </a:xfrm>
              <a:custGeom>
                <a:avLst/>
                <a:gdLst>
                  <a:gd name="T0" fmla="*/ 394 w 502"/>
                  <a:gd name="T1" fmla="*/ 28 h 382"/>
                  <a:gd name="T2" fmla="*/ 376 w 502"/>
                  <a:gd name="T3" fmla="*/ 36 h 382"/>
                  <a:gd name="T4" fmla="*/ 344 w 502"/>
                  <a:gd name="T5" fmla="*/ 44 h 382"/>
                  <a:gd name="T6" fmla="*/ 322 w 502"/>
                  <a:gd name="T7" fmla="*/ 42 h 382"/>
                  <a:gd name="T8" fmla="*/ 322 w 502"/>
                  <a:gd name="T9" fmla="*/ 42 h 382"/>
                  <a:gd name="T10" fmla="*/ 282 w 502"/>
                  <a:gd name="T11" fmla="*/ 60 h 382"/>
                  <a:gd name="T12" fmla="*/ 270 w 502"/>
                  <a:gd name="T13" fmla="*/ 70 h 382"/>
                  <a:gd name="T14" fmla="*/ 254 w 502"/>
                  <a:gd name="T15" fmla="*/ 80 h 382"/>
                  <a:gd name="T16" fmla="*/ 238 w 502"/>
                  <a:gd name="T17" fmla="*/ 100 h 382"/>
                  <a:gd name="T18" fmla="*/ 210 w 502"/>
                  <a:gd name="T19" fmla="*/ 96 h 382"/>
                  <a:gd name="T20" fmla="*/ 190 w 502"/>
                  <a:gd name="T21" fmla="*/ 96 h 382"/>
                  <a:gd name="T22" fmla="*/ 162 w 502"/>
                  <a:gd name="T23" fmla="*/ 92 h 382"/>
                  <a:gd name="T24" fmla="*/ 148 w 502"/>
                  <a:gd name="T25" fmla="*/ 100 h 382"/>
                  <a:gd name="T26" fmla="*/ 126 w 502"/>
                  <a:gd name="T27" fmla="*/ 116 h 382"/>
                  <a:gd name="T28" fmla="*/ 70 w 502"/>
                  <a:gd name="T29" fmla="*/ 134 h 382"/>
                  <a:gd name="T30" fmla="*/ 20 w 502"/>
                  <a:gd name="T31" fmla="*/ 130 h 382"/>
                  <a:gd name="T32" fmla="*/ 10 w 502"/>
                  <a:gd name="T33" fmla="*/ 132 h 382"/>
                  <a:gd name="T34" fmla="*/ 4 w 502"/>
                  <a:gd name="T35" fmla="*/ 158 h 382"/>
                  <a:gd name="T36" fmla="*/ 40 w 502"/>
                  <a:gd name="T37" fmla="*/ 158 h 382"/>
                  <a:gd name="T38" fmla="*/ 46 w 502"/>
                  <a:gd name="T39" fmla="*/ 188 h 382"/>
                  <a:gd name="T40" fmla="*/ 76 w 502"/>
                  <a:gd name="T41" fmla="*/ 184 h 382"/>
                  <a:gd name="T42" fmla="*/ 100 w 502"/>
                  <a:gd name="T43" fmla="*/ 178 h 382"/>
                  <a:gd name="T44" fmla="*/ 106 w 502"/>
                  <a:gd name="T45" fmla="*/ 218 h 382"/>
                  <a:gd name="T46" fmla="*/ 74 w 502"/>
                  <a:gd name="T47" fmla="*/ 242 h 382"/>
                  <a:gd name="T48" fmla="*/ 106 w 502"/>
                  <a:gd name="T49" fmla="*/ 256 h 382"/>
                  <a:gd name="T50" fmla="*/ 152 w 502"/>
                  <a:gd name="T51" fmla="*/ 264 h 382"/>
                  <a:gd name="T52" fmla="*/ 154 w 502"/>
                  <a:gd name="T53" fmla="*/ 286 h 382"/>
                  <a:gd name="T54" fmla="*/ 142 w 502"/>
                  <a:gd name="T55" fmla="*/ 320 h 382"/>
                  <a:gd name="T56" fmla="*/ 194 w 502"/>
                  <a:gd name="T57" fmla="*/ 356 h 382"/>
                  <a:gd name="T58" fmla="*/ 216 w 502"/>
                  <a:gd name="T59" fmla="*/ 348 h 382"/>
                  <a:gd name="T60" fmla="*/ 254 w 502"/>
                  <a:gd name="T61" fmla="*/ 360 h 382"/>
                  <a:gd name="T62" fmla="*/ 270 w 502"/>
                  <a:gd name="T63" fmla="*/ 360 h 382"/>
                  <a:gd name="T64" fmla="*/ 312 w 502"/>
                  <a:gd name="T65" fmla="*/ 370 h 382"/>
                  <a:gd name="T66" fmla="*/ 320 w 502"/>
                  <a:gd name="T67" fmla="*/ 380 h 382"/>
                  <a:gd name="T68" fmla="*/ 358 w 502"/>
                  <a:gd name="T69" fmla="*/ 356 h 382"/>
                  <a:gd name="T70" fmla="*/ 372 w 502"/>
                  <a:gd name="T71" fmla="*/ 328 h 382"/>
                  <a:gd name="T72" fmla="*/ 400 w 502"/>
                  <a:gd name="T73" fmla="*/ 306 h 382"/>
                  <a:gd name="T74" fmla="*/ 410 w 502"/>
                  <a:gd name="T75" fmla="*/ 286 h 382"/>
                  <a:gd name="T76" fmla="*/ 416 w 502"/>
                  <a:gd name="T77" fmla="*/ 274 h 382"/>
                  <a:gd name="T78" fmla="*/ 456 w 502"/>
                  <a:gd name="T79" fmla="*/ 230 h 382"/>
                  <a:gd name="T80" fmla="*/ 466 w 502"/>
                  <a:gd name="T81" fmla="*/ 210 h 382"/>
                  <a:gd name="T82" fmla="*/ 490 w 502"/>
                  <a:gd name="T83" fmla="*/ 168 h 382"/>
                  <a:gd name="T84" fmla="*/ 502 w 502"/>
                  <a:gd name="T85" fmla="*/ 146 h 382"/>
                  <a:gd name="T86" fmla="*/ 496 w 502"/>
                  <a:gd name="T87" fmla="*/ 120 h 382"/>
                  <a:gd name="T88" fmla="*/ 472 w 502"/>
                  <a:gd name="T89" fmla="*/ 128 h 382"/>
                  <a:gd name="T90" fmla="*/ 454 w 502"/>
                  <a:gd name="T91" fmla="*/ 122 h 382"/>
                  <a:gd name="T92" fmla="*/ 446 w 502"/>
                  <a:gd name="T93" fmla="*/ 98 h 382"/>
                  <a:gd name="T94" fmla="*/ 428 w 502"/>
                  <a:gd name="T95" fmla="*/ 114 h 382"/>
                  <a:gd name="T96" fmla="*/ 422 w 502"/>
                  <a:gd name="T97" fmla="*/ 108 h 382"/>
                  <a:gd name="T98" fmla="*/ 424 w 502"/>
                  <a:gd name="T99" fmla="*/ 88 h 382"/>
                  <a:gd name="T100" fmla="*/ 444 w 502"/>
                  <a:gd name="T101" fmla="*/ 58 h 382"/>
                  <a:gd name="T102" fmla="*/ 442 w 502"/>
                  <a:gd name="T103" fmla="*/ 28 h 382"/>
                  <a:gd name="T104" fmla="*/ 440 w 502"/>
                  <a:gd name="T105" fmla="*/ 8 h 382"/>
                  <a:gd name="T106" fmla="*/ 432 w 502"/>
                  <a:gd name="T107" fmla="*/ 2 h 382"/>
                  <a:gd name="T108" fmla="*/ 422 w 502"/>
                  <a:gd name="T109" fmla="*/ 10 h 382"/>
                  <a:gd name="T110" fmla="*/ 402 w 502"/>
                  <a:gd name="T111" fmla="*/ 8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2" h="382">
                    <a:moveTo>
                      <a:pt x="402" y="8"/>
                    </a:moveTo>
                    <a:lnTo>
                      <a:pt x="402" y="10"/>
                    </a:lnTo>
                    <a:lnTo>
                      <a:pt x="404" y="12"/>
                    </a:lnTo>
                    <a:lnTo>
                      <a:pt x="394" y="28"/>
                    </a:lnTo>
                    <a:lnTo>
                      <a:pt x="394" y="28"/>
                    </a:lnTo>
                    <a:lnTo>
                      <a:pt x="386" y="34"/>
                    </a:lnTo>
                    <a:lnTo>
                      <a:pt x="378" y="36"/>
                    </a:lnTo>
                    <a:lnTo>
                      <a:pt x="376" y="36"/>
                    </a:lnTo>
                    <a:lnTo>
                      <a:pt x="368" y="30"/>
                    </a:lnTo>
                    <a:lnTo>
                      <a:pt x="360" y="32"/>
                    </a:lnTo>
                    <a:lnTo>
                      <a:pt x="344" y="44"/>
                    </a:lnTo>
                    <a:lnTo>
                      <a:pt x="344" y="44"/>
                    </a:lnTo>
                    <a:lnTo>
                      <a:pt x="340" y="44"/>
                    </a:lnTo>
                    <a:lnTo>
                      <a:pt x="336" y="42"/>
                    </a:lnTo>
                    <a:lnTo>
                      <a:pt x="328" y="32"/>
                    </a:lnTo>
                    <a:lnTo>
                      <a:pt x="322" y="42"/>
                    </a:lnTo>
                    <a:lnTo>
                      <a:pt x="322" y="42"/>
                    </a:lnTo>
                    <a:lnTo>
                      <a:pt x="322" y="42"/>
                    </a:lnTo>
                    <a:lnTo>
                      <a:pt x="322" y="42"/>
                    </a:lnTo>
                    <a:lnTo>
                      <a:pt x="322" y="42"/>
                    </a:lnTo>
                    <a:lnTo>
                      <a:pt x="316" y="48"/>
                    </a:lnTo>
                    <a:lnTo>
                      <a:pt x="306" y="48"/>
                    </a:lnTo>
                    <a:lnTo>
                      <a:pt x="294" y="52"/>
                    </a:lnTo>
                    <a:lnTo>
                      <a:pt x="282" y="60"/>
                    </a:lnTo>
                    <a:lnTo>
                      <a:pt x="278" y="60"/>
                    </a:lnTo>
                    <a:lnTo>
                      <a:pt x="274" y="64"/>
                    </a:lnTo>
                    <a:lnTo>
                      <a:pt x="274" y="64"/>
                    </a:lnTo>
                    <a:lnTo>
                      <a:pt x="270" y="70"/>
                    </a:lnTo>
                    <a:lnTo>
                      <a:pt x="270" y="72"/>
                    </a:lnTo>
                    <a:lnTo>
                      <a:pt x="270" y="74"/>
                    </a:lnTo>
                    <a:lnTo>
                      <a:pt x="276" y="82"/>
                    </a:lnTo>
                    <a:lnTo>
                      <a:pt x="254" y="80"/>
                    </a:lnTo>
                    <a:lnTo>
                      <a:pt x="242" y="90"/>
                    </a:lnTo>
                    <a:lnTo>
                      <a:pt x="240" y="94"/>
                    </a:lnTo>
                    <a:lnTo>
                      <a:pt x="240" y="94"/>
                    </a:lnTo>
                    <a:lnTo>
                      <a:pt x="238" y="100"/>
                    </a:lnTo>
                    <a:lnTo>
                      <a:pt x="236" y="102"/>
                    </a:lnTo>
                    <a:lnTo>
                      <a:pt x="236" y="102"/>
                    </a:lnTo>
                    <a:lnTo>
                      <a:pt x="224" y="102"/>
                    </a:lnTo>
                    <a:lnTo>
                      <a:pt x="210" y="96"/>
                    </a:lnTo>
                    <a:lnTo>
                      <a:pt x="206" y="96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0" y="96"/>
                    </a:lnTo>
                    <a:lnTo>
                      <a:pt x="186" y="94"/>
                    </a:lnTo>
                    <a:lnTo>
                      <a:pt x="178" y="84"/>
                    </a:lnTo>
                    <a:lnTo>
                      <a:pt x="170" y="80"/>
                    </a:lnTo>
                    <a:lnTo>
                      <a:pt x="162" y="92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0" y="100"/>
                    </a:lnTo>
                    <a:lnTo>
                      <a:pt x="148" y="100"/>
                    </a:lnTo>
                    <a:lnTo>
                      <a:pt x="148" y="102"/>
                    </a:lnTo>
                    <a:lnTo>
                      <a:pt x="146" y="102"/>
                    </a:lnTo>
                    <a:lnTo>
                      <a:pt x="138" y="104"/>
                    </a:lnTo>
                    <a:lnTo>
                      <a:pt x="126" y="116"/>
                    </a:lnTo>
                    <a:lnTo>
                      <a:pt x="126" y="116"/>
                    </a:lnTo>
                    <a:lnTo>
                      <a:pt x="112" y="122"/>
                    </a:lnTo>
                    <a:lnTo>
                      <a:pt x="102" y="134"/>
                    </a:lnTo>
                    <a:lnTo>
                      <a:pt x="70" y="134"/>
                    </a:lnTo>
                    <a:lnTo>
                      <a:pt x="70" y="134"/>
                    </a:lnTo>
                    <a:lnTo>
                      <a:pt x="46" y="124"/>
                    </a:lnTo>
                    <a:lnTo>
                      <a:pt x="32" y="124"/>
                    </a:lnTo>
                    <a:lnTo>
                      <a:pt x="20" y="130"/>
                    </a:lnTo>
                    <a:lnTo>
                      <a:pt x="18" y="130"/>
                    </a:lnTo>
                    <a:lnTo>
                      <a:pt x="18" y="130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2" y="138"/>
                    </a:lnTo>
                    <a:lnTo>
                      <a:pt x="0" y="142"/>
                    </a:lnTo>
                    <a:lnTo>
                      <a:pt x="0" y="152"/>
                    </a:lnTo>
                    <a:lnTo>
                      <a:pt x="4" y="158"/>
                    </a:lnTo>
                    <a:lnTo>
                      <a:pt x="22" y="152"/>
                    </a:lnTo>
                    <a:lnTo>
                      <a:pt x="22" y="152"/>
                    </a:lnTo>
                    <a:lnTo>
                      <a:pt x="30" y="154"/>
                    </a:lnTo>
                    <a:lnTo>
                      <a:pt x="40" y="158"/>
                    </a:lnTo>
                    <a:lnTo>
                      <a:pt x="42" y="158"/>
                    </a:lnTo>
                    <a:lnTo>
                      <a:pt x="42" y="160"/>
                    </a:lnTo>
                    <a:lnTo>
                      <a:pt x="42" y="186"/>
                    </a:lnTo>
                    <a:lnTo>
                      <a:pt x="46" y="188"/>
                    </a:lnTo>
                    <a:lnTo>
                      <a:pt x="64" y="188"/>
                    </a:lnTo>
                    <a:lnTo>
                      <a:pt x="74" y="184"/>
                    </a:lnTo>
                    <a:lnTo>
                      <a:pt x="76" y="184"/>
                    </a:lnTo>
                    <a:lnTo>
                      <a:pt x="76" y="184"/>
                    </a:lnTo>
                    <a:lnTo>
                      <a:pt x="86" y="180"/>
                    </a:lnTo>
                    <a:lnTo>
                      <a:pt x="94" y="176"/>
                    </a:lnTo>
                    <a:lnTo>
                      <a:pt x="98" y="176"/>
                    </a:lnTo>
                    <a:lnTo>
                      <a:pt x="100" y="178"/>
                    </a:lnTo>
                    <a:lnTo>
                      <a:pt x="104" y="188"/>
                    </a:lnTo>
                    <a:lnTo>
                      <a:pt x="104" y="188"/>
                    </a:lnTo>
                    <a:lnTo>
                      <a:pt x="106" y="216"/>
                    </a:lnTo>
                    <a:lnTo>
                      <a:pt x="106" y="218"/>
                    </a:lnTo>
                    <a:lnTo>
                      <a:pt x="92" y="232"/>
                    </a:lnTo>
                    <a:lnTo>
                      <a:pt x="92" y="232"/>
                    </a:lnTo>
                    <a:lnTo>
                      <a:pt x="92" y="234"/>
                    </a:lnTo>
                    <a:lnTo>
                      <a:pt x="74" y="242"/>
                    </a:lnTo>
                    <a:lnTo>
                      <a:pt x="70" y="248"/>
                    </a:lnTo>
                    <a:lnTo>
                      <a:pt x="72" y="252"/>
                    </a:lnTo>
                    <a:lnTo>
                      <a:pt x="106" y="256"/>
                    </a:lnTo>
                    <a:lnTo>
                      <a:pt x="106" y="256"/>
                    </a:lnTo>
                    <a:lnTo>
                      <a:pt x="106" y="256"/>
                    </a:lnTo>
                    <a:lnTo>
                      <a:pt x="108" y="258"/>
                    </a:lnTo>
                    <a:lnTo>
                      <a:pt x="122" y="266"/>
                    </a:lnTo>
                    <a:lnTo>
                      <a:pt x="152" y="264"/>
                    </a:lnTo>
                    <a:lnTo>
                      <a:pt x="152" y="268"/>
                    </a:lnTo>
                    <a:lnTo>
                      <a:pt x="154" y="284"/>
                    </a:lnTo>
                    <a:lnTo>
                      <a:pt x="154" y="286"/>
                    </a:lnTo>
                    <a:lnTo>
                      <a:pt x="154" y="286"/>
                    </a:lnTo>
                    <a:lnTo>
                      <a:pt x="140" y="300"/>
                    </a:lnTo>
                    <a:lnTo>
                      <a:pt x="140" y="300"/>
                    </a:lnTo>
                    <a:lnTo>
                      <a:pt x="140" y="312"/>
                    </a:lnTo>
                    <a:lnTo>
                      <a:pt x="142" y="320"/>
                    </a:lnTo>
                    <a:lnTo>
                      <a:pt x="144" y="326"/>
                    </a:lnTo>
                    <a:lnTo>
                      <a:pt x="150" y="330"/>
                    </a:lnTo>
                    <a:lnTo>
                      <a:pt x="174" y="344"/>
                    </a:lnTo>
                    <a:lnTo>
                      <a:pt x="194" y="356"/>
                    </a:lnTo>
                    <a:lnTo>
                      <a:pt x="212" y="348"/>
                    </a:lnTo>
                    <a:lnTo>
                      <a:pt x="214" y="348"/>
                    </a:lnTo>
                    <a:lnTo>
                      <a:pt x="214" y="348"/>
                    </a:lnTo>
                    <a:lnTo>
                      <a:pt x="216" y="348"/>
                    </a:lnTo>
                    <a:lnTo>
                      <a:pt x="242" y="368"/>
                    </a:lnTo>
                    <a:lnTo>
                      <a:pt x="246" y="368"/>
                    </a:lnTo>
                    <a:lnTo>
                      <a:pt x="252" y="360"/>
                    </a:lnTo>
                    <a:lnTo>
                      <a:pt x="254" y="360"/>
                    </a:lnTo>
                    <a:lnTo>
                      <a:pt x="254" y="358"/>
                    </a:lnTo>
                    <a:lnTo>
                      <a:pt x="254" y="358"/>
                    </a:lnTo>
                    <a:lnTo>
                      <a:pt x="256" y="358"/>
                    </a:lnTo>
                    <a:lnTo>
                      <a:pt x="270" y="360"/>
                    </a:lnTo>
                    <a:lnTo>
                      <a:pt x="274" y="334"/>
                    </a:lnTo>
                    <a:lnTo>
                      <a:pt x="294" y="368"/>
                    </a:lnTo>
                    <a:lnTo>
                      <a:pt x="310" y="370"/>
                    </a:lnTo>
                    <a:lnTo>
                      <a:pt x="312" y="370"/>
                    </a:lnTo>
                    <a:lnTo>
                      <a:pt x="314" y="370"/>
                    </a:lnTo>
                    <a:lnTo>
                      <a:pt x="314" y="372"/>
                    </a:lnTo>
                    <a:lnTo>
                      <a:pt x="314" y="382"/>
                    </a:lnTo>
                    <a:lnTo>
                      <a:pt x="320" y="380"/>
                    </a:lnTo>
                    <a:lnTo>
                      <a:pt x="346" y="346"/>
                    </a:lnTo>
                    <a:lnTo>
                      <a:pt x="358" y="362"/>
                    </a:lnTo>
                    <a:lnTo>
                      <a:pt x="358" y="356"/>
                    </a:lnTo>
                    <a:lnTo>
                      <a:pt x="358" y="356"/>
                    </a:lnTo>
                    <a:lnTo>
                      <a:pt x="358" y="356"/>
                    </a:lnTo>
                    <a:lnTo>
                      <a:pt x="358" y="356"/>
                    </a:lnTo>
                    <a:lnTo>
                      <a:pt x="366" y="340"/>
                    </a:lnTo>
                    <a:lnTo>
                      <a:pt x="372" y="328"/>
                    </a:lnTo>
                    <a:lnTo>
                      <a:pt x="392" y="328"/>
                    </a:lnTo>
                    <a:lnTo>
                      <a:pt x="396" y="304"/>
                    </a:lnTo>
                    <a:lnTo>
                      <a:pt x="398" y="304"/>
                    </a:lnTo>
                    <a:lnTo>
                      <a:pt x="400" y="306"/>
                    </a:lnTo>
                    <a:lnTo>
                      <a:pt x="414" y="308"/>
                    </a:lnTo>
                    <a:lnTo>
                      <a:pt x="416" y="300"/>
                    </a:lnTo>
                    <a:lnTo>
                      <a:pt x="410" y="288"/>
                    </a:lnTo>
                    <a:lnTo>
                      <a:pt x="410" y="286"/>
                    </a:lnTo>
                    <a:lnTo>
                      <a:pt x="414" y="276"/>
                    </a:lnTo>
                    <a:lnTo>
                      <a:pt x="414" y="276"/>
                    </a:lnTo>
                    <a:lnTo>
                      <a:pt x="414" y="274"/>
                    </a:lnTo>
                    <a:lnTo>
                      <a:pt x="416" y="274"/>
                    </a:lnTo>
                    <a:lnTo>
                      <a:pt x="416" y="274"/>
                    </a:lnTo>
                    <a:lnTo>
                      <a:pt x="458" y="252"/>
                    </a:lnTo>
                    <a:lnTo>
                      <a:pt x="456" y="230"/>
                    </a:lnTo>
                    <a:lnTo>
                      <a:pt x="456" y="230"/>
                    </a:lnTo>
                    <a:lnTo>
                      <a:pt x="456" y="228"/>
                    </a:lnTo>
                    <a:lnTo>
                      <a:pt x="464" y="212"/>
                    </a:lnTo>
                    <a:lnTo>
                      <a:pt x="466" y="210"/>
                    </a:lnTo>
                    <a:lnTo>
                      <a:pt x="466" y="210"/>
                    </a:lnTo>
                    <a:lnTo>
                      <a:pt x="478" y="180"/>
                    </a:lnTo>
                    <a:lnTo>
                      <a:pt x="478" y="180"/>
                    </a:lnTo>
                    <a:lnTo>
                      <a:pt x="478" y="180"/>
                    </a:lnTo>
                    <a:lnTo>
                      <a:pt x="490" y="168"/>
                    </a:lnTo>
                    <a:lnTo>
                      <a:pt x="496" y="156"/>
                    </a:lnTo>
                    <a:lnTo>
                      <a:pt x="496" y="156"/>
                    </a:lnTo>
                    <a:lnTo>
                      <a:pt x="496" y="156"/>
                    </a:lnTo>
                    <a:lnTo>
                      <a:pt x="502" y="146"/>
                    </a:lnTo>
                    <a:lnTo>
                      <a:pt x="496" y="134"/>
                    </a:lnTo>
                    <a:lnTo>
                      <a:pt x="496" y="132"/>
                    </a:lnTo>
                    <a:lnTo>
                      <a:pt x="496" y="132"/>
                    </a:lnTo>
                    <a:lnTo>
                      <a:pt x="496" y="120"/>
                    </a:lnTo>
                    <a:lnTo>
                      <a:pt x="490" y="120"/>
                    </a:lnTo>
                    <a:lnTo>
                      <a:pt x="478" y="126"/>
                    </a:lnTo>
                    <a:lnTo>
                      <a:pt x="478" y="126"/>
                    </a:lnTo>
                    <a:lnTo>
                      <a:pt x="472" y="128"/>
                    </a:lnTo>
                    <a:lnTo>
                      <a:pt x="468" y="128"/>
                    </a:lnTo>
                    <a:lnTo>
                      <a:pt x="460" y="126"/>
                    </a:lnTo>
                    <a:lnTo>
                      <a:pt x="454" y="122"/>
                    </a:lnTo>
                    <a:lnTo>
                      <a:pt x="454" y="122"/>
                    </a:lnTo>
                    <a:lnTo>
                      <a:pt x="452" y="118"/>
                    </a:lnTo>
                    <a:lnTo>
                      <a:pt x="450" y="114"/>
                    </a:lnTo>
                    <a:lnTo>
                      <a:pt x="452" y="98"/>
                    </a:lnTo>
                    <a:lnTo>
                      <a:pt x="446" y="98"/>
                    </a:lnTo>
                    <a:lnTo>
                      <a:pt x="442" y="102"/>
                    </a:lnTo>
                    <a:lnTo>
                      <a:pt x="442" y="102"/>
                    </a:lnTo>
                    <a:lnTo>
                      <a:pt x="432" y="112"/>
                    </a:lnTo>
                    <a:lnTo>
                      <a:pt x="428" y="114"/>
                    </a:lnTo>
                    <a:lnTo>
                      <a:pt x="428" y="114"/>
                    </a:lnTo>
                    <a:lnTo>
                      <a:pt x="424" y="114"/>
                    </a:lnTo>
                    <a:lnTo>
                      <a:pt x="424" y="114"/>
                    </a:lnTo>
                    <a:lnTo>
                      <a:pt x="422" y="108"/>
                    </a:lnTo>
                    <a:lnTo>
                      <a:pt x="422" y="100"/>
                    </a:lnTo>
                    <a:lnTo>
                      <a:pt x="422" y="100"/>
                    </a:lnTo>
                    <a:lnTo>
                      <a:pt x="422" y="92"/>
                    </a:lnTo>
                    <a:lnTo>
                      <a:pt x="424" y="88"/>
                    </a:lnTo>
                    <a:lnTo>
                      <a:pt x="424" y="88"/>
                    </a:lnTo>
                    <a:lnTo>
                      <a:pt x="426" y="86"/>
                    </a:lnTo>
                    <a:lnTo>
                      <a:pt x="428" y="86"/>
                    </a:lnTo>
                    <a:lnTo>
                      <a:pt x="444" y="58"/>
                    </a:lnTo>
                    <a:lnTo>
                      <a:pt x="448" y="48"/>
                    </a:lnTo>
                    <a:lnTo>
                      <a:pt x="450" y="36"/>
                    </a:lnTo>
                    <a:lnTo>
                      <a:pt x="442" y="28"/>
                    </a:lnTo>
                    <a:lnTo>
                      <a:pt x="442" y="28"/>
                    </a:lnTo>
                    <a:lnTo>
                      <a:pt x="440" y="22"/>
                    </a:lnTo>
                    <a:lnTo>
                      <a:pt x="440" y="12"/>
                    </a:lnTo>
                    <a:lnTo>
                      <a:pt x="440" y="8"/>
                    </a:lnTo>
                    <a:lnTo>
                      <a:pt x="440" y="8"/>
                    </a:lnTo>
                    <a:lnTo>
                      <a:pt x="438" y="4"/>
                    </a:lnTo>
                    <a:lnTo>
                      <a:pt x="434" y="0"/>
                    </a:lnTo>
                    <a:lnTo>
                      <a:pt x="434" y="0"/>
                    </a:lnTo>
                    <a:lnTo>
                      <a:pt x="432" y="2"/>
                    </a:lnTo>
                    <a:lnTo>
                      <a:pt x="432" y="2"/>
                    </a:lnTo>
                    <a:lnTo>
                      <a:pt x="430" y="6"/>
                    </a:lnTo>
                    <a:lnTo>
                      <a:pt x="426" y="8"/>
                    </a:lnTo>
                    <a:lnTo>
                      <a:pt x="422" y="10"/>
                    </a:lnTo>
                    <a:lnTo>
                      <a:pt x="416" y="8"/>
                    </a:lnTo>
                    <a:lnTo>
                      <a:pt x="416" y="8"/>
                    </a:lnTo>
                    <a:lnTo>
                      <a:pt x="410" y="8"/>
                    </a:lnTo>
                    <a:lnTo>
                      <a:pt x="402" y="8"/>
                    </a:lnTo>
                    <a:lnTo>
                      <a:pt x="402" y="8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MH_Other_12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734176" y="4841876"/>
                <a:ext cx="392088" cy="398542"/>
              </a:xfrm>
              <a:custGeom>
                <a:avLst/>
                <a:gdLst>
                  <a:gd name="T0" fmla="*/ 268 w 284"/>
                  <a:gd name="T1" fmla="*/ 32 h 288"/>
                  <a:gd name="T2" fmla="*/ 258 w 284"/>
                  <a:gd name="T3" fmla="*/ 28 h 288"/>
                  <a:gd name="T4" fmla="*/ 250 w 284"/>
                  <a:gd name="T5" fmla="*/ 24 h 288"/>
                  <a:gd name="T6" fmla="*/ 234 w 284"/>
                  <a:gd name="T7" fmla="*/ 28 h 288"/>
                  <a:gd name="T8" fmla="*/ 222 w 284"/>
                  <a:gd name="T9" fmla="*/ 22 h 288"/>
                  <a:gd name="T10" fmla="*/ 220 w 284"/>
                  <a:gd name="T11" fmla="*/ 20 h 288"/>
                  <a:gd name="T12" fmla="*/ 204 w 284"/>
                  <a:gd name="T13" fmla="*/ 4 h 288"/>
                  <a:gd name="T14" fmla="*/ 176 w 284"/>
                  <a:gd name="T15" fmla="*/ 16 h 288"/>
                  <a:gd name="T16" fmla="*/ 172 w 284"/>
                  <a:gd name="T17" fmla="*/ 40 h 288"/>
                  <a:gd name="T18" fmla="*/ 162 w 284"/>
                  <a:gd name="T19" fmla="*/ 60 h 288"/>
                  <a:gd name="T20" fmla="*/ 144 w 284"/>
                  <a:gd name="T21" fmla="*/ 86 h 288"/>
                  <a:gd name="T22" fmla="*/ 124 w 284"/>
                  <a:gd name="T23" fmla="*/ 104 h 288"/>
                  <a:gd name="T24" fmla="*/ 114 w 284"/>
                  <a:gd name="T25" fmla="*/ 120 h 288"/>
                  <a:gd name="T26" fmla="*/ 88 w 284"/>
                  <a:gd name="T27" fmla="*/ 144 h 288"/>
                  <a:gd name="T28" fmla="*/ 72 w 284"/>
                  <a:gd name="T29" fmla="*/ 164 h 288"/>
                  <a:gd name="T30" fmla="*/ 8 w 284"/>
                  <a:gd name="T31" fmla="*/ 160 h 288"/>
                  <a:gd name="T32" fmla="*/ 6 w 284"/>
                  <a:gd name="T33" fmla="*/ 208 h 288"/>
                  <a:gd name="T34" fmla="*/ 32 w 284"/>
                  <a:gd name="T35" fmla="*/ 234 h 288"/>
                  <a:gd name="T36" fmla="*/ 32 w 284"/>
                  <a:gd name="T37" fmla="*/ 234 h 288"/>
                  <a:gd name="T38" fmla="*/ 42 w 284"/>
                  <a:gd name="T39" fmla="*/ 262 h 288"/>
                  <a:gd name="T40" fmla="*/ 44 w 284"/>
                  <a:gd name="T41" fmla="*/ 268 h 288"/>
                  <a:gd name="T42" fmla="*/ 62 w 284"/>
                  <a:gd name="T43" fmla="*/ 262 h 288"/>
                  <a:gd name="T44" fmla="*/ 70 w 284"/>
                  <a:gd name="T45" fmla="*/ 266 h 288"/>
                  <a:gd name="T46" fmla="*/ 76 w 284"/>
                  <a:gd name="T47" fmla="*/ 246 h 288"/>
                  <a:gd name="T48" fmla="*/ 80 w 284"/>
                  <a:gd name="T49" fmla="*/ 242 h 288"/>
                  <a:gd name="T50" fmla="*/ 110 w 284"/>
                  <a:gd name="T51" fmla="*/ 232 h 288"/>
                  <a:gd name="T52" fmla="*/ 112 w 284"/>
                  <a:gd name="T53" fmla="*/ 212 h 288"/>
                  <a:gd name="T54" fmla="*/ 120 w 284"/>
                  <a:gd name="T55" fmla="*/ 206 h 288"/>
                  <a:gd name="T56" fmla="*/ 122 w 284"/>
                  <a:gd name="T57" fmla="*/ 206 h 288"/>
                  <a:gd name="T58" fmla="*/ 136 w 284"/>
                  <a:gd name="T59" fmla="*/ 220 h 288"/>
                  <a:gd name="T60" fmla="*/ 140 w 284"/>
                  <a:gd name="T61" fmla="*/ 232 h 288"/>
                  <a:gd name="T62" fmla="*/ 152 w 284"/>
                  <a:gd name="T63" fmla="*/ 216 h 288"/>
                  <a:gd name="T64" fmla="*/ 162 w 284"/>
                  <a:gd name="T65" fmla="*/ 212 h 288"/>
                  <a:gd name="T66" fmla="*/ 174 w 284"/>
                  <a:gd name="T67" fmla="*/ 214 h 288"/>
                  <a:gd name="T68" fmla="*/ 180 w 284"/>
                  <a:gd name="T69" fmla="*/ 236 h 288"/>
                  <a:gd name="T70" fmla="*/ 188 w 284"/>
                  <a:gd name="T71" fmla="*/ 254 h 288"/>
                  <a:gd name="T72" fmla="*/ 194 w 284"/>
                  <a:gd name="T73" fmla="*/ 270 h 288"/>
                  <a:gd name="T74" fmla="*/ 208 w 284"/>
                  <a:gd name="T75" fmla="*/ 270 h 288"/>
                  <a:gd name="T76" fmla="*/ 208 w 284"/>
                  <a:gd name="T77" fmla="*/ 272 h 288"/>
                  <a:gd name="T78" fmla="*/ 216 w 284"/>
                  <a:gd name="T79" fmla="*/ 288 h 288"/>
                  <a:gd name="T80" fmla="*/ 220 w 284"/>
                  <a:gd name="T81" fmla="*/ 276 h 288"/>
                  <a:gd name="T82" fmla="*/ 224 w 284"/>
                  <a:gd name="T83" fmla="*/ 274 h 288"/>
                  <a:gd name="T84" fmla="*/ 230 w 284"/>
                  <a:gd name="T85" fmla="*/ 270 h 288"/>
                  <a:gd name="T86" fmla="*/ 236 w 284"/>
                  <a:gd name="T87" fmla="*/ 264 h 288"/>
                  <a:gd name="T88" fmla="*/ 188 w 284"/>
                  <a:gd name="T89" fmla="*/ 168 h 288"/>
                  <a:gd name="T90" fmla="*/ 176 w 284"/>
                  <a:gd name="T91" fmla="*/ 128 h 288"/>
                  <a:gd name="T92" fmla="*/ 174 w 284"/>
                  <a:gd name="T93" fmla="*/ 128 h 288"/>
                  <a:gd name="T94" fmla="*/ 182 w 284"/>
                  <a:gd name="T95" fmla="*/ 104 h 288"/>
                  <a:gd name="T96" fmla="*/ 260 w 284"/>
                  <a:gd name="T97" fmla="*/ 88 h 288"/>
                  <a:gd name="T98" fmla="*/ 262 w 284"/>
                  <a:gd name="T99" fmla="*/ 86 h 288"/>
                  <a:gd name="T100" fmla="*/ 280 w 284"/>
                  <a:gd name="T101" fmla="*/ 76 h 288"/>
                  <a:gd name="T102" fmla="*/ 284 w 284"/>
                  <a:gd name="T103" fmla="*/ 5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4" h="288">
                    <a:moveTo>
                      <a:pt x="284" y="58"/>
                    </a:moveTo>
                    <a:lnTo>
                      <a:pt x="278" y="44"/>
                    </a:lnTo>
                    <a:lnTo>
                      <a:pt x="268" y="32"/>
                    </a:lnTo>
                    <a:lnTo>
                      <a:pt x="260" y="30"/>
                    </a:lnTo>
                    <a:lnTo>
                      <a:pt x="258" y="30"/>
                    </a:lnTo>
                    <a:lnTo>
                      <a:pt x="258" y="28"/>
                    </a:lnTo>
                    <a:lnTo>
                      <a:pt x="258" y="28"/>
                    </a:lnTo>
                    <a:lnTo>
                      <a:pt x="250" y="24"/>
                    </a:lnTo>
                    <a:lnTo>
                      <a:pt x="250" y="24"/>
                    </a:lnTo>
                    <a:lnTo>
                      <a:pt x="248" y="24"/>
                    </a:lnTo>
                    <a:lnTo>
                      <a:pt x="244" y="26"/>
                    </a:lnTo>
                    <a:lnTo>
                      <a:pt x="234" y="28"/>
                    </a:lnTo>
                    <a:lnTo>
                      <a:pt x="234" y="28"/>
                    </a:lnTo>
                    <a:lnTo>
                      <a:pt x="232" y="26"/>
                    </a:lnTo>
                    <a:lnTo>
                      <a:pt x="222" y="22"/>
                    </a:lnTo>
                    <a:lnTo>
                      <a:pt x="222" y="22"/>
                    </a:lnTo>
                    <a:lnTo>
                      <a:pt x="220" y="22"/>
                    </a:lnTo>
                    <a:lnTo>
                      <a:pt x="220" y="20"/>
                    </a:lnTo>
                    <a:lnTo>
                      <a:pt x="220" y="20"/>
                    </a:lnTo>
                    <a:lnTo>
                      <a:pt x="212" y="12"/>
                    </a:lnTo>
                    <a:lnTo>
                      <a:pt x="204" y="4"/>
                    </a:lnTo>
                    <a:lnTo>
                      <a:pt x="196" y="0"/>
                    </a:lnTo>
                    <a:lnTo>
                      <a:pt x="188" y="8"/>
                    </a:lnTo>
                    <a:lnTo>
                      <a:pt x="176" y="16"/>
                    </a:lnTo>
                    <a:lnTo>
                      <a:pt x="172" y="40"/>
                    </a:lnTo>
                    <a:lnTo>
                      <a:pt x="172" y="40"/>
                    </a:lnTo>
                    <a:lnTo>
                      <a:pt x="172" y="40"/>
                    </a:lnTo>
                    <a:lnTo>
                      <a:pt x="162" y="58"/>
                    </a:lnTo>
                    <a:lnTo>
                      <a:pt x="162" y="60"/>
                    </a:lnTo>
                    <a:lnTo>
                      <a:pt x="162" y="60"/>
                    </a:lnTo>
                    <a:lnTo>
                      <a:pt x="154" y="68"/>
                    </a:lnTo>
                    <a:lnTo>
                      <a:pt x="144" y="86"/>
                    </a:lnTo>
                    <a:lnTo>
                      <a:pt x="144" y="86"/>
                    </a:lnTo>
                    <a:lnTo>
                      <a:pt x="144" y="88"/>
                    </a:lnTo>
                    <a:lnTo>
                      <a:pt x="144" y="88"/>
                    </a:lnTo>
                    <a:lnTo>
                      <a:pt x="124" y="104"/>
                    </a:lnTo>
                    <a:lnTo>
                      <a:pt x="116" y="118"/>
                    </a:lnTo>
                    <a:lnTo>
                      <a:pt x="116" y="118"/>
                    </a:lnTo>
                    <a:lnTo>
                      <a:pt x="114" y="120"/>
                    </a:lnTo>
                    <a:lnTo>
                      <a:pt x="110" y="124"/>
                    </a:lnTo>
                    <a:lnTo>
                      <a:pt x="96" y="132"/>
                    </a:lnTo>
                    <a:lnTo>
                      <a:pt x="88" y="144"/>
                    </a:lnTo>
                    <a:lnTo>
                      <a:pt x="88" y="144"/>
                    </a:lnTo>
                    <a:lnTo>
                      <a:pt x="74" y="164"/>
                    </a:lnTo>
                    <a:lnTo>
                      <a:pt x="72" y="164"/>
                    </a:lnTo>
                    <a:lnTo>
                      <a:pt x="72" y="164"/>
                    </a:lnTo>
                    <a:lnTo>
                      <a:pt x="72" y="164"/>
                    </a:lnTo>
                    <a:lnTo>
                      <a:pt x="8" y="160"/>
                    </a:lnTo>
                    <a:lnTo>
                      <a:pt x="0" y="168"/>
                    </a:lnTo>
                    <a:lnTo>
                      <a:pt x="0" y="180"/>
                    </a:lnTo>
                    <a:lnTo>
                      <a:pt x="6" y="208"/>
                    </a:lnTo>
                    <a:lnTo>
                      <a:pt x="20" y="226"/>
                    </a:lnTo>
                    <a:lnTo>
                      <a:pt x="32" y="232"/>
                    </a:lnTo>
                    <a:lnTo>
                      <a:pt x="32" y="234"/>
                    </a:lnTo>
                    <a:lnTo>
                      <a:pt x="32" y="234"/>
                    </a:lnTo>
                    <a:lnTo>
                      <a:pt x="32" y="234"/>
                    </a:lnTo>
                    <a:lnTo>
                      <a:pt x="32" y="234"/>
                    </a:lnTo>
                    <a:lnTo>
                      <a:pt x="40" y="244"/>
                    </a:lnTo>
                    <a:lnTo>
                      <a:pt x="42" y="252"/>
                    </a:lnTo>
                    <a:lnTo>
                      <a:pt x="42" y="262"/>
                    </a:lnTo>
                    <a:lnTo>
                      <a:pt x="38" y="266"/>
                    </a:lnTo>
                    <a:lnTo>
                      <a:pt x="40" y="268"/>
                    </a:lnTo>
                    <a:lnTo>
                      <a:pt x="44" y="268"/>
                    </a:lnTo>
                    <a:lnTo>
                      <a:pt x="48" y="258"/>
                    </a:lnTo>
                    <a:lnTo>
                      <a:pt x="50" y="258"/>
                    </a:lnTo>
                    <a:lnTo>
                      <a:pt x="62" y="262"/>
                    </a:lnTo>
                    <a:lnTo>
                      <a:pt x="64" y="266"/>
                    </a:lnTo>
                    <a:lnTo>
                      <a:pt x="70" y="266"/>
                    </a:lnTo>
                    <a:lnTo>
                      <a:pt x="70" y="266"/>
                    </a:lnTo>
                    <a:lnTo>
                      <a:pt x="68" y="260"/>
                    </a:lnTo>
                    <a:lnTo>
                      <a:pt x="68" y="260"/>
                    </a:lnTo>
                    <a:lnTo>
                      <a:pt x="76" y="246"/>
                    </a:lnTo>
                    <a:lnTo>
                      <a:pt x="76" y="246"/>
                    </a:lnTo>
                    <a:lnTo>
                      <a:pt x="78" y="244"/>
                    </a:lnTo>
                    <a:lnTo>
                      <a:pt x="80" y="242"/>
                    </a:lnTo>
                    <a:lnTo>
                      <a:pt x="88" y="242"/>
                    </a:lnTo>
                    <a:lnTo>
                      <a:pt x="102" y="242"/>
                    </a:lnTo>
                    <a:lnTo>
                      <a:pt x="110" y="232"/>
                    </a:lnTo>
                    <a:lnTo>
                      <a:pt x="110" y="222"/>
                    </a:lnTo>
                    <a:lnTo>
                      <a:pt x="112" y="212"/>
                    </a:lnTo>
                    <a:lnTo>
                      <a:pt x="112" y="212"/>
                    </a:lnTo>
                    <a:lnTo>
                      <a:pt x="114" y="210"/>
                    </a:lnTo>
                    <a:lnTo>
                      <a:pt x="114" y="210"/>
                    </a:lnTo>
                    <a:lnTo>
                      <a:pt x="120" y="206"/>
                    </a:lnTo>
                    <a:lnTo>
                      <a:pt x="120" y="206"/>
                    </a:lnTo>
                    <a:lnTo>
                      <a:pt x="120" y="206"/>
                    </a:lnTo>
                    <a:lnTo>
                      <a:pt x="122" y="206"/>
                    </a:lnTo>
                    <a:lnTo>
                      <a:pt x="134" y="208"/>
                    </a:lnTo>
                    <a:lnTo>
                      <a:pt x="134" y="210"/>
                    </a:lnTo>
                    <a:lnTo>
                      <a:pt x="136" y="220"/>
                    </a:lnTo>
                    <a:lnTo>
                      <a:pt x="136" y="224"/>
                    </a:lnTo>
                    <a:lnTo>
                      <a:pt x="138" y="232"/>
                    </a:lnTo>
                    <a:lnTo>
                      <a:pt x="140" y="232"/>
                    </a:lnTo>
                    <a:lnTo>
                      <a:pt x="144" y="226"/>
                    </a:lnTo>
                    <a:lnTo>
                      <a:pt x="144" y="226"/>
                    </a:lnTo>
                    <a:lnTo>
                      <a:pt x="152" y="216"/>
                    </a:lnTo>
                    <a:lnTo>
                      <a:pt x="152" y="216"/>
                    </a:lnTo>
                    <a:lnTo>
                      <a:pt x="160" y="212"/>
                    </a:lnTo>
                    <a:lnTo>
                      <a:pt x="162" y="212"/>
                    </a:lnTo>
                    <a:lnTo>
                      <a:pt x="162" y="210"/>
                    </a:lnTo>
                    <a:lnTo>
                      <a:pt x="172" y="214"/>
                    </a:lnTo>
                    <a:lnTo>
                      <a:pt x="174" y="214"/>
                    </a:lnTo>
                    <a:lnTo>
                      <a:pt x="176" y="214"/>
                    </a:lnTo>
                    <a:lnTo>
                      <a:pt x="180" y="226"/>
                    </a:lnTo>
                    <a:lnTo>
                      <a:pt x="180" y="236"/>
                    </a:lnTo>
                    <a:lnTo>
                      <a:pt x="188" y="252"/>
                    </a:lnTo>
                    <a:lnTo>
                      <a:pt x="188" y="252"/>
                    </a:lnTo>
                    <a:lnTo>
                      <a:pt x="188" y="254"/>
                    </a:lnTo>
                    <a:lnTo>
                      <a:pt x="188" y="264"/>
                    </a:lnTo>
                    <a:lnTo>
                      <a:pt x="192" y="270"/>
                    </a:lnTo>
                    <a:lnTo>
                      <a:pt x="194" y="270"/>
                    </a:lnTo>
                    <a:lnTo>
                      <a:pt x="196" y="266"/>
                    </a:lnTo>
                    <a:lnTo>
                      <a:pt x="198" y="264"/>
                    </a:lnTo>
                    <a:lnTo>
                      <a:pt x="208" y="270"/>
                    </a:lnTo>
                    <a:lnTo>
                      <a:pt x="208" y="270"/>
                    </a:lnTo>
                    <a:lnTo>
                      <a:pt x="208" y="270"/>
                    </a:lnTo>
                    <a:lnTo>
                      <a:pt x="208" y="272"/>
                    </a:lnTo>
                    <a:lnTo>
                      <a:pt x="208" y="272"/>
                    </a:lnTo>
                    <a:lnTo>
                      <a:pt x="212" y="286"/>
                    </a:lnTo>
                    <a:lnTo>
                      <a:pt x="216" y="288"/>
                    </a:lnTo>
                    <a:lnTo>
                      <a:pt x="216" y="286"/>
                    </a:lnTo>
                    <a:lnTo>
                      <a:pt x="220" y="276"/>
                    </a:lnTo>
                    <a:lnTo>
                      <a:pt x="220" y="276"/>
                    </a:lnTo>
                    <a:lnTo>
                      <a:pt x="222" y="274"/>
                    </a:lnTo>
                    <a:lnTo>
                      <a:pt x="222" y="274"/>
                    </a:lnTo>
                    <a:lnTo>
                      <a:pt x="224" y="274"/>
                    </a:lnTo>
                    <a:lnTo>
                      <a:pt x="228" y="270"/>
                    </a:lnTo>
                    <a:lnTo>
                      <a:pt x="230" y="270"/>
                    </a:lnTo>
                    <a:lnTo>
                      <a:pt x="230" y="270"/>
                    </a:lnTo>
                    <a:lnTo>
                      <a:pt x="236" y="270"/>
                    </a:lnTo>
                    <a:lnTo>
                      <a:pt x="236" y="266"/>
                    </a:lnTo>
                    <a:lnTo>
                      <a:pt x="236" y="264"/>
                    </a:lnTo>
                    <a:lnTo>
                      <a:pt x="232" y="226"/>
                    </a:lnTo>
                    <a:lnTo>
                      <a:pt x="216" y="202"/>
                    </a:lnTo>
                    <a:lnTo>
                      <a:pt x="188" y="168"/>
                    </a:lnTo>
                    <a:lnTo>
                      <a:pt x="186" y="168"/>
                    </a:lnTo>
                    <a:lnTo>
                      <a:pt x="184" y="146"/>
                    </a:lnTo>
                    <a:lnTo>
                      <a:pt x="176" y="128"/>
                    </a:lnTo>
                    <a:lnTo>
                      <a:pt x="176" y="128"/>
                    </a:lnTo>
                    <a:lnTo>
                      <a:pt x="174" y="128"/>
                    </a:lnTo>
                    <a:lnTo>
                      <a:pt x="174" y="128"/>
                    </a:lnTo>
                    <a:lnTo>
                      <a:pt x="176" y="126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234" y="102"/>
                    </a:lnTo>
                    <a:lnTo>
                      <a:pt x="260" y="88"/>
                    </a:lnTo>
                    <a:lnTo>
                      <a:pt x="260" y="88"/>
                    </a:lnTo>
                    <a:lnTo>
                      <a:pt x="262" y="86"/>
                    </a:lnTo>
                    <a:lnTo>
                      <a:pt x="262" y="86"/>
                    </a:lnTo>
                    <a:lnTo>
                      <a:pt x="274" y="82"/>
                    </a:lnTo>
                    <a:lnTo>
                      <a:pt x="278" y="78"/>
                    </a:lnTo>
                    <a:lnTo>
                      <a:pt x="280" y="76"/>
                    </a:lnTo>
                    <a:lnTo>
                      <a:pt x="280" y="76"/>
                    </a:lnTo>
                    <a:lnTo>
                      <a:pt x="282" y="68"/>
                    </a:lnTo>
                    <a:lnTo>
                      <a:pt x="284" y="58"/>
                    </a:lnTo>
                    <a:lnTo>
                      <a:pt x="284" y="58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MH_Other_13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734175" y="4081463"/>
                <a:ext cx="446948" cy="798696"/>
              </a:xfrm>
              <a:custGeom>
                <a:avLst/>
                <a:gdLst>
                  <a:gd name="T0" fmla="*/ 108 w 324"/>
                  <a:gd name="T1" fmla="*/ 196 h 578"/>
                  <a:gd name="T2" fmla="*/ 124 w 324"/>
                  <a:gd name="T3" fmla="*/ 202 h 578"/>
                  <a:gd name="T4" fmla="*/ 176 w 324"/>
                  <a:gd name="T5" fmla="*/ 228 h 578"/>
                  <a:gd name="T6" fmla="*/ 186 w 324"/>
                  <a:gd name="T7" fmla="*/ 244 h 578"/>
                  <a:gd name="T8" fmla="*/ 178 w 324"/>
                  <a:gd name="T9" fmla="*/ 260 h 578"/>
                  <a:gd name="T10" fmla="*/ 178 w 324"/>
                  <a:gd name="T11" fmla="*/ 286 h 578"/>
                  <a:gd name="T12" fmla="*/ 168 w 324"/>
                  <a:gd name="T13" fmla="*/ 316 h 578"/>
                  <a:gd name="T14" fmla="*/ 140 w 324"/>
                  <a:gd name="T15" fmla="*/ 312 h 578"/>
                  <a:gd name="T16" fmla="*/ 130 w 324"/>
                  <a:gd name="T17" fmla="*/ 340 h 578"/>
                  <a:gd name="T18" fmla="*/ 116 w 324"/>
                  <a:gd name="T19" fmla="*/ 354 h 578"/>
                  <a:gd name="T20" fmla="*/ 88 w 324"/>
                  <a:gd name="T21" fmla="*/ 348 h 578"/>
                  <a:gd name="T22" fmla="*/ 40 w 324"/>
                  <a:gd name="T23" fmla="*/ 376 h 578"/>
                  <a:gd name="T24" fmla="*/ 48 w 324"/>
                  <a:gd name="T25" fmla="*/ 408 h 578"/>
                  <a:gd name="T26" fmla="*/ 52 w 324"/>
                  <a:gd name="T27" fmla="*/ 440 h 578"/>
                  <a:gd name="T28" fmla="*/ 16 w 324"/>
                  <a:gd name="T29" fmla="*/ 446 h 578"/>
                  <a:gd name="T30" fmla="*/ 6 w 324"/>
                  <a:gd name="T31" fmla="*/ 486 h 578"/>
                  <a:gd name="T32" fmla="*/ 30 w 324"/>
                  <a:gd name="T33" fmla="*/ 518 h 578"/>
                  <a:gd name="T34" fmla="*/ 80 w 324"/>
                  <a:gd name="T35" fmla="*/ 504 h 578"/>
                  <a:gd name="T36" fmla="*/ 94 w 324"/>
                  <a:gd name="T37" fmla="*/ 532 h 578"/>
                  <a:gd name="T38" fmla="*/ 104 w 324"/>
                  <a:gd name="T39" fmla="*/ 530 h 578"/>
                  <a:gd name="T40" fmla="*/ 152 w 324"/>
                  <a:gd name="T41" fmla="*/ 546 h 578"/>
                  <a:gd name="T42" fmla="*/ 196 w 324"/>
                  <a:gd name="T43" fmla="*/ 548 h 578"/>
                  <a:gd name="T44" fmla="*/ 208 w 324"/>
                  <a:gd name="T45" fmla="*/ 556 h 578"/>
                  <a:gd name="T46" fmla="*/ 226 w 324"/>
                  <a:gd name="T47" fmla="*/ 574 h 578"/>
                  <a:gd name="T48" fmla="*/ 240 w 324"/>
                  <a:gd name="T49" fmla="*/ 548 h 578"/>
                  <a:gd name="T50" fmla="*/ 246 w 324"/>
                  <a:gd name="T51" fmla="*/ 516 h 578"/>
                  <a:gd name="T52" fmla="*/ 268 w 324"/>
                  <a:gd name="T53" fmla="*/ 512 h 578"/>
                  <a:gd name="T54" fmla="*/ 236 w 324"/>
                  <a:gd name="T55" fmla="*/ 476 h 578"/>
                  <a:gd name="T56" fmla="*/ 242 w 324"/>
                  <a:gd name="T57" fmla="*/ 460 h 578"/>
                  <a:gd name="T58" fmla="*/ 302 w 324"/>
                  <a:gd name="T59" fmla="*/ 466 h 578"/>
                  <a:gd name="T60" fmla="*/ 320 w 324"/>
                  <a:gd name="T61" fmla="*/ 438 h 578"/>
                  <a:gd name="T62" fmla="*/ 296 w 324"/>
                  <a:gd name="T63" fmla="*/ 420 h 578"/>
                  <a:gd name="T64" fmla="*/ 276 w 324"/>
                  <a:gd name="T65" fmla="*/ 368 h 578"/>
                  <a:gd name="T66" fmla="*/ 274 w 324"/>
                  <a:gd name="T67" fmla="*/ 364 h 578"/>
                  <a:gd name="T68" fmla="*/ 280 w 324"/>
                  <a:gd name="T69" fmla="*/ 232 h 578"/>
                  <a:gd name="T70" fmla="*/ 278 w 324"/>
                  <a:gd name="T71" fmla="*/ 162 h 578"/>
                  <a:gd name="T72" fmla="*/ 296 w 324"/>
                  <a:gd name="T73" fmla="*/ 136 h 578"/>
                  <a:gd name="T74" fmla="*/ 280 w 324"/>
                  <a:gd name="T75" fmla="*/ 110 h 578"/>
                  <a:gd name="T76" fmla="*/ 276 w 324"/>
                  <a:gd name="T77" fmla="*/ 88 h 578"/>
                  <a:gd name="T78" fmla="*/ 298 w 324"/>
                  <a:gd name="T79" fmla="*/ 60 h 578"/>
                  <a:gd name="T80" fmla="*/ 290 w 324"/>
                  <a:gd name="T81" fmla="*/ 34 h 578"/>
                  <a:gd name="T82" fmla="*/ 312 w 324"/>
                  <a:gd name="T83" fmla="*/ 12 h 578"/>
                  <a:gd name="T84" fmla="*/ 292 w 324"/>
                  <a:gd name="T85" fmla="*/ 18 h 578"/>
                  <a:gd name="T86" fmla="*/ 260 w 324"/>
                  <a:gd name="T87" fmla="*/ 28 h 578"/>
                  <a:gd name="T88" fmla="*/ 210 w 324"/>
                  <a:gd name="T89" fmla="*/ 56 h 578"/>
                  <a:gd name="T90" fmla="*/ 192 w 324"/>
                  <a:gd name="T91" fmla="*/ 88 h 578"/>
                  <a:gd name="T92" fmla="*/ 184 w 324"/>
                  <a:gd name="T93" fmla="*/ 130 h 578"/>
                  <a:gd name="T94" fmla="*/ 174 w 324"/>
                  <a:gd name="T95" fmla="*/ 144 h 578"/>
                  <a:gd name="T96" fmla="*/ 172 w 324"/>
                  <a:gd name="T97" fmla="*/ 146 h 578"/>
                  <a:gd name="T98" fmla="*/ 152 w 324"/>
                  <a:gd name="T99" fmla="*/ 148 h 578"/>
                  <a:gd name="T100" fmla="*/ 108 w 324"/>
                  <a:gd name="T101" fmla="*/ 132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4" h="578">
                    <a:moveTo>
                      <a:pt x="108" y="132"/>
                    </a:moveTo>
                    <a:lnTo>
                      <a:pt x="104" y="130"/>
                    </a:lnTo>
                    <a:lnTo>
                      <a:pt x="96" y="180"/>
                    </a:lnTo>
                    <a:lnTo>
                      <a:pt x="108" y="196"/>
                    </a:lnTo>
                    <a:lnTo>
                      <a:pt x="122" y="200"/>
                    </a:lnTo>
                    <a:lnTo>
                      <a:pt x="122" y="200"/>
                    </a:lnTo>
                    <a:lnTo>
                      <a:pt x="122" y="200"/>
                    </a:lnTo>
                    <a:lnTo>
                      <a:pt x="124" y="202"/>
                    </a:lnTo>
                    <a:lnTo>
                      <a:pt x="140" y="216"/>
                    </a:lnTo>
                    <a:lnTo>
                      <a:pt x="164" y="220"/>
                    </a:lnTo>
                    <a:lnTo>
                      <a:pt x="164" y="220"/>
                    </a:lnTo>
                    <a:lnTo>
                      <a:pt x="176" y="228"/>
                    </a:lnTo>
                    <a:lnTo>
                      <a:pt x="176" y="228"/>
                    </a:lnTo>
                    <a:lnTo>
                      <a:pt x="176" y="228"/>
                    </a:lnTo>
                    <a:lnTo>
                      <a:pt x="176" y="230"/>
                    </a:lnTo>
                    <a:lnTo>
                      <a:pt x="186" y="244"/>
                    </a:lnTo>
                    <a:lnTo>
                      <a:pt x="188" y="244"/>
                    </a:lnTo>
                    <a:lnTo>
                      <a:pt x="186" y="246"/>
                    </a:lnTo>
                    <a:lnTo>
                      <a:pt x="178" y="260"/>
                    </a:lnTo>
                    <a:lnTo>
                      <a:pt x="178" y="260"/>
                    </a:lnTo>
                    <a:lnTo>
                      <a:pt x="178" y="264"/>
                    </a:lnTo>
                    <a:lnTo>
                      <a:pt x="176" y="272"/>
                    </a:lnTo>
                    <a:lnTo>
                      <a:pt x="178" y="272"/>
                    </a:lnTo>
                    <a:lnTo>
                      <a:pt x="178" y="286"/>
                    </a:lnTo>
                    <a:lnTo>
                      <a:pt x="176" y="288"/>
                    </a:lnTo>
                    <a:lnTo>
                      <a:pt x="176" y="288"/>
                    </a:lnTo>
                    <a:lnTo>
                      <a:pt x="170" y="312"/>
                    </a:lnTo>
                    <a:lnTo>
                      <a:pt x="168" y="316"/>
                    </a:lnTo>
                    <a:lnTo>
                      <a:pt x="168" y="316"/>
                    </a:lnTo>
                    <a:lnTo>
                      <a:pt x="164" y="314"/>
                    </a:lnTo>
                    <a:lnTo>
                      <a:pt x="154" y="312"/>
                    </a:lnTo>
                    <a:lnTo>
                      <a:pt x="140" y="312"/>
                    </a:lnTo>
                    <a:lnTo>
                      <a:pt x="128" y="316"/>
                    </a:lnTo>
                    <a:lnTo>
                      <a:pt x="116" y="328"/>
                    </a:lnTo>
                    <a:lnTo>
                      <a:pt x="112" y="332"/>
                    </a:lnTo>
                    <a:lnTo>
                      <a:pt x="130" y="340"/>
                    </a:lnTo>
                    <a:lnTo>
                      <a:pt x="128" y="344"/>
                    </a:lnTo>
                    <a:lnTo>
                      <a:pt x="128" y="344"/>
                    </a:lnTo>
                    <a:lnTo>
                      <a:pt x="124" y="350"/>
                    </a:lnTo>
                    <a:lnTo>
                      <a:pt x="116" y="354"/>
                    </a:lnTo>
                    <a:lnTo>
                      <a:pt x="106" y="354"/>
                    </a:lnTo>
                    <a:lnTo>
                      <a:pt x="88" y="348"/>
                    </a:lnTo>
                    <a:lnTo>
                      <a:pt x="88" y="348"/>
                    </a:lnTo>
                    <a:lnTo>
                      <a:pt x="88" y="348"/>
                    </a:lnTo>
                    <a:lnTo>
                      <a:pt x="70" y="338"/>
                    </a:lnTo>
                    <a:lnTo>
                      <a:pt x="64" y="338"/>
                    </a:lnTo>
                    <a:lnTo>
                      <a:pt x="44" y="366"/>
                    </a:lnTo>
                    <a:lnTo>
                      <a:pt x="40" y="376"/>
                    </a:lnTo>
                    <a:lnTo>
                      <a:pt x="40" y="392"/>
                    </a:lnTo>
                    <a:lnTo>
                      <a:pt x="48" y="406"/>
                    </a:lnTo>
                    <a:lnTo>
                      <a:pt x="48" y="408"/>
                    </a:lnTo>
                    <a:lnTo>
                      <a:pt x="48" y="408"/>
                    </a:lnTo>
                    <a:lnTo>
                      <a:pt x="48" y="408"/>
                    </a:lnTo>
                    <a:lnTo>
                      <a:pt x="52" y="420"/>
                    </a:lnTo>
                    <a:lnTo>
                      <a:pt x="52" y="422"/>
                    </a:lnTo>
                    <a:lnTo>
                      <a:pt x="52" y="440"/>
                    </a:lnTo>
                    <a:lnTo>
                      <a:pt x="52" y="442"/>
                    </a:lnTo>
                    <a:lnTo>
                      <a:pt x="54" y="444"/>
                    </a:lnTo>
                    <a:lnTo>
                      <a:pt x="40" y="446"/>
                    </a:lnTo>
                    <a:lnTo>
                      <a:pt x="16" y="446"/>
                    </a:lnTo>
                    <a:lnTo>
                      <a:pt x="6" y="454"/>
                    </a:lnTo>
                    <a:lnTo>
                      <a:pt x="0" y="462"/>
                    </a:lnTo>
                    <a:lnTo>
                      <a:pt x="2" y="462"/>
                    </a:lnTo>
                    <a:lnTo>
                      <a:pt x="6" y="486"/>
                    </a:lnTo>
                    <a:lnTo>
                      <a:pt x="8" y="486"/>
                    </a:lnTo>
                    <a:lnTo>
                      <a:pt x="8" y="496"/>
                    </a:lnTo>
                    <a:lnTo>
                      <a:pt x="12" y="508"/>
                    </a:lnTo>
                    <a:lnTo>
                      <a:pt x="30" y="518"/>
                    </a:lnTo>
                    <a:lnTo>
                      <a:pt x="54" y="512"/>
                    </a:lnTo>
                    <a:lnTo>
                      <a:pt x="66" y="504"/>
                    </a:lnTo>
                    <a:lnTo>
                      <a:pt x="68" y="504"/>
                    </a:lnTo>
                    <a:lnTo>
                      <a:pt x="80" y="504"/>
                    </a:lnTo>
                    <a:lnTo>
                      <a:pt x="86" y="520"/>
                    </a:lnTo>
                    <a:lnTo>
                      <a:pt x="86" y="520"/>
                    </a:lnTo>
                    <a:lnTo>
                      <a:pt x="92" y="526"/>
                    </a:lnTo>
                    <a:lnTo>
                      <a:pt x="94" y="532"/>
                    </a:lnTo>
                    <a:lnTo>
                      <a:pt x="100" y="532"/>
                    </a:lnTo>
                    <a:lnTo>
                      <a:pt x="102" y="532"/>
                    </a:lnTo>
                    <a:lnTo>
                      <a:pt x="104" y="532"/>
                    </a:lnTo>
                    <a:lnTo>
                      <a:pt x="104" y="530"/>
                    </a:lnTo>
                    <a:lnTo>
                      <a:pt x="116" y="520"/>
                    </a:lnTo>
                    <a:lnTo>
                      <a:pt x="126" y="540"/>
                    </a:lnTo>
                    <a:lnTo>
                      <a:pt x="136" y="546"/>
                    </a:lnTo>
                    <a:lnTo>
                      <a:pt x="152" y="546"/>
                    </a:lnTo>
                    <a:lnTo>
                      <a:pt x="164" y="544"/>
                    </a:lnTo>
                    <a:lnTo>
                      <a:pt x="168" y="544"/>
                    </a:lnTo>
                    <a:lnTo>
                      <a:pt x="196" y="548"/>
                    </a:lnTo>
                    <a:lnTo>
                      <a:pt x="196" y="548"/>
                    </a:lnTo>
                    <a:lnTo>
                      <a:pt x="196" y="550"/>
                    </a:lnTo>
                    <a:lnTo>
                      <a:pt x="208" y="556"/>
                    </a:lnTo>
                    <a:lnTo>
                      <a:pt x="208" y="556"/>
                    </a:lnTo>
                    <a:lnTo>
                      <a:pt x="208" y="556"/>
                    </a:lnTo>
                    <a:lnTo>
                      <a:pt x="208" y="558"/>
                    </a:lnTo>
                    <a:lnTo>
                      <a:pt x="220" y="566"/>
                    </a:lnTo>
                    <a:lnTo>
                      <a:pt x="220" y="566"/>
                    </a:lnTo>
                    <a:lnTo>
                      <a:pt x="226" y="574"/>
                    </a:lnTo>
                    <a:lnTo>
                      <a:pt x="234" y="578"/>
                    </a:lnTo>
                    <a:lnTo>
                      <a:pt x="248" y="576"/>
                    </a:lnTo>
                    <a:lnTo>
                      <a:pt x="248" y="560"/>
                    </a:lnTo>
                    <a:lnTo>
                      <a:pt x="240" y="548"/>
                    </a:lnTo>
                    <a:lnTo>
                      <a:pt x="240" y="548"/>
                    </a:lnTo>
                    <a:lnTo>
                      <a:pt x="240" y="548"/>
                    </a:lnTo>
                    <a:lnTo>
                      <a:pt x="236" y="526"/>
                    </a:lnTo>
                    <a:lnTo>
                      <a:pt x="246" y="516"/>
                    </a:lnTo>
                    <a:lnTo>
                      <a:pt x="248" y="514"/>
                    </a:lnTo>
                    <a:lnTo>
                      <a:pt x="248" y="514"/>
                    </a:lnTo>
                    <a:lnTo>
                      <a:pt x="258" y="512"/>
                    </a:lnTo>
                    <a:lnTo>
                      <a:pt x="268" y="512"/>
                    </a:lnTo>
                    <a:lnTo>
                      <a:pt x="272" y="508"/>
                    </a:lnTo>
                    <a:lnTo>
                      <a:pt x="264" y="500"/>
                    </a:lnTo>
                    <a:lnTo>
                      <a:pt x="242" y="484"/>
                    </a:lnTo>
                    <a:lnTo>
                      <a:pt x="236" y="476"/>
                    </a:lnTo>
                    <a:lnTo>
                      <a:pt x="236" y="476"/>
                    </a:lnTo>
                    <a:lnTo>
                      <a:pt x="234" y="474"/>
                    </a:lnTo>
                    <a:lnTo>
                      <a:pt x="236" y="472"/>
                    </a:lnTo>
                    <a:lnTo>
                      <a:pt x="242" y="460"/>
                    </a:lnTo>
                    <a:lnTo>
                      <a:pt x="244" y="462"/>
                    </a:lnTo>
                    <a:lnTo>
                      <a:pt x="260" y="466"/>
                    </a:lnTo>
                    <a:lnTo>
                      <a:pt x="302" y="464"/>
                    </a:lnTo>
                    <a:lnTo>
                      <a:pt x="302" y="466"/>
                    </a:lnTo>
                    <a:lnTo>
                      <a:pt x="304" y="466"/>
                    </a:lnTo>
                    <a:lnTo>
                      <a:pt x="316" y="470"/>
                    </a:lnTo>
                    <a:lnTo>
                      <a:pt x="324" y="462"/>
                    </a:lnTo>
                    <a:lnTo>
                      <a:pt x="320" y="438"/>
                    </a:lnTo>
                    <a:lnTo>
                      <a:pt x="304" y="428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0"/>
                    </a:lnTo>
                    <a:lnTo>
                      <a:pt x="292" y="410"/>
                    </a:lnTo>
                    <a:lnTo>
                      <a:pt x="290" y="394"/>
                    </a:lnTo>
                    <a:lnTo>
                      <a:pt x="290" y="374"/>
                    </a:lnTo>
                    <a:lnTo>
                      <a:pt x="276" y="368"/>
                    </a:lnTo>
                    <a:lnTo>
                      <a:pt x="276" y="368"/>
                    </a:lnTo>
                    <a:lnTo>
                      <a:pt x="274" y="368"/>
                    </a:lnTo>
                    <a:lnTo>
                      <a:pt x="274" y="366"/>
                    </a:lnTo>
                    <a:lnTo>
                      <a:pt x="274" y="364"/>
                    </a:lnTo>
                    <a:lnTo>
                      <a:pt x="272" y="344"/>
                    </a:lnTo>
                    <a:lnTo>
                      <a:pt x="288" y="262"/>
                    </a:lnTo>
                    <a:lnTo>
                      <a:pt x="288" y="262"/>
                    </a:lnTo>
                    <a:lnTo>
                      <a:pt x="280" y="232"/>
                    </a:lnTo>
                    <a:lnTo>
                      <a:pt x="278" y="214"/>
                    </a:lnTo>
                    <a:lnTo>
                      <a:pt x="276" y="190"/>
                    </a:lnTo>
                    <a:lnTo>
                      <a:pt x="278" y="164"/>
                    </a:lnTo>
                    <a:lnTo>
                      <a:pt x="278" y="162"/>
                    </a:lnTo>
                    <a:lnTo>
                      <a:pt x="280" y="160"/>
                    </a:lnTo>
                    <a:lnTo>
                      <a:pt x="280" y="160"/>
                    </a:lnTo>
                    <a:lnTo>
                      <a:pt x="296" y="148"/>
                    </a:lnTo>
                    <a:lnTo>
                      <a:pt x="296" y="136"/>
                    </a:lnTo>
                    <a:lnTo>
                      <a:pt x="296" y="136"/>
                    </a:lnTo>
                    <a:lnTo>
                      <a:pt x="294" y="130"/>
                    </a:lnTo>
                    <a:lnTo>
                      <a:pt x="290" y="122"/>
                    </a:lnTo>
                    <a:lnTo>
                      <a:pt x="280" y="110"/>
                    </a:lnTo>
                    <a:lnTo>
                      <a:pt x="278" y="110"/>
                    </a:lnTo>
                    <a:lnTo>
                      <a:pt x="278" y="108"/>
                    </a:lnTo>
                    <a:lnTo>
                      <a:pt x="276" y="88"/>
                    </a:lnTo>
                    <a:lnTo>
                      <a:pt x="276" y="88"/>
                    </a:lnTo>
                    <a:lnTo>
                      <a:pt x="276" y="88"/>
                    </a:lnTo>
                    <a:lnTo>
                      <a:pt x="276" y="86"/>
                    </a:lnTo>
                    <a:lnTo>
                      <a:pt x="276" y="86"/>
                    </a:lnTo>
                    <a:lnTo>
                      <a:pt x="298" y="60"/>
                    </a:lnTo>
                    <a:lnTo>
                      <a:pt x="298" y="48"/>
                    </a:lnTo>
                    <a:lnTo>
                      <a:pt x="292" y="36"/>
                    </a:lnTo>
                    <a:lnTo>
                      <a:pt x="292" y="36"/>
                    </a:lnTo>
                    <a:lnTo>
                      <a:pt x="290" y="34"/>
                    </a:lnTo>
                    <a:lnTo>
                      <a:pt x="300" y="20"/>
                    </a:lnTo>
                    <a:lnTo>
                      <a:pt x="300" y="20"/>
                    </a:lnTo>
                    <a:lnTo>
                      <a:pt x="302" y="20"/>
                    </a:lnTo>
                    <a:lnTo>
                      <a:pt x="312" y="12"/>
                    </a:lnTo>
                    <a:lnTo>
                      <a:pt x="312" y="0"/>
                    </a:lnTo>
                    <a:lnTo>
                      <a:pt x="306" y="0"/>
                    </a:lnTo>
                    <a:lnTo>
                      <a:pt x="296" y="0"/>
                    </a:lnTo>
                    <a:lnTo>
                      <a:pt x="292" y="18"/>
                    </a:lnTo>
                    <a:lnTo>
                      <a:pt x="290" y="18"/>
                    </a:lnTo>
                    <a:lnTo>
                      <a:pt x="268" y="10"/>
                    </a:lnTo>
                    <a:lnTo>
                      <a:pt x="256" y="8"/>
                    </a:lnTo>
                    <a:lnTo>
                      <a:pt x="260" y="28"/>
                    </a:lnTo>
                    <a:lnTo>
                      <a:pt x="244" y="32"/>
                    </a:lnTo>
                    <a:lnTo>
                      <a:pt x="218" y="46"/>
                    </a:lnTo>
                    <a:lnTo>
                      <a:pt x="210" y="56"/>
                    </a:lnTo>
                    <a:lnTo>
                      <a:pt x="210" y="56"/>
                    </a:lnTo>
                    <a:lnTo>
                      <a:pt x="210" y="58"/>
                    </a:lnTo>
                    <a:lnTo>
                      <a:pt x="208" y="58"/>
                    </a:lnTo>
                    <a:lnTo>
                      <a:pt x="196" y="70"/>
                    </a:lnTo>
                    <a:lnTo>
                      <a:pt x="192" y="88"/>
                    </a:lnTo>
                    <a:lnTo>
                      <a:pt x="192" y="90"/>
                    </a:lnTo>
                    <a:lnTo>
                      <a:pt x="186" y="118"/>
                    </a:lnTo>
                    <a:lnTo>
                      <a:pt x="186" y="118"/>
                    </a:lnTo>
                    <a:lnTo>
                      <a:pt x="184" y="130"/>
                    </a:lnTo>
                    <a:lnTo>
                      <a:pt x="184" y="132"/>
                    </a:lnTo>
                    <a:lnTo>
                      <a:pt x="184" y="132"/>
                    </a:lnTo>
                    <a:lnTo>
                      <a:pt x="182" y="132"/>
                    </a:lnTo>
                    <a:lnTo>
                      <a:pt x="174" y="144"/>
                    </a:lnTo>
                    <a:lnTo>
                      <a:pt x="172" y="144"/>
                    </a:lnTo>
                    <a:lnTo>
                      <a:pt x="172" y="144"/>
                    </a:lnTo>
                    <a:lnTo>
                      <a:pt x="172" y="146"/>
                    </a:lnTo>
                    <a:lnTo>
                      <a:pt x="172" y="146"/>
                    </a:lnTo>
                    <a:lnTo>
                      <a:pt x="152" y="148"/>
                    </a:lnTo>
                    <a:lnTo>
                      <a:pt x="152" y="148"/>
                    </a:lnTo>
                    <a:lnTo>
                      <a:pt x="152" y="148"/>
                    </a:lnTo>
                    <a:lnTo>
                      <a:pt x="152" y="148"/>
                    </a:lnTo>
                    <a:lnTo>
                      <a:pt x="152" y="148"/>
                    </a:lnTo>
                    <a:lnTo>
                      <a:pt x="122" y="138"/>
                    </a:lnTo>
                    <a:lnTo>
                      <a:pt x="12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MH_Other_14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113589" y="3935414"/>
                <a:ext cx="298502" cy="653479"/>
              </a:xfrm>
              <a:custGeom>
                <a:avLst/>
                <a:gdLst>
                  <a:gd name="T0" fmla="*/ 200 w 216"/>
                  <a:gd name="T1" fmla="*/ 8 h 474"/>
                  <a:gd name="T2" fmla="*/ 188 w 216"/>
                  <a:gd name="T3" fmla="*/ 12 h 474"/>
                  <a:gd name="T4" fmla="*/ 176 w 216"/>
                  <a:gd name="T5" fmla="*/ 24 h 474"/>
                  <a:gd name="T6" fmla="*/ 174 w 216"/>
                  <a:gd name="T7" fmla="*/ 24 h 474"/>
                  <a:gd name="T8" fmla="*/ 136 w 216"/>
                  <a:gd name="T9" fmla="*/ 28 h 474"/>
                  <a:gd name="T10" fmla="*/ 122 w 216"/>
                  <a:gd name="T11" fmla="*/ 40 h 474"/>
                  <a:gd name="T12" fmla="*/ 112 w 216"/>
                  <a:gd name="T13" fmla="*/ 48 h 474"/>
                  <a:gd name="T14" fmla="*/ 92 w 216"/>
                  <a:gd name="T15" fmla="*/ 48 h 474"/>
                  <a:gd name="T16" fmla="*/ 84 w 216"/>
                  <a:gd name="T17" fmla="*/ 76 h 474"/>
                  <a:gd name="T18" fmla="*/ 82 w 216"/>
                  <a:gd name="T19" fmla="*/ 76 h 474"/>
                  <a:gd name="T20" fmla="*/ 66 w 216"/>
                  <a:gd name="T21" fmla="*/ 92 h 474"/>
                  <a:gd name="T22" fmla="*/ 42 w 216"/>
                  <a:gd name="T23" fmla="*/ 120 h 474"/>
                  <a:gd name="T24" fmla="*/ 28 w 216"/>
                  <a:gd name="T25" fmla="*/ 136 h 474"/>
                  <a:gd name="T26" fmla="*/ 26 w 216"/>
                  <a:gd name="T27" fmla="*/ 154 h 474"/>
                  <a:gd name="T28" fmla="*/ 26 w 216"/>
                  <a:gd name="T29" fmla="*/ 170 h 474"/>
                  <a:gd name="T30" fmla="*/ 16 w 216"/>
                  <a:gd name="T31" fmla="*/ 184 h 474"/>
                  <a:gd name="T32" fmla="*/ 16 w 216"/>
                  <a:gd name="T33" fmla="*/ 224 h 474"/>
                  <a:gd name="T34" fmla="*/ 16 w 216"/>
                  <a:gd name="T35" fmla="*/ 224 h 474"/>
                  <a:gd name="T36" fmla="*/ 24 w 216"/>
                  <a:gd name="T37" fmla="*/ 262 h 474"/>
                  <a:gd name="T38" fmla="*/ 6 w 216"/>
                  <a:gd name="T39" fmla="*/ 276 h 474"/>
                  <a:gd name="T40" fmla="*/ 6 w 216"/>
                  <a:gd name="T41" fmla="*/ 324 h 474"/>
                  <a:gd name="T42" fmla="*/ 18 w 216"/>
                  <a:gd name="T43" fmla="*/ 370 h 474"/>
                  <a:gd name="T44" fmla="*/ 2 w 216"/>
                  <a:gd name="T45" fmla="*/ 468 h 474"/>
                  <a:gd name="T46" fmla="*/ 32 w 216"/>
                  <a:gd name="T47" fmla="*/ 456 h 474"/>
                  <a:gd name="T48" fmla="*/ 112 w 216"/>
                  <a:gd name="T49" fmla="*/ 416 h 474"/>
                  <a:gd name="T50" fmla="*/ 116 w 216"/>
                  <a:gd name="T51" fmla="*/ 416 h 474"/>
                  <a:gd name="T52" fmla="*/ 162 w 216"/>
                  <a:gd name="T53" fmla="*/ 416 h 474"/>
                  <a:gd name="T54" fmla="*/ 182 w 216"/>
                  <a:gd name="T55" fmla="*/ 392 h 474"/>
                  <a:gd name="T56" fmla="*/ 190 w 216"/>
                  <a:gd name="T57" fmla="*/ 372 h 474"/>
                  <a:gd name="T58" fmla="*/ 190 w 216"/>
                  <a:gd name="T59" fmla="*/ 368 h 474"/>
                  <a:gd name="T60" fmla="*/ 194 w 216"/>
                  <a:gd name="T61" fmla="*/ 364 h 474"/>
                  <a:gd name="T62" fmla="*/ 190 w 216"/>
                  <a:gd name="T63" fmla="*/ 356 h 474"/>
                  <a:gd name="T64" fmla="*/ 198 w 216"/>
                  <a:gd name="T65" fmla="*/ 336 h 474"/>
                  <a:gd name="T66" fmla="*/ 184 w 216"/>
                  <a:gd name="T67" fmla="*/ 310 h 474"/>
                  <a:gd name="T68" fmla="*/ 180 w 216"/>
                  <a:gd name="T69" fmla="*/ 302 h 474"/>
                  <a:gd name="T70" fmla="*/ 182 w 216"/>
                  <a:gd name="T71" fmla="*/ 294 h 474"/>
                  <a:gd name="T72" fmla="*/ 192 w 216"/>
                  <a:gd name="T73" fmla="*/ 268 h 474"/>
                  <a:gd name="T74" fmla="*/ 202 w 216"/>
                  <a:gd name="T75" fmla="*/ 248 h 474"/>
                  <a:gd name="T76" fmla="*/ 208 w 216"/>
                  <a:gd name="T77" fmla="*/ 200 h 474"/>
                  <a:gd name="T78" fmla="*/ 182 w 216"/>
                  <a:gd name="T79" fmla="*/ 184 h 474"/>
                  <a:gd name="T80" fmla="*/ 176 w 216"/>
                  <a:gd name="T81" fmla="*/ 170 h 474"/>
                  <a:gd name="T82" fmla="*/ 180 w 216"/>
                  <a:gd name="T83" fmla="*/ 146 h 474"/>
                  <a:gd name="T84" fmla="*/ 184 w 216"/>
                  <a:gd name="T85" fmla="*/ 130 h 474"/>
                  <a:gd name="T86" fmla="*/ 188 w 216"/>
                  <a:gd name="T87" fmla="*/ 116 h 474"/>
                  <a:gd name="T88" fmla="*/ 208 w 216"/>
                  <a:gd name="T89" fmla="*/ 112 h 474"/>
                  <a:gd name="T90" fmla="*/ 214 w 216"/>
                  <a:gd name="T91" fmla="*/ 66 h 474"/>
                  <a:gd name="T92" fmla="*/ 200 w 216"/>
                  <a:gd name="T93" fmla="*/ 64 h 474"/>
                  <a:gd name="T94" fmla="*/ 182 w 216"/>
                  <a:gd name="T95" fmla="*/ 52 h 474"/>
                  <a:gd name="T96" fmla="*/ 180 w 216"/>
                  <a:gd name="T97" fmla="*/ 32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6" h="474">
                    <a:moveTo>
                      <a:pt x="202" y="24"/>
                    </a:moveTo>
                    <a:lnTo>
                      <a:pt x="204" y="20"/>
                    </a:lnTo>
                    <a:lnTo>
                      <a:pt x="200" y="8"/>
                    </a:lnTo>
                    <a:lnTo>
                      <a:pt x="194" y="0"/>
                    </a:lnTo>
                    <a:lnTo>
                      <a:pt x="188" y="12"/>
                    </a:lnTo>
                    <a:lnTo>
                      <a:pt x="188" y="12"/>
                    </a:lnTo>
                    <a:lnTo>
                      <a:pt x="188" y="12"/>
                    </a:lnTo>
                    <a:lnTo>
                      <a:pt x="188" y="12"/>
                    </a:lnTo>
                    <a:lnTo>
                      <a:pt x="176" y="24"/>
                    </a:lnTo>
                    <a:lnTo>
                      <a:pt x="176" y="24"/>
                    </a:lnTo>
                    <a:lnTo>
                      <a:pt x="176" y="24"/>
                    </a:lnTo>
                    <a:lnTo>
                      <a:pt x="174" y="24"/>
                    </a:lnTo>
                    <a:lnTo>
                      <a:pt x="156" y="30"/>
                    </a:lnTo>
                    <a:lnTo>
                      <a:pt x="154" y="30"/>
                    </a:lnTo>
                    <a:lnTo>
                      <a:pt x="136" y="28"/>
                    </a:lnTo>
                    <a:lnTo>
                      <a:pt x="124" y="30"/>
                    </a:lnTo>
                    <a:lnTo>
                      <a:pt x="122" y="40"/>
                    </a:lnTo>
                    <a:lnTo>
                      <a:pt x="122" y="40"/>
                    </a:lnTo>
                    <a:lnTo>
                      <a:pt x="122" y="40"/>
                    </a:lnTo>
                    <a:lnTo>
                      <a:pt x="112" y="46"/>
                    </a:lnTo>
                    <a:lnTo>
                      <a:pt x="112" y="48"/>
                    </a:lnTo>
                    <a:lnTo>
                      <a:pt x="110" y="48"/>
                    </a:lnTo>
                    <a:lnTo>
                      <a:pt x="94" y="46"/>
                    </a:lnTo>
                    <a:lnTo>
                      <a:pt x="92" y="48"/>
                    </a:lnTo>
                    <a:lnTo>
                      <a:pt x="92" y="64"/>
                    </a:lnTo>
                    <a:lnTo>
                      <a:pt x="92" y="64"/>
                    </a:lnTo>
                    <a:lnTo>
                      <a:pt x="84" y="76"/>
                    </a:lnTo>
                    <a:lnTo>
                      <a:pt x="84" y="76"/>
                    </a:lnTo>
                    <a:lnTo>
                      <a:pt x="84" y="76"/>
                    </a:lnTo>
                    <a:lnTo>
                      <a:pt x="82" y="76"/>
                    </a:lnTo>
                    <a:lnTo>
                      <a:pt x="68" y="92"/>
                    </a:lnTo>
                    <a:lnTo>
                      <a:pt x="66" y="92"/>
                    </a:lnTo>
                    <a:lnTo>
                      <a:pt x="66" y="92"/>
                    </a:lnTo>
                    <a:lnTo>
                      <a:pt x="50" y="96"/>
                    </a:lnTo>
                    <a:lnTo>
                      <a:pt x="40" y="106"/>
                    </a:lnTo>
                    <a:lnTo>
                      <a:pt x="42" y="120"/>
                    </a:lnTo>
                    <a:lnTo>
                      <a:pt x="42" y="124"/>
                    </a:lnTo>
                    <a:lnTo>
                      <a:pt x="40" y="124"/>
                    </a:lnTo>
                    <a:lnTo>
                      <a:pt x="28" y="136"/>
                    </a:lnTo>
                    <a:lnTo>
                      <a:pt x="20" y="144"/>
                    </a:lnTo>
                    <a:lnTo>
                      <a:pt x="26" y="154"/>
                    </a:lnTo>
                    <a:lnTo>
                      <a:pt x="26" y="154"/>
                    </a:lnTo>
                    <a:lnTo>
                      <a:pt x="26" y="156"/>
                    </a:lnTo>
                    <a:lnTo>
                      <a:pt x="26" y="170"/>
                    </a:lnTo>
                    <a:lnTo>
                      <a:pt x="26" y="170"/>
                    </a:lnTo>
                    <a:lnTo>
                      <a:pt x="26" y="172"/>
                    </a:lnTo>
                    <a:lnTo>
                      <a:pt x="16" y="184"/>
                    </a:lnTo>
                    <a:lnTo>
                      <a:pt x="16" y="184"/>
                    </a:lnTo>
                    <a:lnTo>
                      <a:pt x="4" y="198"/>
                    </a:lnTo>
                    <a:lnTo>
                      <a:pt x="6" y="214"/>
                    </a:lnTo>
                    <a:lnTo>
                      <a:pt x="16" y="224"/>
                    </a:lnTo>
                    <a:lnTo>
                      <a:pt x="16" y="224"/>
                    </a:lnTo>
                    <a:lnTo>
                      <a:pt x="16" y="224"/>
                    </a:lnTo>
                    <a:lnTo>
                      <a:pt x="16" y="224"/>
                    </a:lnTo>
                    <a:lnTo>
                      <a:pt x="22" y="236"/>
                    </a:lnTo>
                    <a:lnTo>
                      <a:pt x="24" y="244"/>
                    </a:lnTo>
                    <a:lnTo>
                      <a:pt x="24" y="262"/>
                    </a:lnTo>
                    <a:lnTo>
                      <a:pt x="24" y="262"/>
                    </a:lnTo>
                    <a:lnTo>
                      <a:pt x="22" y="264"/>
                    </a:lnTo>
                    <a:lnTo>
                      <a:pt x="6" y="276"/>
                    </a:lnTo>
                    <a:lnTo>
                      <a:pt x="4" y="300"/>
                    </a:lnTo>
                    <a:lnTo>
                      <a:pt x="6" y="324"/>
                    </a:lnTo>
                    <a:lnTo>
                      <a:pt x="6" y="324"/>
                    </a:lnTo>
                    <a:lnTo>
                      <a:pt x="10" y="340"/>
                    </a:lnTo>
                    <a:lnTo>
                      <a:pt x="18" y="368"/>
                    </a:lnTo>
                    <a:lnTo>
                      <a:pt x="18" y="370"/>
                    </a:lnTo>
                    <a:lnTo>
                      <a:pt x="18" y="372"/>
                    </a:lnTo>
                    <a:lnTo>
                      <a:pt x="0" y="452"/>
                    </a:lnTo>
                    <a:lnTo>
                      <a:pt x="2" y="468"/>
                    </a:lnTo>
                    <a:lnTo>
                      <a:pt x="14" y="474"/>
                    </a:lnTo>
                    <a:lnTo>
                      <a:pt x="32" y="456"/>
                    </a:lnTo>
                    <a:lnTo>
                      <a:pt x="32" y="456"/>
                    </a:lnTo>
                    <a:lnTo>
                      <a:pt x="34" y="456"/>
                    </a:lnTo>
                    <a:lnTo>
                      <a:pt x="96" y="432"/>
                    </a:lnTo>
                    <a:lnTo>
                      <a:pt x="112" y="416"/>
                    </a:lnTo>
                    <a:lnTo>
                      <a:pt x="112" y="416"/>
                    </a:lnTo>
                    <a:lnTo>
                      <a:pt x="114" y="416"/>
                    </a:lnTo>
                    <a:lnTo>
                      <a:pt x="116" y="416"/>
                    </a:lnTo>
                    <a:lnTo>
                      <a:pt x="150" y="420"/>
                    </a:lnTo>
                    <a:lnTo>
                      <a:pt x="150" y="420"/>
                    </a:lnTo>
                    <a:lnTo>
                      <a:pt x="162" y="416"/>
                    </a:lnTo>
                    <a:lnTo>
                      <a:pt x="180" y="408"/>
                    </a:lnTo>
                    <a:lnTo>
                      <a:pt x="180" y="392"/>
                    </a:lnTo>
                    <a:lnTo>
                      <a:pt x="182" y="392"/>
                    </a:lnTo>
                    <a:lnTo>
                      <a:pt x="182" y="392"/>
                    </a:lnTo>
                    <a:lnTo>
                      <a:pt x="192" y="382"/>
                    </a:lnTo>
                    <a:lnTo>
                      <a:pt x="190" y="372"/>
                    </a:lnTo>
                    <a:lnTo>
                      <a:pt x="190" y="372"/>
                    </a:lnTo>
                    <a:lnTo>
                      <a:pt x="190" y="370"/>
                    </a:lnTo>
                    <a:lnTo>
                      <a:pt x="190" y="368"/>
                    </a:lnTo>
                    <a:lnTo>
                      <a:pt x="190" y="368"/>
                    </a:lnTo>
                    <a:lnTo>
                      <a:pt x="190" y="368"/>
                    </a:lnTo>
                    <a:lnTo>
                      <a:pt x="194" y="364"/>
                    </a:lnTo>
                    <a:lnTo>
                      <a:pt x="192" y="360"/>
                    </a:lnTo>
                    <a:lnTo>
                      <a:pt x="192" y="360"/>
                    </a:lnTo>
                    <a:lnTo>
                      <a:pt x="190" y="356"/>
                    </a:lnTo>
                    <a:lnTo>
                      <a:pt x="190" y="352"/>
                    </a:lnTo>
                    <a:lnTo>
                      <a:pt x="194" y="340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6" y="324"/>
                    </a:lnTo>
                    <a:lnTo>
                      <a:pt x="184" y="310"/>
                    </a:lnTo>
                    <a:lnTo>
                      <a:pt x="184" y="310"/>
                    </a:lnTo>
                    <a:lnTo>
                      <a:pt x="182" y="306"/>
                    </a:lnTo>
                    <a:lnTo>
                      <a:pt x="180" y="302"/>
                    </a:lnTo>
                    <a:lnTo>
                      <a:pt x="180" y="298"/>
                    </a:lnTo>
                    <a:lnTo>
                      <a:pt x="182" y="294"/>
                    </a:lnTo>
                    <a:lnTo>
                      <a:pt x="182" y="294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2" y="268"/>
                    </a:lnTo>
                    <a:lnTo>
                      <a:pt x="192" y="268"/>
                    </a:lnTo>
                    <a:lnTo>
                      <a:pt x="192" y="268"/>
                    </a:lnTo>
                    <a:lnTo>
                      <a:pt x="202" y="248"/>
                    </a:lnTo>
                    <a:lnTo>
                      <a:pt x="204" y="240"/>
                    </a:lnTo>
                    <a:lnTo>
                      <a:pt x="216" y="216"/>
                    </a:lnTo>
                    <a:lnTo>
                      <a:pt x="208" y="200"/>
                    </a:lnTo>
                    <a:lnTo>
                      <a:pt x="184" y="184"/>
                    </a:lnTo>
                    <a:lnTo>
                      <a:pt x="182" y="184"/>
                    </a:lnTo>
                    <a:lnTo>
                      <a:pt x="182" y="184"/>
                    </a:lnTo>
                    <a:lnTo>
                      <a:pt x="182" y="184"/>
                    </a:lnTo>
                    <a:lnTo>
                      <a:pt x="176" y="170"/>
                    </a:lnTo>
                    <a:lnTo>
                      <a:pt x="176" y="170"/>
                    </a:lnTo>
                    <a:lnTo>
                      <a:pt x="176" y="168"/>
                    </a:lnTo>
                    <a:lnTo>
                      <a:pt x="180" y="146"/>
                    </a:lnTo>
                    <a:lnTo>
                      <a:pt x="180" y="146"/>
                    </a:lnTo>
                    <a:lnTo>
                      <a:pt x="180" y="146"/>
                    </a:lnTo>
                    <a:lnTo>
                      <a:pt x="184" y="130"/>
                    </a:lnTo>
                    <a:lnTo>
                      <a:pt x="184" y="130"/>
                    </a:lnTo>
                    <a:lnTo>
                      <a:pt x="184" y="122"/>
                    </a:lnTo>
                    <a:lnTo>
                      <a:pt x="188" y="116"/>
                    </a:lnTo>
                    <a:lnTo>
                      <a:pt x="188" y="116"/>
                    </a:lnTo>
                    <a:lnTo>
                      <a:pt x="190" y="114"/>
                    </a:lnTo>
                    <a:lnTo>
                      <a:pt x="194" y="114"/>
                    </a:lnTo>
                    <a:lnTo>
                      <a:pt x="208" y="112"/>
                    </a:lnTo>
                    <a:lnTo>
                      <a:pt x="212" y="102"/>
                    </a:lnTo>
                    <a:lnTo>
                      <a:pt x="216" y="76"/>
                    </a:lnTo>
                    <a:lnTo>
                      <a:pt x="214" y="66"/>
                    </a:lnTo>
                    <a:lnTo>
                      <a:pt x="200" y="64"/>
                    </a:lnTo>
                    <a:lnTo>
                      <a:pt x="200" y="64"/>
                    </a:lnTo>
                    <a:lnTo>
                      <a:pt x="200" y="64"/>
                    </a:lnTo>
                    <a:lnTo>
                      <a:pt x="184" y="56"/>
                    </a:lnTo>
                    <a:lnTo>
                      <a:pt x="182" y="54"/>
                    </a:lnTo>
                    <a:lnTo>
                      <a:pt x="182" y="52"/>
                    </a:lnTo>
                    <a:lnTo>
                      <a:pt x="182" y="52"/>
                    </a:lnTo>
                    <a:lnTo>
                      <a:pt x="180" y="32"/>
                    </a:lnTo>
                    <a:lnTo>
                      <a:pt x="180" y="32"/>
                    </a:lnTo>
                    <a:lnTo>
                      <a:pt x="180" y="28"/>
                    </a:lnTo>
                    <a:lnTo>
                      <a:pt x="202" y="2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" name="MH_Other_15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037389" y="5032376"/>
                <a:ext cx="474378" cy="551827"/>
              </a:xfrm>
              <a:custGeom>
                <a:avLst/>
                <a:gdLst>
                  <a:gd name="T0" fmla="*/ 300 w 344"/>
                  <a:gd name="T1" fmla="*/ 66 h 400"/>
                  <a:gd name="T2" fmla="*/ 294 w 344"/>
                  <a:gd name="T3" fmla="*/ 32 h 400"/>
                  <a:gd name="T4" fmla="*/ 282 w 344"/>
                  <a:gd name="T5" fmla="*/ 24 h 400"/>
                  <a:gd name="T6" fmla="*/ 252 w 344"/>
                  <a:gd name="T7" fmla="*/ 44 h 400"/>
                  <a:gd name="T8" fmla="*/ 250 w 344"/>
                  <a:gd name="T9" fmla="*/ 14 h 400"/>
                  <a:gd name="T10" fmla="*/ 244 w 344"/>
                  <a:gd name="T11" fmla="*/ 20 h 400"/>
                  <a:gd name="T12" fmla="*/ 216 w 344"/>
                  <a:gd name="T13" fmla="*/ 44 h 400"/>
                  <a:gd name="T14" fmla="*/ 198 w 344"/>
                  <a:gd name="T15" fmla="*/ 32 h 400"/>
                  <a:gd name="T16" fmla="*/ 176 w 344"/>
                  <a:gd name="T17" fmla="*/ 20 h 400"/>
                  <a:gd name="T18" fmla="*/ 132 w 344"/>
                  <a:gd name="T19" fmla="*/ 6 h 400"/>
                  <a:gd name="T20" fmla="*/ 94 w 344"/>
                  <a:gd name="T21" fmla="*/ 0 h 400"/>
                  <a:gd name="T22" fmla="*/ 70 w 344"/>
                  <a:gd name="T23" fmla="*/ 32 h 400"/>
                  <a:gd name="T24" fmla="*/ 44 w 344"/>
                  <a:gd name="T25" fmla="*/ 32 h 400"/>
                  <a:gd name="T26" fmla="*/ 26 w 344"/>
                  <a:gd name="T27" fmla="*/ 144 h 400"/>
                  <a:gd name="T28" fmla="*/ 24 w 344"/>
                  <a:gd name="T29" fmla="*/ 150 h 400"/>
                  <a:gd name="T30" fmla="*/ 26 w 344"/>
                  <a:gd name="T31" fmla="*/ 198 h 400"/>
                  <a:gd name="T32" fmla="*/ 4 w 344"/>
                  <a:gd name="T33" fmla="*/ 214 h 400"/>
                  <a:gd name="T34" fmla="*/ 14 w 344"/>
                  <a:gd name="T35" fmla="*/ 222 h 400"/>
                  <a:gd name="T36" fmla="*/ 26 w 344"/>
                  <a:gd name="T37" fmla="*/ 226 h 400"/>
                  <a:gd name="T38" fmla="*/ 32 w 344"/>
                  <a:gd name="T39" fmla="*/ 254 h 400"/>
                  <a:gd name="T40" fmla="*/ 28 w 344"/>
                  <a:gd name="T41" fmla="*/ 264 h 400"/>
                  <a:gd name="T42" fmla="*/ 32 w 344"/>
                  <a:gd name="T43" fmla="*/ 296 h 400"/>
                  <a:gd name="T44" fmla="*/ 76 w 344"/>
                  <a:gd name="T45" fmla="*/ 302 h 400"/>
                  <a:gd name="T46" fmla="*/ 88 w 344"/>
                  <a:gd name="T47" fmla="*/ 306 h 400"/>
                  <a:gd name="T48" fmla="*/ 98 w 344"/>
                  <a:gd name="T49" fmla="*/ 286 h 400"/>
                  <a:gd name="T50" fmla="*/ 124 w 344"/>
                  <a:gd name="T51" fmla="*/ 280 h 400"/>
                  <a:gd name="T52" fmla="*/ 134 w 344"/>
                  <a:gd name="T53" fmla="*/ 274 h 400"/>
                  <a:gd name="T54" fmla="*/ 146 w 344"/>
                  <a:gd name="T55" fmla="*/ 272 h 400"/>
                  <a:gd name="T56" fmla="*/ 156 w 344"/>
                  <a:gd name="T57" fmla="*/ 288 h 400"/>
                  <a:gd name="T58" fmla="*/ 162 w 344"/>
                  <a:gd name="T59" fmla="*/ 310 h 400"/>
                  <a:gd name="T60" fmla="*/ 158 w 344"/>
                  <a:gd name="T61" fmla="*/ 340 h 400"/>
                  <a:gd name="T62" fmla="*/ 146 w 344"/>
                  <a:gd name="T63" fmla="*/ 372 h 400"/>
                  <a:gd name="T64" fmla="*/ 168 w 344"/>
                  <a:gd name="T65" fmla="*/ 376 h 400"/>
                  <a:gd name="T66" fmla="*/ 172 w 344"/>
                  <a:gd name="T67" fmla="*/ 398 h 400"/>
                  <a:gd name="T68" fmla="*/ 194 w 344"/>
                  <a:gd name="T69" fmla="*/ 392 h 400"/>
                  <a:gd name="T70" fmla="*/ 216 w 344"/>
                  <a:gd name="T71" fmla="*/ 366 h 400"/>
                  <a:gd name="T72" fmla="*/ 220 w 344"/>
                  <a:gd name="T73" fmla="*/ 354 h 400"/>
                  <a:gd name="T74" fmla="*/ 256 w 344"/>
                  <a:gd name="T75" fmla="*/ 372 h 400"/>
                  <a:gd name="T76" fmla="*/ 270 w 344"/>
                  <a:gd name="T77" fmla="*/ 376 h 400"/>
                  <a:gd name="T78" fmla="*/ 256 w 344"/>
                  <a:gd name="T79" fmla="*/ 344 h 400"/>
                  <a:gd name="T80" fmla="*/ 256 w 344"/>
                  <a:gd name="T81" fmla="*/ 340 h 400"/>
                  <a:gd name="T82" fmla="*/ 292 w 344"/>
                  <a:gd name="T83" fmla="*/ 326 h 400"/>
                  <a:gd name="T84" fmla="*/ 334 w 344"/>
                  <a:gd name="T85" fmla="*/ 330 h 400"/>
                  <a:gd name="T86" fmla="*/ 334 w 344"/>
                  <a:gd name="T87" fmla="*/ 326 h 400"/>
                  <a:gd name="T88" fmla="*/ 344 w 344"/>
                  <a:gd name="T89" fmla="*/ 298 h 400"/>
                  <a:gd name="T90" fmla="*/ 334 w 344"/>
                  <a:gd name="T91" fmla="*/ 284 h 400"/>
                  <a:gd name="T92" fmla="*/ 332 w 344"/>
                  <a:gd name="T93" fmla="*/ 276 h 400"/>
                  <a:gd name="T94" fmla="*/ 326 w 344"/>
                  <a:gd name="T95" fmla="*/ 252 h 400"/>
                  <a:gd name="T96" fmla="*/ 320 w 344"/>
                  <a:gd name="T97" fmla="*/ 232 h 400"/>
                  <a:gd name="T98" fmla="*/ 308 w 344"/>
                  <a:gd name="T99" fmla="*/ 196 h 400"/>
                  <a:gd name="T100" fmla="*/ 300 w 344"/>
                  <a:gd name="T101" fmla="*/ 168 h 400"/>
                  <a:gd name="T102" fmla="*/ 334 w 344"/>
                  <a:gd name="T103" fmla="*/ 124 h 400"/>
                  <a:gd name="T104" fmla="*/ 308 w 344"/>
                  <a:gd name="T105" fmla="*/ 7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" h="400">
                    <a:moveTo>
                      <a:pt x="300" y="68"/>
                    </a:moveTo>
                    <a:lnTo>
                      <a:pt x="300" y="68"/>
                    </a:lnTo>
                    <a:lnTo>
                      <a:pt x="300" y="68"/>
                    </a:lnTo>
                    <a:lnTo>
                      <a:pt x="300" y="66"/>
                    </a:lnTo>
                    <a:lnTo>
                      <a:pt x="292" y="54"/>
                    </a:lnTo>
                    <a:lnTo>
                      <a:pt x="292" y="52"/>
                    </a:lnTo>
                    <a:lnTo>
                      <a:pt x="292" y="52"/>
                    </a:lnTo>
                    <a:lnTo>
                      <a:pt x="294" y="32"/>
                    </a:lnTo>
                    <a:lnTo>
                      <a:pt x="294" y="32"/>
                    </a:lnTo>
                    <a:lnTo>
                      <a:pt x="292" y="28"/>
                    </a:lnTo>
                    <a:lnTo>
                      <a:pt x="286" y="24"/>
                    </a:lnTo>
                    <a:lnTo>
                      <a:pt x="282" y="24"/>
                    </a:lnTo>
                    <a:lnTo>
                      <a:pt x="274" y="34"/>
                    </a:lnTo>
                    <a:lnTo>
                      <a:pt x="272" y="34"/>
                    </a:lnTo>
                    <a:lnTo>
                      <a:pt x="272" y="34"/>
                    </a:lnTo>
                    <a:lnTo>
                      <a:pt x="252" y="44"/>
                    </a:lnTo>
                    <a:lnTo>
                      <a:pt x="250" y="30"/>
                    </a:lnTo>
                    <a:lnTo>
                      <a:pt x="250" y="28"/>
                    </a:lnTo>
                    <a:lnTo>
                      <a:pt x="252" y="22"/>
                    </a:lnTo>
                    <a:lnTo>
                      <a:pt x="250" y="14"/>
                    </a:lnTo>
                    <a:lnTo>
                      <a:pt x="248" y="12"/>
                    </a:lnTo>
                    <a:lnTo>
                      <a:pt x="244" y="20"/>
                    </a:lnTo>
                    <a:lnTo>
                      <a:pt x="244" y="20"/>
                    </a:lnTo>
                    <a:lnTo>
                      <a:pt x="244" y="20"/>
                    </a:lnTo>
                    <a:lnTo>
                      <a:pt x="218" y="42"/>
                    </a:lnTo>
                    <a:lnTo>
                      <a:pt x="218" y="44"/>
                    </a:lnTo>
                    <a:lnTo>
                      <a:pt x="216" y="44"/>
                    </a:lnTo>
                    <a:lnTo>
                      <a:pt x="216" y="44"/>
                    </a:lnTo>
                    <a:lnTo>
                      <a:pt x="214" y="44"/>
                    </a:lnTo>
                    <a:lnTo>
                      <a:pt x="206" y="40"/>
                    </a:lnTo>
                    <a:lnTo>
                      <a:pt x="206" y="40"/>
                    </a:lnTo>
                    <a:lnTo>
                      <a:pt x="198" y="32"/>
                    </a:lnTo>
                    <a:lnTo>
                      <a:pt x="184" y="28"/>
                    </a:lnTo>
                    <a:lnTo>
                      <a:pt x="184" y="28"/>
                    </a:lnTo>
                    <a:lnTo>
                      <a:pt x="184" y="26"/>
                    </a:lnTo>
                    <a:lnTo>
                      <a:pt x="176" y="20"/>
                    </a:lnTo>
                    <a:lnTo>
                      <a:pt x="150" y="16"/>
                    </a:lnTo>
                    <a:lnTo>
                      <a:pt x="150" y="16"/>
                    </a:lnTo>
                    <a:lnTo>
                      <a:pt x="148" y="16"/>
                    </a:lnTo>
                    <a:lnTo>
                      <a:pt x="132" y="6"/>
                    </a:lnTo>
                    <a:lnTo>
                      <a:pt x="132" y="8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100" y="30"/>
                    </a:lnTo>
                    <a:lnTo>
                      <a:pt x="96" y="30"/>
                    </a:lnTo>
                    <a:lnTo>
                      <a:pt x="80" y="32"/>
                    </a:lnTo>
                    <a:lnTo>
                      <a:pt x="70" y="32"/>
                    </a:lnTo>
                    <a:lnTo>
                      <a:pt x="68" y="32"/>
                    </a:lnTo>
                    <a:lnTo>
                      <a:pt x="68" y="32"/>
                    </a:lnTo>
                    <a:lnTo>
                      <a:pt x="60" y="24"/>
                    </a:lnTo>
                    <a:lnTo>
                      <a:pt x="44" y="32"/>
                    </a:lnTo>
                    <a:lnTo>
                      <a:pt x="28" y="52"/>
                    </a:lnTo>
                    <a:lnTo>
                      <a:pt x="16" y="86"/>
                    </a:lnTo>
                    <a:lnTo>
                      <a:pt x="20" y="124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6" y="148"/>
                    </a:lnTo>
                    <a:lnTo>
                      <a:pt x="24" y="150"/>
                    </a:lnTo>
                    <a:lnTo>
                      <a:pt x="24" y="150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18" y="166"/>
                    </a:lnTo>
                    <a:lnTo>
                      <a:pt x="26" y="198"/>
                    </a:lnTo>
                    <a:lnTo>
                      <a:pt x="24" y="200"/>
                    </a:lnTo>
                    <a:lnTo>
                      <a:pt x="24" y="200"/>
                    </a:lnTo>
                    <a:lnTo>
                      <a:pt x="8" y="210"/>
                    </a:lnTo>
                    <a:lnTo>
                      <a:pt x="4" y="214"/>
                    </a:lnTo>
                    <a:lnTo>
                      <a:pt x="2" y="218"/>
                    </a:lnTo>
                    <a:lnTo>
                      <a:pt x="0" y="228"/>
                    </a:lnTo>
                    <a:lnTo>
                      <a:pt x="14" y="224"/>
                    </a:lnTo>
                    <a:lnTo>
                      <a:pt x="14" y="222"/>
                    </a:lnTo>
                    <a:lnTo>
                      <a:pt x="16" y="222"/>
                    </a:lnTo>
                    <a:lnTo>
                      <a:pt x="16" y="222"/>
                    </a:lnTo>
                    <a:lnTo>
                      <a:pt x="22" y="224"/>
                    </a:lnTo>
                    <a:lnTo>
                      <a:pt x="26" y="226"/>
                    </a:lnTo>
                    <a:lnTo>
                      <a:pt x="30" y="228"/>
                    </a:lnTo>
                    <a:lnTo>
                      <a:pt x="32" y="234"/>
                    </a:lnTo>
                    <a:lnTo>
                      <a:pt x="34" y="252"/>
                    </a:lnTo>
                    <a:lnTo>
                      <a:pt x="32" y="254"/>
                    </a:lnTo>
                    <a:lnTo>
                      <a:pt x="32" y="256"/>
                    </a:lnTo>
                    <a:lnTo>
                      <a:pt x="32" y="256"/>
                    </a:lnTo>
                    <a:lnTo>
                      <a:pt x="28" y="260"/>
                    </a:lnTo>
                    <a:lnTo>
                      <a:pt x="28" y="264"/>
                    </a:lnTo>
                    <a:lnTo>
                      <a:pt x="24" y="282"/>
                    </a:lnTo>
                    <a:lnTo>
                      <a:pt x="24" y="282"/>
                    </a:lnTo>
                    <a:lnTo>
                      <a:pt x="28" y="290"/>
                    </a:lnTo>
                    <a:lnTo>
                      <a:pt x="32" y="296"/>
                    </a:lnTo>
                    <a:lnTo>
                      <a:pt x="48" y="316"/>
                    </a:lnTo>
                    <a:lnTo>
                      <a:pt x="64" y="304"/>
                    </a:lnTo>
                    <a:lnTo>
                      <a:pt x="76" y="302"/>
                    </a:lnTo>
                    <a:lnTo>
                      <a:pt x="76" y="302"/>
                    </a:lnTo>
                    <a:lnTo>
                      <a:pt x="76" y="304"/>
                    </a:lnTo>
                    <a:lnTo>
                      <a:pt x="84" y="306"/>
                    </a:lnTo>
                    <a:lnTo>
                      <a:pt x="84" y="306"/>
                    </a:lnTo>
                    <a:lnTo>
                      <a:pt x="88" y="306"/>
                    </a:lnTo>
                    <a:lnTo>
                      <a:pt x="92" y="302"/>
                    </a:lnTo>
                    <a:lnTo>
                      <a:pt x="100" y="292"/>
                    </a:lnTo>
                    <a:lnTo>
                      <a:pt x="98" y="286"/>
                    </a:lnTo>
                    <a:lnTo>
                      <a:pt x="98" y="286"/>
                    </a:lnTo>
                    <a:lnTo>
                      <a:pt x="100" y="282"/>
                    </a:lnTo>
                    <a:lnTo>
                      <a:pt x="104" y="280"/>
                    </a:lnTo>
                    <a:lnTo>
                      <a:pt x="124" y="280"/>
                    </a:lnTo>
                    <a:lnTo>
                      <a:pt x="124" y="280"/>
                    </a:lnTo>
                    <a:lnTo>
                      <a:pt x="128" y="280"/>
                    </a:lnTo>
                    <a:lnTo>
                      <a:pt x="130" y="280"/>
                    </a:lnTo>
                    <a:lnTo>
                      <a:pt x="130" y="280"/>
                    </a:lnTo>
                    <a:lnTo>
                      <a:pt x="134" y="274"/>
                    </a:lnTo>
                    <a:lnTo>
                      <a:pt x="136" y="270"/>
                    </a:lnTo>
                    <a:lnTo>
                      <a:pt x="136" y="270"/>
                    </a:lnTo>
                    <a:lnTo>
                      <a:pt x="142" y="270"/>
                    </a:lnTo>
                    <a:lnTo>
                      <a:pt x="146" y="272"/>
                    </a:lnTo>
                    <a:lnTo>
                      <a:pt x="146" y="272"/>
                    </a:lnTo>
                    <a:lnTo>
                      <a:pt x="152" y="280"/>
                    </a:lnTo>
                    <a:lnTo>
                      <a:pt x="154" y="284"/>
                    </a:lnTo>
                    <a:lnTo>
                      <a:pt x="156" y="288"/>
                    </a:lnTo>
                    <a:lnTo>
                      <a:pt x="154" y="302"/>
                    </a:lnTo>
                    <a:lnTo>
                      <a:pt x="156" y="304"/>
                    </a:lnTo>
                    <a:lnTo>
                      <a:pt x="156" y="304"/>
                    </a:lnTo>
                    <a:lnTo>
                      <a:pt x="162" y="310"/>
                    </a:lnTo>
                    <a:lnTo>
                      <a:pt x="164" y="316"/>
                    </a:lnTo>
                    <a:lnTo>
                      <a:pt x="162" y="330"/>
                    </a:lnTo>
                    <a:lnTo>
                      <a:pt x="162" y="330"/>
                    </a:lnTo>
                    <a:lnTo>
                      <a:pt x="158" y="340"/>
                    </a:lnTo>
                    <a:lnTo>
                      <a:pt x="154" y="344"/>
                    </a:lnTo>
                    <a:lnTo>
                      <a:pt x="154" y="344"/>
                    </a:lnTo>
                    <a:lnTo>
                      <a:pt x="142" y="370"/>
                    </a:lnTo>
                    <a:lnTo>
                      <a:pt x="146" y="372"/>
                    </a:lnTo>
                    <a:lnTo>
                      <a:pt x="164" y="372"/>
                    </a:lnTo>
                    <a:lnTo>
                      <a:pt x="168" y="374"/>
                    </a:lnTo>
                    <a:lnTo>
                      <a:pt x="168" y="376"/>
                    </a:lnTo>
                    <a:lnTo>
                      <a:pt x="168" y="376"/>
                    </a:lnTo>
                    <a:lnTo>
                      <a:pt x="164" y="388"/>
                    </a:lnTo>
                    <a:lnTo>
                      <a:pt x="164" y="394"/>
                    </a:lnTo>
                    <a:lnTo>
                      <a:pt x="164" y="394"/>
                    </a:lnTo>
                    <a:lnTo>
                      <a:pt x="172" y="398"/>
                    </a:lnTo>
                    <a:lnTo>
                      <a:pt x="176" y="400"/>
                    </a:lnTo>
                    <a:lnTo>
                      <a:pt x="178" y="398"/>
                    </a:lnTo>
                    <a:lnTo>
                      <a:pt x="188" y="394"/>
                    </a:lnTo>
                    <a:lnTo>
                      <a:pt x="194" y="392"/>
                    </a:lnTo>
                    <a:lnTo>
                      <a:pt x="204" y="392"/>
                    </a:lnTo>
                    <a:lnTo>
                      <a:pt x="216" y="380"/>
                    </a:lnTo>
                    <a:lnTo>
                      <a:pt x="216" y="366"/>
                    </a:lnTo>
                    <a:lnTo>
                      <a:pt x="216" y="366"/>
                    </a:lnTo>
                    <a:lnTo>
                      <a:pt x="216" y="360"/>
                    </a:lnTo>
                    <a:lnTo>
                      <a:pt x="216" y="356"/>
                    </a:lnTo>
                    <a:lnTo>
                      <a:pt x="216" y="356"/>
                    </a:lnTo>
                    <a:lnTo>
                      <a:pt x="220" y="354"/>
                    </a:lnTo>
                    <a:lnTo>
                      <a:pt x="224" y="354"/>
                    </a:lnTo>
                    <a:lnTo>
                      <a:pt x="230" y="356"/>
                    </a:lnTo>
                    <a:lnTo>
                      <a:pt x="236" y="360"/>
                    </a:lnTo>
                    <a:lnTo>
                      <a:pt x="256" y="372"/>
                    </a:lnTo>
                    <a:lnTo>
                      <a:pt x="256" y="372"/>
                    </a:lnTo>
                    <a:lnTo>
                      <a:pt x="264" y="376"/>
                    </a:lnTo>
                    <a:lnTo>
                      <a:pt x="270" y="378"/>
                    </a:lnTo>
                    <a:lnTo>
                      <a:pt x="270" y="376"/>
                    </a:lnTo>
                    <a:lnTo>
                      <a:pt x="270" y="376"/>
                    </a:lnTo>
                    <a:lnTo>
                      <a:pt x="270" y="370"/>
                    </a:lnTo>
                    <a:lnTo>
                      <a:pt x="266" y="360"/>
                    </a:lnTo>
                    <a:lnTo>
                      <a:pt x="256" y="344"/>
                    </a:lnTo>
                    <a:lnTo>
                      <a:pt x="256" y="342"/>
                    </a:lnTo>
                    <a:lnTo>
                      <a:pt x="256" y="342"/>
                    </a:lnTo>
                    <a:lnTo>
                      <a:pt x="256" y="340"/>
                    </a:lnTo>
                    <a:lnTo>
                      <a:pt x="256" y="340"/>
                    </a:lnTo>
                    <a:lnTo>
                      <a:pt x="264" y="332"/>
                    </a:lnTo>
                    <a:lnTo>
                      <a:pt x="274" y="326"/>
                    </a:lnTo>
                    <a:lnTo>
                      <a:pt x="282" y="324"/>
                    </a:lnTo>
                    <a:lnTo>
                      <a:pt x="292" y="326"/>
                    </a:lnTo>
                    <a:lnTo>
                      <a:pt x="320" y="340"/>
                    </a:lnTo>
                    <a:lnTo>
                      <a:pt x="332" y="332"/>
                    </a:lnTo>
                    <a:lnTo>
                      <a:pt x="334" y="332"/>
                    </a:lnTo>
                    <a:lnTo>
                      <a:pt x="334" y="330"/>
                    </a:lnTo>
                    <a:lnTo>
                      <a:pt x="334" y="330"/>
                    </a:lnTo>
                    <a:lnTo>
                      <a:pt x="332" y="328"/>
                    </a:lnTo>
                    <a:lnTo>
                      <a:pt x="332" y="328"/>
                    </a:lnTo>
                    <a:lnTo>
                      <a:pt x="334" y="326"/>
                    </a:lnTo>
                    <a:lnTo>
                      <a:pt x="334" y="326"/>
                    </a:lnTo>
                    <a:lnTo>
                      <a:pt x="340" y="314"/>
                    </a:lnTo>
                    <a:lnTo>
                      <a:pt x="344" y="304"/>
                    </a:lnTo>
                    <a:lnTo>
                      <a:pt x="344" y="298"/>
                    </a:lnTo>
                    <a:lnTo>
                      <a:pt x="344" y="292"/>
                    </a:lnTo>
                    <a:lnTo>
                      <a:pt x="344" y="292"/>
                    </a:lnTo>
                    <a:lnTo>
                      <a:pt x="338" y="286"/>
                    </a:lnTo>
                    <a:lnTo>
                      <a:pt x="334" y="284"/>
                    </a:lnTo>
                    <a:lnTo>
                      <a:pt x="332" y="284"/>
                    </a:lnTo>
                    <a:lnTo>
                      <a:pt x="330" y="276"/>
                    </a:lnTo>
                    <a:lnTo>
                      <a:pt x="332" y="276"/>
                    </a:lnTo>
                    <a:lnTo>
                      <a:pt x="332" y="276"/>
                    </a:lnTo>
                    <a:lnTo>
                      <a:pt x="338" y="272"/>
                    </a:lnTo>
                    <a:lnTo>
                      <a:pt x="340" y="268"/>
                    </a:lnTo>
                    <a:lnTo>
                      <a:pt x="338" y="264"/>
                    </a:lnTo>
                    <a:lnTo>
                      <a:pt x="326" y="252"/>
                    </a:lnTo>
                    <a:lnTo>
                      <a:pt x="326" y="252"/>
                    </a:lnTo>
                    <a:lnTo>
                      <a:pt x="326" y="250"/>
                    </a:lnTo>
                    <a:lnTo>
                      <a:pt x="320" y="232"/>
                    </a:lnTo>
                    <a:lnTo>
                      <a:pt x="320" y="232"/>
                    </a:lnTo>
                    <a:lnTo>
                      <a:pt x="316" y="214"/>
                    </a:lnTo>
                    <a:lnTo>
                      <a:pt x="316" y="196"/>
                    </a:lnTo>
                    <a:lnTo>
                      <a:pt x="316" y="188"/>
                    </a:lnTo>
                    <a:lnTo>
                      <a:pt x="308" y="196"/>
                    </a:lnTo>
                    <a:lnTo>
                      <a:pt x="302" y="204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68"/>
                    </a:lnTo>
                    <a:lnTo>
                      <a:pt x="300" y="168"/>
                    </a:lnTo>
                    <a:lnTo>
                      <a:pt x="300" y="168"/>
                    </a:lnTo>
                    <a:lnTo>
                      <a:pt x="322" y="138"/>
                    </a:lnTo>
                    <a:lnTo>
                      <a:pt x="334" y="124"/>
                    </a:lnTo>
                    <a:lnTo>
                      <a:pt x="326" y="100"/>
                    </a:lnTo>
                    <a:lnTo>
                      <a:pt x="326" y="100"/>
                    </a:lnTo>
                    <a:lnTo>
                      <a:pt x="322" y="76"/>
                    </a:lnTo>
                    <a:lnTo>
                      <a:pt x="308" y="70"/>
                    </a:lnTo>
                    <a:lnTo>
                      <a:pt x="300" y="68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" name="MH_Other_16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983414" y="4719639"/>
                <a:ext cx="672842" cy="422745"/>
              </a:xfrm>
              <a:custGeom>
                <a:avLst/>
                <a:gdLst>
                  <a:gd name="T0" fmla="*/ 64 w 488"/>
                  <a:gd name="T1" fmla="*/ 10 h 306"/>
                  <a:gd name="T2" fmla="*/ 86 w 488"/>
                  <a:gd name="T3" fmla="*/ 24 h 306"/>
                  <a:gd name="T4" fmla="*/ 98 w 488"/>
                  <a:gd name="T5" fmla="*/ 40 h 306"/>
                  <a:gd name="T6" fmla="*/ 88 w 488"/>
                  <a:gd name="T7" fmla="*/ 52 h 306"/>
                  <a:gd name="T8" fmla="*/ 60 w 488"/>
                  <a:gd name="T9" fmla="*/ 58 h 306"/>
                  <a:gd name="T10" fmla="*/ 64 w 488"/>
                  <a:gd name="T11" fmla="*/ 74 h 306"/>
                  <a:gd name="T12" fmla="*/ 72 w 488"/>
                  <a:gd name="T13" fmla="*/ 108 h 306"/>
                  <a:gd name="T14" fmla="*/ 90 w 488"/>
                  <a:gd name="T15" fmla="*/ 114 h 306"/>
                  <a:gd name="T16" fmla="*/ 92 w 488"/>
                  <a:gd name="T17" fmla="*/ 116 h 306"/>
                  <a:gd name="T18" fmla="*/ 102 w 488"/>
                  <a:gd name="T19" fmla="*/ 130 h 306"/>
                  <a:gd name="T20" fmla="*/ 108 w 488"/>
                  <a:gd name="T21" fmla="*/ 146 h 306"/>
                  <a:gd name="T22" fmla="*/ 106 w 488"/>
                  <a:gd name="T23" fmla="*/ 164 h 306"/>
                  <a:gd name="T24" fmla="*/ 94 w 488"/>
                  <a:gd name="T25" fmla="*/ 178 h 306"/>
                  <a:gd name="T26" fmla="*/ 52 w 488"/>
                  <a:gd name="T27" fmla="*/ 200 h 306"/>
                  <a:gd name="T28" fmla="*/ 8 w 488"/>
                  <a:gd name="T29" fmla="*/ 232 h 306"/>
                  <a:gd name="T30" fmla="*/ 12 w 488"/>
                  <a:gd name="T31" fmla="*/ 254 h 306"/>
                  <a:gd name="T32" fmla="*/ 40 w 488"/>
                  <a:gd name="T33" fmla="*/ 286 h 306"/>
                  <a:gd name="T34" fmla="*/ 52 w 488"/>
                  <a:gd name="T35" fmla="*/ 302 h 306"/>
                  <a:gd name="T36" fmla="*/ 60 w 488"/>
                  <a:gd name="T37" fmla="*/ 278 h 306"/>
                  <a:gd name="T38" fmla="*/ 76 w 488"/>
                  <a:gd name="T39" fmla="*/ 256 h 306"/>
                  <a:gd name="T40" fmla="*/ 100 w 488"/>
                  <a:gd name="T41" fmla="*/ 246 h 306"/>
                  <a:gd name="T42" fmla="*/ 124 w 488"/>
                  <a:gd name="T43" fmla="*/ 224 h 306"/>
                  <a:gd name="T44" fmla="*/ 158 w 488"/>
                  <a:gd name="T45" fmla="*/ 222 h 306"/>
                  <a:gd name="T46" fmla="*/ 192 w 488"/>
                  <a:gd name="T47" fmla="*/ 238 h 306"/>
                  <a:gd name="T48" fmla="*/ 220 w 488"/>
                  <a:gd name="T49" fmla="*/ 242 h 306"/>
                  <a:gd name="T50" fmla="*/ 242 w 488"/>
                  <a:gd name="T51" fmla="*/ 254 h 306"/>
                  <a:gd name="T52" fmla="*/ 242 w 488"/>
                  <a:gd name="T53" fmla="*/ 254 h 306"/>
                  <a:gd name="T54" fmla="*/ 254 w 488"/>
                  <a:gd name="T55" fmla="*/ 264 h 306"/>
                  <a:gd name="T56" fmla="*/ 276 w 488"/>
                  <a:gd name="T57" fmla="*/ 244 h 306"/>
                  <a:gd name="T58" fmla="*/ 296 w 488"/>
                  <a:gd name="T59" fmla="*/ 238 h 306"/>
                  <a:gd name="T60" fmla="*/ 300 w 488"/>
                  <a:gd name="T61" fmla="*/ 252 h 306"/>
                  <a:gd name="T62" fmla="*/ 308 w 488"/>
                  <a:gd name="T63" fmla="*/ 256 h 306"/>
                  <a:gd name="T64" fmla="*/ 328 w 488"/>
                  <a:gd name="T65" fmla="*/ 246 h 306"/>
                  <a:gd name="T66" fmla="*/ 336 w 488"/>
                  <a:gd name="T67" fmla="*/ 250 h 306"/>
                  <a:gd name="T68" fmla="*/ 342 w 488"/>
                  <a:gd name="T69" fmla="*/ 264 h 306"/>
                  <a:gd name="T70" fmla="*/ 348 w 488"/>
                  <a:gd name="T71" fmla="*/ 290 h 306"/>
                  <a:gd name="T72" fmla="*/ 372 w 488"/>
                  <a:gd name="T73" fmla="*/ 268 h 306"/>
                  <a:gd name="T74" fmla="*/ 408 w 488"/>
                  <a:gd name="T75" fmla="*/ 260 h 306"/>
                  <a:gd name="T76" fmla="*/ 432 w 488"/>
                  <a:gd name="T77" fmla="*/ 242 h 306"/>
                  <a:gd name="T78" fmla="*/ 474 w 488"/>
                  <a:gd name="T79" fmla="*/ 228 h 306"/>
                  <a:gd name="T80" fmla="*/ 486 w 488"/>
                  <a:gd name="T81" fmla="*/ 220 h 306"/>
                  <a:gd name="T82" fmla="*/ 460 w 488"/>
                  <a:gd name="T83" fmla="*/ 152 h 306"/>
                  <a:gd name="T84" fmla="*/ 468 w 488"/>
                  <a:gd name="T85" fmla="*/ 130 h 306"/>
                  <a:gd name="T86" fmla="*/ 444 w 488"/>
                  <a:gd name="T87" fmla="*/ 126 h 306"/>
                  <a:gd name="T88" fmla="*/ 430 w 488"/>
                  <a:gd name="T89" fmla="*/ 106 h 306"/>
                  <a:gd name="T90" fmla="*/ 416 w 488"/>
                  <a:gd name="T91" fmla="*/ 100 h 306"/>
                  <a:gd name="T92" fmla="*/ 400 w 488"/>
                  <a:gd name="T93" fmla="*/ 114 h 306"/>
                  <a:gd name="T94" fmla="*/ 388 w 488"/>
                  <a:gd name="T95" fmla="*/ 110 h 306"/>
                  <a:gd name="T96" fmla="*/ 366 w 488"/>
                  <a:gd name="T97" fmla="*/ 86 h 306"/>
                  <a:gd name="T98" fmla="*/ 352 w 488"/>
                  <a:gd name="T99" fmla="*/ 90 h 306"/>
                  <a:gd name="T100" fmla="*/ 328 w 488"/>
                  <a:gd name="T101" fmla="*/ 94 h 306"/>
                  <a:gd name="T102" fmla="*/ 322 w 488"/>
                  <a:gd name="T103" fmla="*/ 90 h 306"/>
                  <a:gd name="T104" fmla="*/ 320 w 488"/>
                  <a:gd name="T105" fmla="*/ 70 h 306"/>
                  <a:gd name="T106" fmla="*/ 216 w 488"/>
                  <a:gd name="T107" fmla="*/ 50 h 306"/>
                  <a:gd name="T108" fmla="*/ 194 w 488"/>
                  <a:gd name="T109" fmla="*/ 38 h 306"/>
                  <a:gd name="T110" fmla="*/ 172 w 488"/>
                  <a:gd name="T111" fmla="*/ 30 h 306"/>
                  <a:gd name="T112" fmla="*/ 132 w 488"/>
                  <a:gd name="T113" fmla="*/ 10 h 306"/>
                  <a:gd name="T114" fmla="*/ 74 w 488"/>
                  <a:gd name="T115" fmla="*/ 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8" h="306">
                    <a:moveTo>
                      <a:pt x="62" y="2"/>
                    </a:moveTo>
                    <a:lnTo>
                      <a:pt x="60" y="4"/>
                    </a:lnTo>
                    <a:lnTo>
                      <a:pt x="64" y="10"/>
                    </a:lnTo>
                    <a:lnTo>
                      <a:pt x="86" y="24"/>
                    </a:lnTo>
                    <a:lnTo>
                      <a:pt x="86" y="24"/>
                    </a:lnTo>
                    <a:lnTo>
                      <a:pt x="86" y="24"/>
                    </a:lnTo>
                    <a:lnTo>
                      <a:pt x="86" y="24"/>
                    </a:lnTo>
                    <a:lnTo>
                      <a:pt x="100" y="38"/>
                    </a:lnTo>
                    <a:lnTo>
                      <a:pt x="98" y="40"/>
                    </a:lnTo>
                    <a:lnTo>
                      <a:pt x="90" y="50"/>
                    </a:lnTo>
                    <a:lnTo>
                      <a:pt x="88" y="50"/>
                    </a:lnTo>
                    <a:lnTo>
                      <a:pt x="88" y="52"/>
                    </a:lnTo>
                    <a:lnTo>
                      <a:pt x="74" y="52"/>
                    </a:lnTo>
                    <a:lnTo>
                      <a:pt x="66" y="54"/>
                    </a:lnTo>
                    <a:lnTo>
                      <a:pt x="60" y="58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4" y="74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72" y="108"/>
                    </a:lnTo>
                    <a:lnTo>
                      <a:pt x="78" y="110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0" y="114"/>
                    </a:lnTo>
                    <a:lnTo>
                      <a:pt x="90" y="114"/>
                    </a:lnTo>
                    <a:lnTo>
                      <a:pt x="92" y="116"/>
                    </a:lnTo>
                    <a:lnTo>
                      <a:pt x="102" y="130"/>
                    </a:lnTo>
                    <a:lnTo>
                      <a:pt x="102" y="130"/>
                    </a:lnTo>
                    <a:lnTo>
                      <a:pt x="102" y="130"/>
                    </a:lnTo>
                    <a:lnTo>
                      <a:pt x="108" y="146"/>
                    </a:lnTo>
                    <a:lnTo>
                      <a:pt x="108" y="146"/>
                    </a:lnTo>
                    <a:lnTo>
                      <a:pt x="108" y="146"/>
                    </a:lnTo>
                    <a:lnTo>
                      <a:pt x="108" y="156"/>
                    </a:lnTo>
                    <a:lnTo>
                      <a:pt x="108" y="156"/>
                    </a:lnTo>
                    <a:lnTo>
                      <a:pt x="106" y="164"/>
                    </a:lnTo>
                    <a:lnTo>
                      <a:pt x="104" y="170"/>
                    </a:lnTo>
                    <a:lnTo>
                      <a:pt x="104" y="170"/>
                    </a:lnTo>
                    <a:lnTo>
                      <a:pt x="94" y="178"/>
                    </a:lnTo>
                    <a:lnTo>
                      <a:pt x="80" y="184"/>
                    </a:lnTo>
                    <a:lnTo>
                      <a:pt x="54" y="200"/>
                    </a:lnTo>
                    <a:lnTo>
                      <a:pt x="52" y="200"/>
                    </a:lnTo>
                    <a:lnTo>
                      <a:pt x="4" y="204"/>
                    </a:lnTo>
                    <a:lnTo>
                      <a:pt x="0" y="216"/>
                    </a:lnTo>
                    <a:lnTo>
                      <a:pt x="8" y="232"/>
                    </a:lnTo>
                    <a:lnTo>
                      <a:pt x="8" y="232"/>
                    </a:lnTo>
                    <a:lnTo>
                      <a:pt x="8" y="234"/>
                    </a:lnTo>
                    <a:lnTo>
                      <a:pt x="12" y="254"/>
                    </a:lnTo>
                    <a:lnTo>
                      <a:pt x="38" y="286"/>
                    </a:lnTo>
                    <a:lnTo>
                      <a:pt x="40" y="286"/>
                    </a:lnTo>
                    <a:lnTo>
                      <a:pt x="40" y="286"/>
                    </a:lnTo>
                    <a:lnTo>
                      <a:pt x="40" y="286"/>
                    </a:lnTo>
                    <a:lnTo>
                      <a:pt x="50" y="306"/>
                    </a:lnTo>
                    <a:lnTo>
                      <a:pt x="52" y="302"/>
                    </a:lnTo>
                    <a:lnTo>
                      <a:pt x="52" y="302"/>
                    </a:lnTo>
                    <a:lnTo>
                      <a:pt x="60" y="278"/>
                    </a:lnTo>
                    <a:lnTo>
                      <a:pt x="60" y="278"/>
                    </a:lnTo>
                    <a:lnTo>
                      <a:pt x="60" y="276"/>
                    </a:lnTo>
                    <a:lnTo>
                      <a:pt x="60" y="276"/>
                    </a:lnTo>
                    <a:lnTo>
                      <a:pt x="76" y="256"/>
                    </a:lnTo>
                    <a:lnTo>
                      <a:pt x="78" y="254"/>
                    </a:lnTo>
                    <a:lnTo>
                      <a:pt x="98" y="246"/>
                    </a:lnTo>
                    <a:lnTo>
                      <a:pt x="100" y="246"/>
                    </a:lnTo>
                    <a:lnTo>
                      <a:pt x="112" y="254"/>
                    </a:lnTo>
                    <a:lnTo>
                      <a:pt x="128" y="252"/>
                    </a:lnTo>
                    <a:lnTo>
                      <a:pt x="124" y="224"/>
                    </a:lnTo>
                    <a:lnTo>
                      <a:pt x="126" y="222"/>
                    </a:lnTo>
                    <a:lnTo>
                      <a:pt x="142" y="222"/>
                    </a:lnTo>
                    <a:lnTo>
                      <a:pt x="158" y="222"/>
                    </a:lnTo>
                    <a:lnTo>
                      <a:pt x="160" y="222"/>
                    </a:lnTo>
                    <a:lnTo>
                      <a:pt x="160" y="222"/>
                    </a:lnTo>
                    <a:lnTo>
                      <a:pt x="192" y="238"/>
                    </a:lnTo>
                    <a:lnTo>
                      <a:pt x="218" y="242"/>
                    </a:lnTo>
                    <a:lnTo>
                      <a:pt x="220" y="242"/>
                    </a:lnTo>
                    <a:lnTo>
                      <a:pt x="220" y="242"/>
                    </a:lnTo>
                    <a:lnTo>
                      <a:pt x="220" y="242"/>
                    </a:lnTo>
                    <a:lnTo>
                      <a:pt x="228" y="250"/>
                    </a:lnTo>
                    <a:lnTo>
                      <a:pt x="242" y="254"/>
                    </a:lnTo>
                    <a:lnTo>
                      <a:pt x="242" y="254"/>
                    </a:lnTo>
                    <a:lnTo>
                      <a:pt x="242" y="254"/>
                    </a:lnTo>
                    <a:lnTo>
                      <a:pt x="242" y="254"/>
                    </a:lnTo>
                    <a:lnTo>
                      <a:pt x="242" y="254"/>
                    </a:lnTo>
                    <a:lnTo>
                      <a:pt x="250" y="262"/>
                    </a:lnTo>
                    <a:lnTo>
                      <a:pt x="254" y="264"/>
                    </a:lnTo>
                    <a:lnTo>
                      <a:pt x="264" y="256"/>
                    </a:lnTo>
                    <a:lnTo>
                      <a:pt x="264" y="254"/>
                    </a:lnTo>
                    <a:lnTo>
                      <a:pt x="276" y="244"/>
                    </a:lnTo>
                    <a:lnTo>
                      <a:pt x="284" y="230"/>
                    </a:lnTo>
                    <a:lnTo>
                      <a:pt x="296" y="238"/>
                    </a:lnTo>
                    <a:lnTo>
                      <a:pt x="296" y="238"/>
                    </a:lnTo>
                    <a:lnTo>
                      <a:pt x="296" y="240"/>
                    </a:lnTo>
                    <a:lnTo>
                      <a:pt x="300" y="250"/>
                    </a:lnTo>
                    <a:lnTo>
                      <a:pt x="300" y="252"/>
                    </a:lnTo>
                    <a:lnTo>
                      <a:pt x="298" y="258"/>
                    </a:lnTo>
                    <a:lnTo>
                      <a:pt x="300" y="260"/>
                    </a:lnTo>
                    <a:lnTo>
                      <a:pt x="308" y="256"/>
                    </a:lnTo>
                    <a:lnTo>
                      <a:pt x="318" y="246"/>
                    </a:lnTo>
                    <a:lnTo>
                      <a:pt x="328" y="246"/>
                    </a:lnTo>
                    <a:lnTo>
                      <a:pt x="328" y="246"/>
                    </a:lnTo>
                    <a:lnTo>
                      <a:pt x="330" y="246"/>
                    </a:lnTo>
                    <a:lnTo>
                      <a:pt x="336" y="250"/>
                    </a:lnTo>
                    <a:lnTo>
                      <a:pt x="336" y="250"/>
                    </a:lnTo>
                    <a:lnTo>
                      <a:pt x="342" y="258"/>
                    </a:lnTo>
                    <a:lnTo>
                      <a:pt x="342" y="260"/>
                    </a:lnTo>
                    <a:lnTo>
                      <a:pt x="342" y="264"/>
                    </a:lnTo>
                    <a:lnTo>
                      <a:pt x="340" y="282"/>
                    </a:lnTo>
                    <a:lnTo>
                      <a:pt x="346" y="290"/>
                    </a:lnTo>
                    <a:lnTo>
                      <a:pt x="348" y="290"/>
                    </a:lnTo>
                    <a:lnTo>
                      <a:pt x="348" y="290"/>
                    </a:lnTo>
                    <a:lnTo>
                      <a:pt x="360" y="278"/>
                    </a:lnTo>
                    <a:lnTo>
                      <a:pt x="372" y="268"/>
                    </a:lnTo>
                    <a:lnTo>
                      <a:pt x="380" y="262"/>
                    </a:lnTo>
                    <a:lnTo>
                      <a:pt x="388" y="260"/>
                    </a:lnTo>
                    <a:lnTo>
                      <a:pt x="408" y="260"/>
                    </a:lnTo>
                    <a:lnTo>
                      <a:pt x="414" y="250"/>
                    </a:lnTo>
                    <a:lnTo>
                      <a:pt x="430" y="242"/>
                    </a:lnTo>
                    <a:lnTo>
                      <a:pt x="432" y="242"/>
                    </a:lnTo>
                    <a:lnTo>
                      <a:pt x="452" y="240"/>
                    </a:lnTo>
                    <a:lnTo>
                      <a:pt x="474" y="228"/>
                    </a:lnTo>
                    <a:lnTo>
                      <a:pt x="474" y="228"/>
                    </a:lnTo>
                    <a:lnTo>
                      <a:pt x="488" y="228"/>
                    </a:lnTo>
                    <a:lnTo>
                      <a:pt x="484" y="222"/>
                    </a:lnTo>
                    <a:lnTo>
                      <a:pt x="486" y="220"/>
                    </a:lnTo>
                    <a:lnTo>
                      <a:pt x="488" y="216"/>
                    </a:lnTo>
                    <a:lnTo>
                      <a:pt x="460" y="154"/>
                    </a:lnTo>
                    <a:lnTo>
                      <a:pt x="460" y="152"/>
                    </a:lnTo>
                    <a:lnTo>
                      <a:pt x="458" y="150"/>
                    </a:lnTo>
                    <a:lnTo>
                      <a:pt x="472" y="134"/>
                    </a:lnTo>
                    <a:lnTo>
                      <a:pt x="468" y="130"/>
                    </a:lnTo>
                    <a:lnTo>
                      <a:pt x="446" y="126"/>
                    </a:lnTo>
                    <a:lnTo>
                      <a:pt x="444" y="126"/>
                    </a:lnTo>
                    <a:lnTo>
                      <a:pt x="444" y="126"/>
                    </a:lnTo>
                    <a:lnTo>
                      <a:pt x="444" y="124"/>
                    </a:lnTo>
                    <a:lnTo>
                      <a:pt x="430" y="110"/>
                    </a:lnTo>
                    <a:lnTo>
                      <a:pt x="430" y="106"/>
                    </a:lnTo>
                    <a:lnTo>
                      <a:pt x="430" y="106"/>
                    </a:lnTo>
                    <a:lnTo>
                      <a:pt x="428" y="108"/>
                    </a:lnTo>
                    <a:lnTo>
                      <a:pt x="416" y="100"/>
                    </a:lnTo>
                    <a:lnTo>
                      <a:pt x="416" y="100"/>
                    </a:lnTo>
                    <a:lnTo>
                      <a:pt x="408" y="108"/>
                    </a:lnTo>
                    <a:lnTo>
                      <a:pt x="400" y="114"/>
                    </a:lnTo>
                    <a:lnTo>
                      <a:pt x="400" y="114"/>
                    </a:lnTo>
                    <a:lnTo>
                      <a:pt x="394" y="114"/>
                    </a:lnTo>
                    <a:lnTo>
                      <a:pt x="388" y="110"/>
                    </a:lnTo>
                    <a:lnTo>
                      <a:pt x="382" y="104"/>
                    </a:lnTo>
                    <a:lnTo>
                      <a:pt x="372" y="94"/>
                    </a:lnTo>
                    <a:lnTo>
                      <a:pt x="366" y="86"/>
                    </a:lnTo>
                    <a:lnTo>
                      <a:pt x="366" y="86"/>
                    </a:lnTo>
                    <a:lnTo>
                      <a:pt x="362" y="86"/>
                    </a:lnTo>
                    <a:lnTo>
                      <a:pt x="352" y="90"/>
                    </a:lnTo>
                    <a:lnTo>
                      <a:pt x="352" y="90"/>
                    </a:lnTo>
                    <a:lnTo>
                      <a:pt x="334" y="94"/>
                    </a:lnTo>
                    <a:lnTo>
                      <a:pt x="328" y="94"/>
                    </a:lnTo>
                    <a:lnTo>
                      <a:pt x="324" y="94"/>
                    </a:lnTo>
                    <a:lnTo>
                      <a:pt x="324" y="94"/>
                    </a:lnTo>
                    <a:lnTo>
                      <a:pt x="322" y="90"/>
                    </a:lnTo>
                    <a:lnTo>
                      <a:pt x="320" y="84"/>
                    </a:lnTo>
                    <a:lnTo>
                      <a:pt x="320" y="70"/>
                    </a:lnTo>
                    <a:lnTo>
                      <a:pt x="320" y="70"/>
                    </a:lnTo>
                    <a:lnTo>
                      <a:pt x="322" y="60"/>
                    </a:lnTo>
                    <a:lnTo>
                      <a:pt x="320" y="54"/>
                    </a:lnTo>
                    <a:lnTo>
                      <a:pt x="216" y="50"/>
                    </a:lnTo>
                    <a:lnTo>
                      <a:pt x="216" y="50"/>
                    </a:lnTo>
                    <a:lnTo>
                      <a:pt x="202" y="44"/>
                    </a:lnTo>
                    <a:lnTo>
                      <a:pt x="194" y="38"/>
                    </a:lnTo>
                    <a:lnTo>
                      <a:pt x="178" y="34"/>
                    </a:lnTo>
                    <a:lnTo>
                      <a:pt x="178" y="34"/>
                    </a:lnTo>
                    <a:lnTo>
                      <a:pt x="172" y="30"/>
                    </a:lnTo>
                    <a:lnTo>
                      <a:pt x="164" y="24"/>
                    </a:lnTo>
                    <a:lnTo>
                      <a:pt x="144" y="0"/>
                    </a:lnTo>
                    <a:lnTo>
                      <a:pt x="132" y="10"/>
                    </a:lnTo>
                    <a:lnTo>
                      <a:pt x="116" y="4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62" y="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MH_Other_17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129462" y="5483225"/>
                <a:ext cx="701885" cy="555054"/>
              </a:xfrm>
              <a:custGeom>
                <a:avLst/>
                <a:gdLst>
                  <a:gd name="T0" fmla="*/ 488 w 508"/>
                  <a:gd name="T1" fmla="*/ 130 h 402"/>
                  <a:gd name="T2" fmla="*/ 508 w 508"/>
                  <a:gd name="T3" fmla="*/ 126 h 402"/>
                  <a:gd name="T4" fmla="*/ 496 w 508"/>
                  <a:gd name="T5" fmla="*/ 110 h 402"/>
                  <a:gd name="T6" fmla="*/ 446 w 508"/>
                  <a:gd name="T7" fmla="*/ 44 h 402"/>
                  <a:gd name="T8" fmla="*/ 402 w 508"/>
                  <a:gd name="T9" fmla="*/ 44 h 402"/>
                  <a:gd name="T10" fmla="*/ 400 w 508"/>
                  <a:gd name="T11" fmla="*/ 58 h 402"/>
                  <a:gd name="T12" fmla="*/ 372 w 508"/>
                  <a:gd name="T13" fmla="*/ 50 h 402"/>
                  <a:gd name="T14" fmla="*/ 332 w 508"/>
                  <a:gd name="T15" fmla="*/ 64 h 402"/>
                  <a:gd name="T16" fmla="*/ 310 w 508"/>
                  <a:gd name="T17" fmla="*/ 70 h 402"/>
                  <a:gd name="T18" fmla="*/ 298 w 508"/>
                  <a:gd name="T19" fmla="*/ 76 h 402"/>
                  <a:gd name="T20" fmla="*/ 286 w 508"/>
                  <a:gd name="T21" fmla="*/ 58 h 402"/>
                  <a:gd name="T22" fmla="*/ 314 w 508"/>
                  <a:gd name="T23" fmla="*/ 22 h 402"/>
                  <a:gd name="T24" fmla="*/ 312 w 508"/>
                  <a:gd name="T25" fmla="*/ 12 h 402"/>
                  <a:gd name="T26" fmla="*/ 288 w 508"/>
                  <a:gd name="T27" fmla="*/ 26 h 402"/>
                  <a:gd name="T28" fmla="*/ 278 w 508"/>
                  <a:gd name="T29" fmla="*/ 20 h 402"/>
                  <a:gd name="T30" fmla="*/ 252 w 508"/>
                  <a:gd name="T31" fmla="*/ 18 h 402"/>
                  <a:gd name="T32" fmla="*/ 236 w 508"/>
                  <a:gd name="T33" fmla="*/ 8 h 402"/>
                  <a:gd name="T34" fmla="*/ 208 w 508"/>
                  <a:gd name="T35" fmla="*/ 2 h 402"/>
                  <a:gd name="T36" fmla="*/ 204 w 508"/>
                  <a:gd name="T37" fmla="*/ 24 h 402"/>
                  <a:gd name="T38" fmla="*/ 210 w 508"/>
                  <a:gd name="T39" fmla="*/ 48 h 402"/>
                  <a:gd name="T40" fmla="*/ 200 w 508"/>
                  <a:gd name="T41" fmla="*/ 54 h 402"/>
                  <a:gd name="T42" fmla="*/ 182 w 508"/>
                  <a:gd name="T43" fmla="*/ 46 h 402"/>
                  <a:gd name="T44" fmla="*/ 156 w 508"/>
                  <a:gd name="T45" fmla="*/ 32 h 402"/>
                  <a:gd name="T46" fmla="*/ 144 w 508"/>
                  <a:gd name="T47" fmla="*/ 80 h 402"/>
                  <a:gd name="T48" fmla="*/ 136 w 508"/>
                  <a:gd name="T49" fmla="*/ 120 h 402"/>
                  <a:gd name="T50" fmla="*/ 104 w 508"/>
                  <a:gd name="T51" fmla="*/ 204 h 402"/>
                  <a:gd name="T52" fmla="*/ 64 w 508"/>
                  <a:gd name="T53" fmla="*/ 248 h 402"/>
                  <a:gd name="T54" fmla="*/ 42 w 508"/>
                  <a:gd name="T55" fmla="*/ 264 h 402"/>
                  <a:gd name="T56" fmla="*/ 10 w 508"/>
                  <a:gd name="T57" fmla="*/ 292 h 402"/>
                  <a:gd name="T58" fmla="*/ 6 w 508"/>
                  <a:gd name="T59" fmla="*/ 368 h 402"/>
                  <a:gd name="T60" fmla="*/ 16 w 508"/>
                  <a:gd name="T61" fmla="*/ 402 h 402"/>
                  <a:gd name="T62" fmla="*/ 44 w 508"/>
                  <a:gd name="T63" fmla="*/ 398 h 402"/>
                  <a:gd name="T64" fmla="*/ 34 w 508"/>
                  <a:gd name="T65" fmla="*/ 372 h 402"/>
                  <a:gd name="T66" fmla="*/ 24 w 508"/>
                  <a:gd name="T67" fmla="*/ 346 h 402"/>
                  <a:gd name="T68" fmla="*/ 64 w 508"/>
                  <a:gd name="T69" fmla="*/ 324 h 402"/>
                  <a:gd name="T70" fmla="*/ 140 w 508"/>
                  <a:gd name="T71" fmla="*/ 288 h 402"/>
                  <a:gd name="T72" fmla="*/ 152 w 508"/>
                  <a:gd name="T73" fmla="*/ 294 h 402"/>
                  <a:gd name="T74" fmla="*/ 192 w 508"/>
                  <a:gd name="T75" fmla="*/ 274 h 402"/>
                  <a:gd name="T76" fmla="*/ 214 w 508"/>
                  <a:gd name="T77" fmla="*/ 266 h 402"/>
                  <a:gd name="T78" fmla="*/ 250 w 508"/>
                  <a:gd name="T79" fmla="*/ 252 h 402"/>
                  <a:gd name="T80" fmla="*/ 260 w 508"/>
                  <a:gd name="T81" fmla="*/ 188 h 402"/>
                  <a:gd name="T82" fmla="*/ 286 w 508"/>
                  <a:gd name="T83" fmla="*/ 230 h 402"/>
                  <a:gd name="T84" fmla="*/ 314 w 508"/>
                  <a:gd name="T85" fmla="*/ 208 h 402"/>
                  <a:gd name="T86" fmla="*/ 332 w 508"/>
                  <a:gd name="T87" fmla="*/ 198 h 402"/>
                  <a:gd name="T88" fmla="*/ 350 w 508"/>
                  <a:gd name="T89" fmla="*/ 190 h 402"/>
                  <a:gd name="T90" fmla="*/ 376 w 508"/>
                  <a:gd name="T91" fmla="*/ 194 h 402"/>
                  <a:gd name="T92" fmla="*/ 392 w 508"/>
                  <a:gd name="T93" fmla="*/ 186 h 402"/>
                  <a:gd name="T94" fmla="*/ 406 w 508"/>
                  <a:gd name="T95" fmla="*/ 182 h 402"/>
                  <a:gd name="T96" fmla="*/ 414 w 508"/>
                  <a:gd name="T97" fmla="*/ 188 h 402"/>
                  <a:gd name="T98" fmla="*/ 432 w 508"/>
                  <a:gd name="T99" fmla="*/ 180 h 402"/>
                  <a:gd name="T100" fmla="*/ 464 w 508"/>
                  <a:gd name="T101" fmla="*/ 146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8" h="402">
                    <a:moveTo>
                      <a:pt x="476" y="138"/>
                    </a:moveTo>
                    <a:lnTo>
                      <a:pt x="476" y="138"/>
                    </a:lnTo>
                    <a:lnTo>
                      <a:pt x="484" y="134"/>
                    </a:lnTo>
                    <a:lnTo>
                      <a:pt x="488" y="130"/>
                    </a:lnTo>
                    <a:lnTo>
                      <a:pt x="488" y="128"/>
                    </a:lnTo>
                    <a:lnTo>
                      <a:pt x="490" y="126"/>
                    </a:lnTo>
                    <a:lnTo>
                      <a:pt x="492" y="126"/>
                    </a:lnTo>
                    <a:lnTo>
                      <a:pt x="508" y="126"/>
                    </a:lnTo>
                    <a:lnTo>
                      <a:pt x="508" y="116"/>
                    </a:lnTo>
                    <a:lnTo>
                      <a:pt x="508" y="116"/>
                    </a:lnTo>
                    <a:lnTo>
                      <a:pt x="502" y="114"/>
                    </a:lnTo>
                    <a:lnTo>
                      <a:pt x="496" y="110"/>
                    </a:lnTo>
                    <a:lnTo>
                      <a:pt x="472" y="88"/>
                    </a:lnTo>
                    <a:lnTo>
                      <a:pt x="472" y="88"/>
                    </a:lnTo>
                    <a:lnTo>
                      <a:pt x="460" y="58"/>
                    </a:lnTo>
                    <a:lnTo>
                      <a:pt x="446" y="44"/>
                    </a:lnTo>
                    <a:lnTo>
                      <a:pt x="446" y="44"/>
                    </a:lnTo>
                    <a:lnTo>
                      <a:pt x="424" y="42"/>
                    </a:lnTo>
                    <a:lnTo>
                      <a:pt x="406" y="44"/>
                    </a:lnTo>
                    <a:lnTo>
                      <a:pt x="402" y="44"/>
                    </a:lnTo>
                    <a:lnTo>
                      <a:pt x="404" y="54"/>
                    </a:lnTo>
                    <a:lnTo>
                      <a:pt x="404" y="56"/>
                    </a:lnTo>
                    <a:lnTo>
                      <a:pt x="404" y="58"/>
                    </a:lnTo>
                    <a:lnTo>
                      <a:pt x="400" y="58"/>
                    </a:lnTo>
                    <a:lnTo>
                      <a:pt x="388" y="64"/>
                    </a:lnTo>
                    <a:lnTo>
                      <a:pt x="386" y="62"/>
                    </a:lnTo>
                    <a:lnTo>
                      <a:pt x="386" y="62"/>
                    </a:lnTo>
                    <a:lnTo>
                      <a:pt x="372" y="50"/>
                    </a:lnTo>
                    <a:lnTo>
                      <a:pt x="368" y="50"/>
                    </a:lnTo>
                    <a:lnTo>
                      <a:pt x="364" y="50"/>
                    </a:lnTo>
                    <a:lnTo>
                      <a:pt x="364" y="50"/>
                    </a:lnTo>
                    <a:lnTo>
                      <a:pt x="332" y="64"/>
                    </a:lnTo>
                    <a:lnTo>
                      <a:pt x="322" y="68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0" y="70"/>
                    </a:lnTo>
                    <a:lnTo>
                      <a:pt x="304" y="76"/>
                    </a:lnTo>
                    <a:lnTo>
                      <a:pt x="300" y="80"/>
                    </a:lnTo>
                    <a:lnTo>
                      <a:pt x="298" y="76"/>
                    </a:lnTo>
                    <a:lnTo>
                      <a:pt x="298" y="76"/>
                    </a:lnTo>
                    <a:lnTo>
                      <a:pt x="288" y="66"/>
                    </a:lnTo>
                    <a:lnTo>
                      <a:pt x="286" y="62"/>
                    </a:lnTo>
                    <a:lnTo>
                      <a:pt x="286" y="58"/>
                    </a:lnTo>
                    <a:lnTo>
                      <a:pt x="286" y="58"/>
                    </a:lnTo>
                    <a:lnTo>
                      <a:pt x="290" y="50"/>
                    </a:lnTo>
                    <a:lnTo>
                      <a:pt x="300" y="38"/>
                    </a:lnTo>
                    <a:lnTo>
                      <a:pt x="300" y="38"/>
                    </a:lnTo>
                    <a:lnTo>
                      <a:pt x="314" y="22"/>
                    </a:lnTo>
                    <a:lnTo>
                      <a:pt x="318" y="16"/>
                    </a:lnTo>
                    <a:lnTo>
                      <a:pt x="316" y="12"/>
                    </a:lnTo>
                    <a:lnTo>
                      <a:pt x="316" y="12"/>
                    </a:lnTo>
                    <a:lnTo>
                      <a:pt x="312" y="12"/>
                    </a:lnTo>
                    <a:lnTo>
                      <a:pt x="308" y="14"/>
                    </a:lnTo>
                    <a:lnTo>
                      <a:pt x="298" y="20"/>
                    </a:lnTo>
                    <a:lnTo>
                      <a:pt x="298" y="20"/>
                    </a:lnTo>
                    <a:lnTo>
                      <a:pt x="288" y="26"/>
                    </a:lnTo>
                    <a:lnTo>
                      <a:pt x="282" y="28"/>
                    </a:lnTo>
                    <a:lnTo>
                      <a:pt x="282" y="28"/>
                    </a:lnTo>
                    <a:lnTo>
                      <a:pt x="280" y="26"/>
                    </a:lnTo>
                    <a:lnTo>
                      <a:pt x="278" y="20"/>
                    </a:lnTo>
                    <a:lnTo>
                      <a:pt x="276" y="20"/>
                    </a:lnTo>
                    <a:lnTo>
                      <a:pt x="270" y="6"/>
                    </a:lnTo>
                    <a:lnTo>
                      <a:pt x="254" y="16"/>
                    </a:lnTo>
                    <a:lnTo>
                      <a:pt x="252" y="18"/>
                    </a:lnTo>
                    <a:lnTo>
                      <a:pt x="252" y="16"/>
                    </a:lnTo>
                    <a:lnTo>
                      <a:pt x="252" y="16"/>
                    </a:lnTo>
                    <a:lnTo>
                      <a:pt x="252" y="16"/>
                    </a:lnTo>
                    <a:lnTo>
                      <a:pt x="236" y="8"/>
                    </a:lnTo>
                    <a:lnTo>
                      <a:pt x="220" y="2"/>
                    </a:lnTo>
                    <a:lnTo>
                      <a:pt x="220" y="2"/>
                    </a:lnTo>
                    <a:lnTo>
                      <a:pt x="214" y="0"/>
                    </a:lnTo>
                    <a:lnTo>
                      <a:pt x="208" y="2"/>
                    </a:lnTo>
                    <a:lnTo>
                      <a:pt x="204" y="6"/>
                    </a:lnTo>
                    <a:lnTo>
                      <a:pt x="198" y="12"/>
                    </a:lnTo>
                    <a:lnTo>
                      <a:pt x="204" y="24"/>
                    </a:lnTo>
                    <a:lnTo>
                      <a:pt x="204" y="24"/>
                    </a:lnTo>
                    <a:lnTo>
                      <a:pt x="210" y="38"/>
                    </a:lnTo>
                    <a:lnTo>
                      <a:pt x="210" y="44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208" y="52"/>
                    </a:lnTo>
                    <a:lnTo>
                      <a:pt x="204" y="54"/>
                    </a:lnTo>
                    <a:lnTo>
                      <a:pt x="204" y="54"/>
                    </a:lnTo>
                    <a:lnTo>
                      <a:pt x="200" y="54"/>
                    </a:lnTo>
                    <a:lnTo>
                      <a:pt x="194" y="54"/>
                    </a:lnTo>
                    <a:lnTo>
                      <a:pt x="188" y="50"/>
                    </a:lnTo>
                    <a:lnTo>
                      <a:pt x="182" y="46"/>
                    </a:lnTo>
                    <a:lnTo>
                      <a:pt x="182" y="46"/>
                    </a:lnTo>
                    <a:lnTo>
                      <a:pt x="164" y="36"/>
                    </a:lnTo>
                    <a:lnTo>
                      <a:pt x="156" y="32"/>
                    </a:lnTo>
                    <a:lnTo>
                      <a:pt x="156" y="32"/>
                    </a:lnTo>
                    <a:lnTo>
                      <a:pt x="156" y="32"/>
                    </a:lnTo>
                    <a:lnTo>
                      <a:pt x="156" y="34"/>
                    </a:lnTo>
                    <a:lnTo>
                      <a:pt x="156" y="52"/>
                    </a:lnTo>
                    <a:lnTo>
                      <a:pt x="144" y="66"/>
                    </a:lnTo>
                    <a:lnTo>
                      <a:pt x="144" y="80"/>
                    </a:lnTo>
                    <a:lnTo>
                      <a:pt x="148" y="94"/>
                    </a:lnTo>
                    <a:lnTo>
                      <a:pt x="150" y="94"/>
                    </a:lnTo>
                    <a:lnTo>
                      <a:pt x="140" y="108"/>
                    </a:lnTo>
                    <a:lnTo>
                      <a:pt x="136" y="120"/>
                    </a:lnTo>
                    <a:lnTo>
                      <a:pt x="136" y="122"/>
                    </a:lnTo>
                    <a:lnTo>
                      <a:pt x="124" y="134"/>
                    </a:lnTo>
                    <a:lnTo>
                      <a:pt x="104" y="180"/>
                    </a:lnTo>
                    <a:lnTo>
                      <a:pt x="104" y="204"/>
                    </a:lnTo>
                    <a:lnTo>
                      <a:pt x="104" y="204"/>
                    </a:lnTo>
                    <a:lnTo>
                      <a:pt x="60" y="230"/>
                    </a:lnTo>
                    <a:lnTo>
                      <a:pt x="58" y="234"/>
                    </a:lnTo>
                    <a:lnTo>
                      <a:pt x="64" y="248"/>
                    </a:lnTo>
                    <a:lnTo>
                      <a:pt x="64" y="248"/>
                    </a:lnTo>
                    <a:lnTo>
                      <a:pt x="64" y="248"/>
                    </a:lnTo>
                    <a:lnTo>
                      <a:pt x="60" y="266"/>
                    </a:lnTo>
                    <a:lnTo>
                      <a:pt x="42" y="264"/>
                    </a:lnTo>
                    <a:lnTo>
                      <a:pt x="38" y="284"/>
                    </a:lnTo>
                    <a:lnTo>
                      <a:pt x="16" y="284"/>
                    </a:lnTo>
                    <a:lnTo>
                      <a:pt x="10" y="292"/>
                    </a:lnTo>
                    <a:lnTo>
                      <a:pt x="10" y="292"/>
                    </a:lnTo>
                    <a:lnTo>
                      <a:pt x="4" y="306"/>
                    </a:lnTo>
                    <a:lnTo>
                      <a:pt x="0" y="356"/>
                    </a:lnTo>
                    <a:lnTo>
                      <a:pt x="4" y="368"/>
                    </a:lnTo>
                    <a:lnTo>
                      <a:pt x="6" y="368"/>
                    </a:lnTo>
                    <a:lnTo>
                      <a:pt x="6" y="380"/>
                    </a:lnTo>
                    <a:lnTo>
                      <a:pt x="16" y="392"/>
                    </a:lnTo>
                    <a:lnTo>
                      <a:pt x="16" y="392"/>
                    </a:lnTo>
                    <a:lnTo>
                      <a:pt x="16" y="402"/>
                    </a:lnTo>
                    <a:lnTo>
                      <a:pt x="42" y="400"/>
                    </a:lnTo>
                    <a:lnTo>
                      <a:pt x="44" y="398"/>
                    </a:lnTo>
                    <a:lnTo>
                      <a:pt x="44" y="398"/>
                    </a:lnTo>
                    <a:lnTo>
                      <a:pt x="44" y="398"/>
                    </a:lnTo>
                    <a:lnTo>
                      <a:pt x="44" y="396"/>
                    </a:lnTo>
                    <a:lnTo>
                      <a:pt x="52" y="388"/>
                    </a:lnTo>
                    <a:lnTo>
                      <a:pt x="36" y="372"/>
                    </a:lnTo>
                    <a:lnTo>
                      <a:pt x="34" y="372"/>
                    </a:lnTo>
                    <a:lnTo>
                      <a:pt x="24" y="364"/>
                    </a:lnTo>
                    <a:lnTo>
                      <a:pt x="24" y="364"/>
                    </a:lnTo>
                    <a:lnTo>
                      <a:pt x="24" y="362"/>
                    </a:lnTo>
                    <a:lnTo>
                      <a:pt x="24" y="346"/>
                    </a:lnTo>
                    <a:lnTo>
                      <a:pt x="36" y="346"/>
                    </a:lnTo>
                    <a:lnTo>
                      <a:pt x="38" y="340"/>
                    </a:lnTo>
                    <a:lnTo>
                      <a:pt x="32" y="324"/>
                    </a:lnTo>
                    <a:lnTo>
                      <a:pt x="64" y="324"/>
                    </a:lnTo>
                    <a:lnTo>
                      <a:pt x="120" y="298"/>
                    </a:lnTo>
                    <a:lnTo>
                      <a:pt x="126" y="286"/>
                    </a:lnTo>
                    <a:lnTo>
                      <a:pt x="128" y="282"/>
                    </a:lnTo>
                    <a:lnTo>
                      <a:pt x="140" y="288"/>
                    </a:lnTo>
                    <a:lnTo>
                      <a:pt x="140" y="288"/>
                    </a:lnTo>
                    <a:lnTo>
                      <a:pt x="140" y="290"/>
                    </a:lnTo>
                    <a:lnTo>
                      <a:pt x="146" y="296"/>
                    </a:lnTo>
                    <a:lnTo>
                      <a:pt x="152" y="294"/>
                    </a:lnTo>
                    <a:lnTo>
                      <a:pt x="150" y="282"/>
                    </a:lnTo>
                    <a:lnTo>
                      <a:pt x="168" y="282"/>
                    </a:lnTo>
                    <a:lnTo>
                      <a:pt x="186" y="286"/>
                    </a:lnTo>
                    <a:lnTo>
                      <a:pt x="192" y="274"/>
                    </a:lnTo>
                    <a:lnTo>
                      <a:pt x="194" y="272"/>
                    </a:lnTo>
                    <a:lnTo>
                      <a:pt x="194" y="272"/>
                    </a:lnTo>
                    <a:lnTo>
                      <a:pt x="196" y="272"/>
                    </a:lnTo>
                    <a:lnTo>
                      <a:pt x="214" y="266"/>
                    </a:lnTo>
                    <a:lnTo>
                      <a:pt x="218" y="238"/>
                    </a:lnTo>
                    <a:lnTo>
                      <a:pt x="238" y="256"/>
                    </a:lnTo>
                    <a:lnTo>
                      <a:pt x="246" y="256"/>
                    </a:lnTo>
                    <a:lnTo>
                      <a:pt x="250" y="252"/>
                    </a:lnTo>
                    <a:lnTo>
                      <a:pt x="248" y="192"/>
                    </a:lnTo>
                    <a:lnTo>
                      <a:pt x="248" y="190"/>
                    </a:lnTo>
                    <a:lnTo>
                      <a:pt x="248" y="186"/>
                    </a:lnTo>
                    <a:lnTo>
                      <a:pt x="260" y="188"/>
                    </a:lnTo>
                    <a:lnTo>
                      <a:pt x="262" y="188"/>
                    </a:lnTo>
                    <a:lnTo>
                      <a:pt x="264" y="190"/>
                    </a:lnTo>
                    <a:lnTo>
                      <a:pt x="264" y="190"/>
                    </a:lnTo>
                    <a:lnTo>
                      <a:pt x="286" y="230"/>
                    </a:lnTo>
                    <a:lnTo>
                      <a:pt x="312" y="226"/>
                    </a:lnTo>
                    <a:lnTo>
                      <a:pt x="318" y="224"/>
                    </a:lnTo>
                    <a:lnTo>
                      <a:pt x="322" y="216"/>
                    </a:lnTo>
                    <a:lnTo>
                      <a:pt x="314" y="208"/>
                    </a:lnTo>
                    <a:lnTo>
                      <a:pt x="312" y="206"/>
                    </a:lnTo>
                    <a:lnTo>
                      <a:pt x="330" y="200"/>
                    </a:lnTo>
                    <a:lnTo>
                      <a:pt x="332" y="198"/>
                    </a:lnTo>
                    <a:lnTo>
                      <a:pt x="332" y="198"/>
                    </a:lnTo>
                    <a:lnTo>
                      <a:pt x="340" y="206"/>
                    </a:lnTo>
                    <a:lnTo>
                      <a:pt x="346" y="202"/>
                    </a:lnTo>
                    <a:lnTo>
                      <a:pt x="346" y="190"/>
                    </a:lnTo>
                    <a:lnTo>
                      <a:pt x="350" y="190"/>
                    </a:lnTo>
                    <a:lnTo>
                      <a:pt x="364" y="190"/>
                    </a:lnTo>
                    <a:lnTo>
                      <a:pt x="364" y="190"/>
                    </a:lnTo>
                    <a:lnTo>
                      <a:pt x="370" y="192"/>
                    </a:lnTo>
                    <a:lnTo>
                      <a:pt x="376" y="194"/>
                    </a:lnTo>
                    <a:lnTo>
                      <a:pt x="382" y="198"/>
                    </a:lnTo>
                    <a:lnTo>
                      <a:pt x="386" y="202"/>
                    </a:lnTo>
                    <a:lnTo>
                      <a:pt x="388" y="206"/>
                    </a:lnTo>
                    <a:lnTo>
                      <a:pt x="392" y="186"/>
                    </a:lnTo>
                    <a:lnTo>
                      <a:pt x="392" y="186"/>
                    </a:lnTo>
                    <a:lnTo>
                      <a:pt x="396" y="184"/>
                    </a:lnTo>
                    <a:lnTo>
                      <a:pt x="400" y="182"/>
                    </a:lnTo>
                    <a:lnTo>
                      <a:pt x="406" y="182"/>
                    </a:lnTo>
                    <a:lnTo>
                      <a:pt x="412" y="184"/>
                    </a:lnTo>
                    <a:lnTo>
                      <a:pt x="414" y="186"/>
                    </a:lnTo>
                    <a:lnTo>
                      <a:pt x="414" y="186"/>
                    </a:lnTo>
                    <a:lnTo>
                      <a:pt x="414" y="188"/>
                    </a:lnTo>
                    <a:lnTo>
                      <a:pt x="414" y="188"/>
                    </a:lnTo>
                    <a:lnTo>
                      <a:pt x="418" y="188"/>
                    </a:lnTo>
                    <a:lnTo>
                      <a:pt x="418" y="188"/>
                    </a:lnTo>
                    <a:lnTo>
                      <a:pt x="432" y="180"/>
                    </a:lnTo>
                    <a:lnTo>
                      <a:pt x="460" y="160"/>
                    </a:lnTo>
                    <a:lnTo>
                      <a:pt x="460" y="160"/>
                    </a:lnTo>
                    <a:lnTo>
                      <a:pt x="460" y="152"/>
                    </a:lnTo>
                    <a:lnTo>
                      <a:pt x="464" y="146"/>
                    </a:lnTo>
                    <a:lnTo>
                      <a:pt x="470" y="140"/>
                    </a:lnTo>
                    <a:lnTo>
                      <a:pt x="476" y="138"/>
                    </a:lnTo>
                    <a:lnTo>
                      <a:pt x="476" y="138"/>
                    </a:lnTo>
                    <a:close/>
                  </a:path>
                </a:pathLst>
              </a:custGeom>
              <a:solidFill>
                <a:srgbClr val="4EA4DD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MH_Other_18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456487" y="5010151"/>
                <a:ext cx="419517" cy="571189"/>
              </a:xfrm>
              <a:custGeom>
                <a:avLst/>
                <a:gdLst>
                  <a:gd name="T0" fmla="*/ 220 w 304"/>
                  <a:gd name="T1" fmla="*/ 0 h 414"/>
                  <a:gd name="T2" fmla="*/ 206 w 304"/>
                  <a:gd name="T3" fmla="*/ 16 h 414"/>
                  <a:gd name="T4" fmla="*/ 184 w 304"/>
                  <a:gd name="T5" fmla="*/ 32 h 414"/>
                  <a:gd name="T6" fmla="*/ 176 w 304"/>
                  <a:gd name="T7" fmla="*/ 32 h 414"/>
                  <a:gd name="T8" fmla="*/ 174 w 304"/>
                  <a:gd name="T9" fmla="*/ 22 h 414"/>
                  <a:gd name="T10" fmla="*/ 152 w 304"/>
                  <a:gd name="T11" fmla="*/ 24 h 414"/>
                  <a:gd name="T12" fmla="*/ 108 w 304"/>
                  <a:gd name="T13" fmla="*/ 34 h 414"/>
                  <a:gd name="T14" fmla="*/ 72 w 304"/>
                  <a:gd name="T15" fmla="*/ 42 h 414"/>
                  <a:gd name="T16" fmla="*/ 40 w 304"/>
                  <a:gd name="T17" fmla="*/ 56 h 414"/>
                  <a:gd name="T18" fmla="*/ 28 w 304"/>
                  <a:gd name="T19" fmla="*/ 62 h 414"/>
                  <a:gd name="T20" fmla="*/ 16 w 304"/>
                  <a:gd name="T21" fmla="*/ 84 h 414"/>
                  <a:gd name="T22" fmla="*/ 22 w 304"/>
                  <a:gd name="T23" fmla="*/ 92 h 414"/>
                  <a:gd name="T24" fmla="*/ 34 w 304"/>
                  <a:gd name="T25" fmla="*/ 140 h 414"/>
                  <a:gd name="T26" fmla="*/ 32 w 304"/>
                  <a:gd name="T27" fmla="*/ 144 h 414"/>
                  <a:gd name="T28" fmla="*/ 0 w 304"/>
                  <a:gd name="T29" fmla="*/ 200 h 414"/>
                  <a:gd name="T30" fmla="*/ 12 w 304"/>
                  <a:gd name="T31" fmla="*/ 196 h 414"/>
                  <a:gd name="T32" fmla="*/ 18 w 304"/>
                  <a:gd name="T33" fmla="*/ 202 h 414"/>
                  <a:gd name="T34" fmla="*/ 16 w 304"/>
                  <a:gd name="T35" fmla="*/ 226 h 414"/>
                  <a:gd name="T36" fmla="*/ 24 w 304"/>
                  <a:gd name="T37" fmla="*/ 262 h 414"/>
                  <a:gd name="T38" fmla="*/ 40 w 304"/>
                  <a:gd name="T39" fmla="*/ 280 h 414"/>
                  <a:gd name="T40" fmla="*/ 42 w 304"/>
                  <a:gd name="T41" fmla="*/ 304 h 414"/>
                  <a:gd name="T42" fmla="*/ 44 w 304"/>
                  <a:gd name="T43" fmla="*/ 320 h 414"/>
                  <a:gd name="T44" fmla="*/ 44 w 304"/>
                  <a:gd name="T45" fmla="*/ 362 h 414"/>
                  <a:gd name="T46" fmla="*/ 52 w 304"/>
                  <a:gd name="T47" fmla="*/ 362 h 414"/>
                  <a:gd name="T48" fmla="*/ 72 w 304"/>
                  <a:gd name="T49" fmla="*/ 352 h 414"/>
                  <a:gd name="T50" fmla="*/ 84 w 304"/>
                  <a:gd name="T51" fmla="*/ 356 h 414"/>
                  <a:gd name="T52" fmla="*/ 86 w 304"/>
                  <a:gd name="T53" fmla="*/ 366 h 414"/>
                  <a:gd name="T54" fmla="*/ 56 w 304"/>
                  <a:gd name="T55" fmla="*/ 406 h 414"/>
                  <a:gd name="T56" fmla="*/ 72 w 304"/>
                  <a:gd name="T57" fmla="*/ 408 h 414"/>
                  <a:gd name="T58" fmla="*/ 80 w 304"/>
                  <a:gd name="T59" fmla="*/ 406 h 414"/>
                  <a:gd name="T60" fmla="*/ 120 w 304"/>
                  <a:gd name="T61" fmla="*/ 390 h 414"/>
                  <a:gd name="T62" fmla="*/ 142 w 304"/>
                  <a:gd name="T63" fmla="*/ 394 h 414"/>
                  <a:gd name="T64" fmla="*/ 154 w 304"/>
                  <a:gd name="T65" fmla="*/ 390 h 414"/>
                  <a:gd name="T66" fmla="*/ 152 w 304"/>
                  <a:gd name="T67" fmla="*/ 384 h 414"/>
                  <a:gd name="T68" fmla="*/ 150 w 304"/>
                  <a:gd name="T69" fmla="*/ 366 h 414"/>
                  <a:gd name="T70" fmla="*/ 150 w 304"/>
                  <a:gd name="T71" fmla="*/ 358 h 414"/>
                  <a:gd name="T72" fmla="*/ 162 w 304"/>
                  <a:gd name="T73" fmla="*/ 336 h 414"/>
                  <a:gd name="T74" fmla="*/ 162 w 304"/>
                  <a:gd name="T75" fmla="*/ 334 h 414"/>
                  <a:gd name="T76" fmla="*/ 164 w 304"/>
                  <a:gd name="T77" fmla="*/ 324 h 414"/>
                  <a:gd name="T78" fmla="*/ 164 w 304"/>
                  <a:gd name="T79" fmla="*/ 316 h 414"/>
                  <a:gd name="T80" fmla="*/ 178 w 304"/>
                  <a:gd name="T81" fmla="*/ 298 h 414"/>
                  <a:gd name="T82" fmla="*/ 186 w 304"/>
                  <a:gd name="T83" fmla="*/ 278 h 414"/>
                  <a:gd name="T84" fmla="*/ 190 w 304"/>
                  <a:gd name="T85" fmla="*/ 270 h 414"/>
                  <a:gd name="T86" fmla="*/ 206 w 304"/>
                  <a:gd name="T87" fmla="*/ 256 h 414"/>
                  <a:gd name="T88" fmla="*/ 194 w 304"/>
                  <a:gd name="T89" fmla="*/ 242 h 414"/>
                  <a:gd name="T90" fmla="*/ 194 w 304"/>
                  <a:gd name="T91" fmla="*/ 228 h 414"/>
                  <a:gd name="T92" fmla="*/ 224 w 304"/>
                  <a:gd name="T93" fmla="*/ 200 h 414"/>
                  <a:gd name="T94" fmla="*/ 222 w 304"/>
                  <a:gd name="T95" fmla="*/ 192 h 414"/>
                  <a:gd name="T96" fmla="*/ 220 w 304"/>
                  <a:gd name="T97" fmla="*/ 170 h 414"/>
                  <a:gd name="T98" fmla="*/ 230 w 304"/>
                  <a:gd name="T99" fmla="*/ 146 h 414"/>
                  <a:gd name="T100" fmla="*/ 250 w 304"/>
                  <a:gd name="T101" fmla="*/ 136 h 414"/>
                  <a:gd name="T102" fmla="*/ 272 w 304"/>
                  <a:gd name="T103" fmla="*/ 140 h 414"/>
                  <a:gd name="T104" fmla="*/ 284 w 304"/>
                  <a:gd name="T105" fmla="*/ 128 h 414"/>
                  <a:gd name="T106" fmla="*/ 296 w 304"/>
                  <a:gd name="T107" fmla="*/ 108 h 414"/>
                  <a:gd name="T108" fmla="*/ 300 w 304"/>
                  <a:gd name="T109" fmla="*/ 102 h 414"/>
                  <a:gd name="T110" fmla="*/ 296 w 304"/>
                  <a:gd name="T111" fmla="*/ 84 h 414"/>
                  <a:gd name="T112" fmla="*/ 276 w 304"/>
                  <a:gd name="T113" fmla="*/ 52 h 414"/>
                  <a:gd name="T114" fmla="*/ 274 w 304"/>
                  <a:gd name="T115" fmla="*/ 40 h 414"/>
                  <a:gd name="T116" fmla="*/ 264 w 304"/>
                  <a:gd name="T117" fmla="*/ 2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4" h="414">
                    <a:moveTo>
                      <a:pt x="240" y="16"/>
                    </a:moveTo>
                    <a:lnTo>
                      <a:pt x="238" y="16"/>
                    </a:lnTo>
                    <a:lnTo>
                      <a:pt x="220" y="0"/>
                    </a:lnTo>
                    <a:lnTo>
                      <a:pt x="212" y="6"/>
                    </a:lnTo>
                    <a:lnTo>
                      <a:pt x="212" y="6"/>
                    </a:lnTo>
                    <a:lnTo>
                      <a:pt x="206" y="16"/>
                    </a:lnTo>
                    <a:lnTo>
                      <a:pt x="200" y="24"/>
                    </a:lnTo>
                    <a:lnTo>
                      <a:pt x="192" y="28"/>
                    </a:lnTo>
                    <a:lnTo>
                      <a:pt x="184" y="32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6" y="32"/>
                    </a:lnTo>
                    <a:lnTo>
                      <a:pt x="176" y="32"/>
                    </a:lnTo>
                    <a:lnTo>
                      <a:pt x="174" y="28"/>
                    </a:lnTo>
                    <a:lnTo>
                      <a:pt x="174" y="22"/>
                    </a:lnTo>
                    <a:lnTo>
                      <a:pt x="180" y="4"/>
                    </a:lnTo>
                    <a:lnTo>
                      <a:pt x="152" y="22"/>
                    </a:lnTo>
                    <a:lnTo>
                      <a:pt x="152" y="24"/>
                    </a:lnTo>
                    <a:lnTo>
                      <a:pt x="152" y="24"/>
                    </a:lnTo>
                    <a:lnTo>
                      <a:pt x="128" y="24"/>
                    </a:lnTo>
                    <a:lnTo>
                      <a:pt x="108" y="34"/>
                    </a:lnTo>
                    <a:lnTo>
                      <a:pt x="108" y="36"/>
                    </a:lnTo>
                    <a:lnTo>
                      <a:pt x="84" y="36"/>
                    </a:lnTo>
                    <a:lnTo>
                      <a:pt x="72" y="42"/>
                    </a:lnTo>
                    <a:lnTo>
                      <a:pt x="68" y="54"/>
                    </a:lnTo>
                    <a:lnTo>
                      <a:pt x="66" y="56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34" y="56"/>
                    </a:lnTo>
                    <a:lnTo>
                      <a:pt x="28" y="62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16" y="84"/>
                    </a:lnTo>
                    <a:lnTo>
                      <a:pt x="20" y="88"/>
                    </a:lnTo>
                    <a:lnTo>
                      <a:pt x="22" y="94"/>
                    </a:lnTo>
                    <a:lnTo>
                      <a:pt x="22" y="92"/>
                    </a:lnTo>
                    <a:lnTo>
                      <a:pt x="34" y="138"/>
                    </a:lnTo>
                    <a:lnTo>
                      <a:pt x="34" y="138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4" y="144"/>
                    </a:lnTo>
                    <a:lnTo>
                      <a:pt x="32" y="144"/>
                    </a:lnTo>
                    <a:lnTo>
                      <a:pt x="32" y="144"/>
                    </a:lnTo>
                    <a:lnTo>
                      <a:pt x="0" y="188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8" y="196"/>
                    </a:lnTo>
                    <a:lnTo>
                      <a:pt x="12" y="196"/>
                    </a:lnTo>
                    <a:lnTo>
                      <a:pt x="12" y="196"/>
                    </a:lnTo>
                    <a:lnTo>
                      <a:pt x="16" y="198"/>
                    </a:lnTo>
                    <a:lnTo>
                      <a:pt x="18" y="202"/>
                    </a:lnTo>
                    <a:lnTo>
                      <a:pt x="16" y="214"/>
                    </a:lnTo>
                    <a:lnTo>
                      <a:pt x="16" y="214"/>
                    </a:lnTo>
                    <a:lnTo>
                      <a:pt x="16" y="226"/>
                    </a:lnTo>
                    <a:lnTo>
                      <a:pt x="18" y="238"/>
                    </a:lnTo>
                    <a:lnTo>
                      <a:pt x="20" y="250"/>
                    </a:lnTo>
                    <a:lnTo>
                      <a:pt x="24" y="262"/>
                    </a:lnTo>
                    <a:lnTo>
                      <a:pt x="36" y="274"/>
                    </a:lnTo>
                    <a:lnTo>
                      <a:pt x="36" y="274"/>
                    </a:lnTo>
                    <a:lnTo>
                      <a:pt x="40" y="280"/>
                    </a:lnTo>
                    <a:lnTo>
                      <a:pt x="40" y="286"/>
                    </a:lnTo>
                    <a:lnTo>
                      <a:pt x="36" y="294"/>
                    </a:lnTo>
                    <a:lnTo>
                      <a:pt x="42" y="304"/>
                    </a:lnTo>
                    <a:lnTo>
                      <a:pt x="42" y="304"/>
                    </a:lnTo>
                    <a:lnTo>
                      <a:pt x="44" y="310"/>
                    </a:lnTo>
                    <a:lnTo>
                      <a:pt x="44" y="320"/>
                    </a:lnTo>
                    <a:lnTo>
                      <a:pt x="40" y="330"/>
                    </a:lnTo>
                    <a:lnTo>
                      <a:pt x="34" y="344"/>
                    </a:lnTo>
                    <a:lnTo>
                      <a:pt x="44" y="362"/>
                    </a:lnTo>
                    <a:lnTo>
                      <a:pt x="46" y="366"/>
                    </a:lnTo>
                    <a:lnTo>
                      <a:pt x="52" y="362"/>
                    </a:lnTo>
                    <a:lnTo>
                      <a:pt x="52" y="362"/>
                    </a:lnTo>
                    <a:lnTo>
                      <a:pt x="60" y="356"/>
                    </a:lnTo>
                    <a:lnTo>
                      <a:pt x="66" y="352"/>
                    </a:lnTo>
                    <a:lnTo>
                      <a:pt x="72" y="352"/>
                    </a:lnTo>
                    <a:lnTo>
                      <a:pt x="78" y="352"/>
                    </a:lnTo>
                    <a:lnTo>
                      <a:pt x="78" y="352"/>
                    </a:lnTo>
                    <a:lnTo>
                      <a:pt x="84" y="356"/>
                    </a:lnTo>
                    <a:lnTo>
                      <a:pt x="86" y="362"/>
                    </a:lnTo>
                    <a:lnTo>
                      <a:pt x="86" y="362"/>
                    </a:lnTo>
                    <a:lnTo>
                      <a:pt x="86" y="366"/>
                    </a:lnTo>
                    <a:lnTo>
                      <a:pt x="82" y="374"/>
                    </a:lnTo>
                    <a:lnTo>
                      <a:pt x="66" y="392"/>
                    </a:lnTo>
                    <a:lnTo>
                      <a:pt x="56" y="406"/>
                    </a:lnTo>
                    <a:lnTo>
                      <a:pt x="60" y="414"/>
                    </a:lnTo>
                    <a:lnTo>
                      <a:pt x="60" y="414"/>
                    </a:lnTo>
                    <a:lnTo>
                      <a:pt x="72" y="408"/>
                    </a:lnTo>
                    <a:lnTo>
                      <a:pt x="76" y="406"/>
                    </a:lnTo>
                    <a:lnTo>
                      <a:pt x="80" y="406"/>
                    </a:lnTo>
                    <a:lnTo>
                      <a:pt x="80" y="406"/>
                    </a:lnTo>
                    <a:lnTo>
                      <a:pt x="94" y="402"/>
                    </a:lnTo>
                    <a:lnTo>
                      <a:pt x="120" y="390"/>
                    </a:lnTo>
                    <a:lnTo>
                      <a:pt x="120" y="390"/>
                    </a:lnTo>
                    <a:lnTo>
                      <a:pt x="126" y="388"/>
                    </a:lnTo>
                    <a:lnTo>
                      <a:pt x="134" y="390"/>
                    </a:lnTo>
                    <a:lnTo>
                      <a:pt x="142" y="394"/>
                    </a:lnTo>
                    <a:lnTo>
                      <a:pt x="150" y="402"/>
                    </a:lnTo>
                    <a:lnTo>
                      <a:pt x="154" y="400"/>
                    </a:lnTo>
                    <a:lnTo>
                      <a:pt x="154" y="390"/>
                    </a:lnTo>
                    <a:lnTo>
                      <a:pt x="152" y="388"/>
                    </a:lnTo>
                    <a:lnTo>
                      <a:pt x="152" y="388"/>
                    </a:lnTo>
                    <a:lnTo>
                      <a:pt x="152" y="384"/>
                    </a:lnTo>
                    <a:lnTo>
                      <a:pt x="154" y="380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50" y="362"/>
                    </a:lnTo>
                    <a:lnTo>
                      <a:pt x="150" y="358"/>
                    </a:lnTo>
                    <a:lnTo>
                      <a:pt x="150" y="358"/>
                    </a:lnTo>
                    <a:lnTo>
                      <a:pt x="158" y="352"/>
                    </a:lnTo>
                    <a:lnTo>
                      <a:pt x="166" y="346"/>
                    </a:lnTo>
                    <a:lnTo>
                      <a:pt x="162" y="336"/>
                    </a:lnTo>
                    <a:lnTo>
                      <a:pt x="162" y="336"/>
                    </a:lnTo>
                    <a:lnTo>
                      <a:pt x="162" y="336"/>
                    </a:lnTo>
                    <a:lnTo>
                      <a:pt x="162" y="334"/>
                    </a:lnTo>
                    <a:lnTo>
                      <a:pt x="162" y="334"/>
                    </a:lnTo>
                    <a:lnTo>
                      <a:pt x="166" y="328"/>
                    </a:lnTo>
                    <a:lnTo>
                      <a:pt x="164" y="324"/>
                    </a:lnTo>
                    <a:lnTo>
                      <a:pt x="164" y="324"/>
                    </a:lnTo>
                    <a:lnTo>
                      <a:pt x="164" y="320"/>
                    </a:lnTo>
                    <a:lnTo>
                      <a:pt x="164" y="316"/>
                    </a:lnTo>
                    <a:lnTo>
                      <a:pt x="170" y="308"/>
                    </a:lnTo>
                    <a:lnTo>
                      <a:pt x="180" y="300"/>
                    </a:lnTo>
                    <a:lnTo>
                      <a:pt x="178" y="298"/>
                    </a:lnTo>
                    <a:lnTo>
                      <a:pt x="176" y="296"/>
                    </a:lnTo>
                    <a:lnTo>
                      <a:pt x="186" y="292"/>
                    </a:lnTo>
                    <a:lnTo>
                      <a:pt x="186" y="278"/>
                    </a:lnTo>
                    <a:lnTo>
                      <a:pt x="186" y="278"/>
                    </a:lnTo>
                    <a:lnTo>
                      <a:pt x="186" y="274"/>
                    </a:lnTo>
                    <a:lnTo>
                      <a:pt x="190" y="270"/>
                    </a:lnTo>
                    <a:lnTo>
                      <a:pt x="194" y="266"/>
                    </a:lnTo>
                    <a:lnTo>
                      <a:pt x="200" y="260"/>
                    </a:lnTo>
                    <a:lnTo>
                      <a:pt x="206" y="256"/>
                    </a:lnTo>
                    <a:lnTo>
                      <a:pt x="206" y="256"/>
                    </a:lnTo>
                    <a:lnTo>
                      <a:pt x="194" y="242"/>
                    </a:lnTo>
                    <a:lnTo>
                      <a:pt x="194" y="242"/>
                    </a:lnTo>
                    <a:lnTo>
                      <a:pt x="192" y="238"/>
                    </a:lnTo>
                    <a:lnTo>
                      <a:pt x="192" y="232"/>
                    </a:lnTo>
                    <a:lnTo>
                      <a:pt x="194" y="228"/>
                    </a:lnTo>
                    <a:lnTo>
                      <a:pt x="198" y="222"/>
                    </a:lnTo>
                    <a:lnTo>
                      <a:pt x="198" y="220"/>
                    </a:lnTo>
                    <a:lnTo>
                      <a:pt x="224" y="200"/>
                    </a:lnTo>
                    <a:lnTo>
                      <a:pt x="224" y="194"/>
                    </a:lnTo>
                    <a:lnTo>
                      <a:pt x="224" y="194"/>
                    </a:lnTo>
                    <a:lnTo>
                      <a:pt x="222" y="192"/>
                    </a:lnTo>
                    <a:lnTo>
                      <a:pt x="220" y="186"/>
                    </a:lnTo>
                    <a:lnTo>
                      <a:pt x="220" y="178"/>
                    </a:lnTo>
                    <a:lnTo>
                      <a:pt x="220" y="170"/>
                    </a:lnTo>
                    <a:lnTo>
                      <a:pt x="220" y="170"/>
                    </a:lnTo>
                    <a:lnTo>
                      <a:pt x="224" y="156"/>
                    </a:lnTo>
                    <a:lnTo>
                      <a:pt x="230" y="146"/>
                    </a:lnTo>
                    <a:lnTo>
                      <a:pt x="238" y="138"/>
                    </a:lnTo>
                    <a:lnTo>
                      <a:pt x="250" y="136"/>
                    </a:lnTo>
                    <a:lnTo>
                      <a:pt x="250" y="136"/>
                    </a:lnTo>
                    <a:lnTo>
                      <a:pt x="252" y="136"/>
                    </a:lnTo>
                    <a:lnTo>
                      <a:pt x="262" y="140"/>
                    </a:lnTo>
                    <a:lnTo>
                      <a:pt x="272" y="140"/>
                    </a:lnTo>
                    <a:lnTo>
                      <a:pt x="284" y="128"/>
                    </a:lnTo>
                    <a:lnTo>
                      <a:pt x="284" y="128"/>
                    </a:lnTo>
                    <a:lnTo>
                      <a:pt x="284" y="128"/>
                    </a:lnTo>
                    <a:lnTo>
                      <a:pt x="284" y="128"/>
                    </a:lnTo>
                    <a:lnTo>
                      <a:pt x="296" y="120"/>
                    </a:lnTo>
                    <a:lnTo>
                      <a:pt x="296" y="108"/>
                    </a:lnTo>
                    <a:lnTo>
                      <a:pt x="296" y="106"/>
                    </a:lnTo>
                    <a:lnTo>
                      <a:pt x="296" y="104"/>
                    </a:lnTo>
                    <a:lnTo>
                      <a:pt x="300" y="102"/>
                    </a:lnTo>
                    <a:lnTo>
                      <a:pt x="304" y="98"/>
                    </a:lnTo>
                    <a:lnTo>
                      <a:pt x="304" y="96"/>
                    </a:lnTo>
                    <a:lnTo>
                      <a:pt x="296" y="84"/>
                    </a:lnTo>
                    <a:lnTo>
                      <a:pt x="296" y="84"/>
                    </a:lnTo>
                    <a:lnTo>
                      <a:pt x="286" y="68"/>
                    </a:lnTo>
                    <a:lnTo>
                      <a:pt x="276" y="52"/>
                    </a:lnTo>
                    <a:lnTo>
                      <a:pt x="276" y="52"/>
                    </a:lnTo>
                    <a:lnTo>
                      <a:pt x="274" y="46"/>
                    </a:lnTo>
                    <a:lnTo>
                      <a:pt x="274" y="40"/>
                    </a:lnTo>
                    <a:lnTo>
                      <a:pt x="276" y="34"/>
                    </a:lnTo>
                    <a:lnTo>
                      <a:pt x="280" y="28"/>
                    </a:lnTo>
                    <a:lnTo>
                      <a:pt x="264" y="20"/>
                    </a:lnTo>
                    <a:lnTo>
                      <a:pt x="240" y="16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MH_Other_19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7670799" y="5159376"/>
                <a:ext cx="388861" cy="475991"/>
              </a:xfrm>
              <a:custGeom>
                <a:avLst/>
                <a:gdLst>
                  <a:gd name="T0" fmla="*/ 132 w 282"/>
                  <a:gd name="T1" fmla="*/ 24 h 344"/>
                  <a:gd name="T2" fmla="*/ 118 w 282"/>
                  <a:gd name="T3" fmla="*/ 40 h 344"/>
                  <a:gd name="T4" fmla="*/ 92 w 282"/>
                  <a:gd name="T5" fmla="*/ 34 h 344"/>
                  <a:gd name="T6" fmla="*/ 78 w 282"/>
                  <a:gd name="T7" fmla="*/ 42 h 344"/>
                  <a:gd name="T8" fmla="*/ 70 w 282"/>
                  <a:gd name="T9" fmla="*/ 74 h 344"/>
                  <a:gd name="T10" fmla="*/ 74 w 282"/>
                  <a:gd name="T11" fmla="*/ 92 h 344"/>
                  <a:gd name="T12" fmla="*/ 46 w 282"/>
                  <a:gd name="T13" fmla="*/ 116 h 344"/>
                  <a:gd name="T14" fmla="*/ 48 w 282"/>
                  <a:gd name="T15" fmla="*/ 134 h 344"/>
                  <a:gd name="T16" fmla="*/ 56 w 282"/>
                  <a:gd name="T17" fmla="*/ 142 h 344"/>
                  <a:gd name="T18" fmla="*/ 56 w 282"/>
                  <a:gd name="T19" fmla="*/ 148 h 344"/>
                  <a:gd name="T20" fmla="*/ 36 w 282"/>
                  <a:gd name="T21" fmla="*/ 166 h 344"/>
                  <a:gd name="T22" fmla="*/ 36 w 282"/>
                  <a:gd name="T23" fmla="*/ 186 h 344"/>
                  <a:gd name="T24" fmla="*/ 30 w 282"/>
                  <a:gd name="T25" fmla="*/ 190 h 344"/>
                  <a:gd name="T26" fmla="*/ 14 w 282"/>
                  <a:gd name="T27" fmla="*/ 208 h 344"/>
                  <a:gd name="T28" fmla="*/ 16 w 282"/>
                  <a:gd name="T29" fmla="*/ 216 h 344"/>
                  <a:gd name="T30" fmla="*/ 16 w 282"/>
                  <a:gd name="T31" fmla="*/ 236 h 344"/>
                  <a:gd name="T32" fmla="*/ 6 w 282"/>
                  <a:gd name="T33" fmla="*/ 250 h 344"/>
                  <a:gd name="T34" fmla="*/ 0 w 282"/>
                  <a:gd name="T35" fmla="*/ 254 h 344"/>
                  <a:gd name="T36" fmla="*/ 6 w 282"/>
                  <a:gd name="T37" fmla="*/ 272 h 344"/>
                  <a:gd name="T38" fmla="*/ 52 w 282"/>
                  <a:gd name="T39" fmla="*/ 272 h 344"/>
                  <a:gd name="T40" fmla="*/ 70 w 282"/>
                  <a:gd name="T41" fmla="*/ 292 h 344"/>
                  <a:gd name="T42" fmla="*/ 102 w 282"/>
                  <a:gd name="T43" fmla="*/ 342 h 344"/>
                  <a:gd name="T44" fmla="*/ 132 w 282"/>
                  <a:gd name="T45" fmla="*/ 340 h 344"/>
                  <a:gd name="T46" fmla="*/ 152 w 282"/>
                  <a:gd name="T47" fmla="*/ 290 h 344"/>
                  <a:gd name="T48" fmla="*/ 172 w 282"/>
                  <a:gd name="T49" fmla="*/ 292 h 344"/>
                  <a:gd name="T50" fmla="*/ 170 w 282"/>
                  <a:gd name="T51" fmla="*/ 276 h 344"/>
                  <a:gd name="T52" fmla="*/ 194 w 282"/>
                  <a:gd name="T53" fmla="*/ 276 h 344"/>
                  <a:gd name="T54" fmla="*/ 208 w 282"/>
                  <a:gd name="T55" fmla="*/ 256 h 344"/>
                  <a:gd name="T56" fmla="*/ 222 w 282"/>
                  <a:gd name="T57" fmla="*/ 226 h 344"/>
                  <a:gd name="T58" fmla="*/ 218 w 282"/>
                  <a:gd name="T59" fmla="*/ 208 h 344"/>
                  <a:gd name="T60" fmla="*/ 236 w 282"/>
                  <a:gd name="T61" fmla="*/ 194 h 344"/>
                  <a:gd name="T62" fmla="*/ 238 w 282"/>
                  <a:gd name="T63" fmla="*/ 182 h 344"/>
                  <a:gd name="T64" fmla="*/ 244 w 282"/>
                  <a:gd name="T65" fmla="*/ 172 h 344"/>
                  <a:gd name="T66" fmla="*/ 238 w 282"/>
                  <a:gd name="T67" fmla="*/ 154 h 344"/>
                  <a:gd name="T68" fmla="*/ 262 w 282"/>
                  <a:gd name="T69" fmla="*/ 134 h 344"/>
                  <a:gd name="T70" fmla="*/ 234 w 282"/>
                  <a:gd name="T71" fmla="*/ 112 h 344"/>
                  <a:gd name="T72" fmla="*/ 242 w 282"/>
                  <a:gd name="T73" fmla="*/ 108 h 344"/>
                  <a:gd name="T74" fmla="*/ 266 w 282"/>
                  <a:gd name="T75" fmla="*/ 96 h 344"/>
                  <a:gd name="T76" fmla="*/ 282 w 282"/>
                  <a:gd name="T77" fmla="*/ 74 h 344"/>
                  <a:gd name="T78" fmla="*/ 270 w 282"/>
                  <a:gd name="T79" fmla="*/ 66 h 344"/>
                  <a:gd name="T80" fmla="*/ 270 w 282"/>
                  <a:gd name="T81" fmla="*/ 58 h 344"/>
                  <a:gd name="T82" fmla="*/ 266 w 282"/>
                  <a:gd name="T83" fmla="*/ 58 h 344"/>
                  <a:gd name="T84" fmla="*/ 256 w 282"/>
                  <a:gd name="T85" fmla="*/ 64 h 344"/>
                  <a:gd name="T86" fmla="*/ 234 w 282"/>
                  <a:gd name="T87" fmla="*/ 54 h 344"/>
                  <a:gd name="T88" fmla="*/ 226 w 282"/>
                  <a:gd name="T89" fmla="*/ 42 h 344"/>
                  <a:gd name="T90" fmla="*/ 222 w 282"/>
                  <a:gd name="T91" fmla="*/ 50 h 344"/>
                  <a:gd name="T92" fmla="*/ 208 w 282"/>
                  <a:gd name="T93" fmla="*/ 60 h 344"/>
                  <a:gd name="T94" fmla="*/ 186 w 282"/>
                  <a:gd name="T95" fmla="*/ 60 h 344"/>
                  <a:gd name="T96" fmla="*/ 178 w 282"/>
                  <a:gd name="T97" fmla="*/ 54 h 344"/>
                  <a:gd name="T98" fmla="*/ 170 w 282"/>
                  <a:gd name="T99" fmla="*/ 30 h 344"/>
                  <a:gd name="T100" fmla="*/ 160 w 282"/>
                  <a:gd name="T101" fmla="*/ 2 h 344"/>
                  <a:gd name="T102" fmla="*/ 146 w 282"/>
                  <a:gd name="T103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2" h="344">
                    <a:moveTo>
                      <a:pt x="146" y="14"/>
                    </a:moveTo>
                    <a:lnTo>
                      <a:pt x="146" y="14"/>
                    </a:lnTo>
                    <a:lnTo>
                      <a:pt x="132" y="24"/>
                    </a:lnTo>
                    <a:lnTo>
                      <a:pt x="120" y="38"/>
                    </a:lnTo>
                    <a:lnTo>
                      <a:pt x="118" y="38"/>
                    </a:lnTo>
                    <a:lnTo>
                      <a:pt x="118" y="40"/>
                    </a:lnTo>
                    <a:lnTo>
                      <a:pt x="102" y="40"/>
                    </a:lnTo>
                    <a:lnTo>
                      <a:pt x="102" y="40"/>
                    </a:lnTo>
                    <a:lnTo>
                      <a:pt x="92" y="34"/>
                    </a:lnTo>
                    <a:lnTo>
                      <a:pt x="92" y="34"/>
                    </a:lnTo>
                    <a:lnTo>
                      <a:pt x="84" y="38"/>
                    </a:lnTo>
                    <a:lnTo>
                      <a:pt x="78" y="42"/>
                    </a:lnTo>
                    <a:lnTo>
                      <a:pt x="74" y="50"/>
                    </a:lnTo>
                    <a:lnTo>
                      <a:pt x="70" y="60"/>
                    </a:lnTo>
                    <a:lnTo>
                      <a:pt x="70" y="74"/>
                    </a:lnTo>
                    <a:lnTo>
                      <a:pt x="80" y="66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4" y="94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42" y="124"/>
                    </a:lnTo>
                    <a:lnTo>
                      <a:pt x="42" y="128"/>
                    </a:lnTo>
                    <a:lnTo>
                      <a:pt x="48" y="134"/>
                    </a:lnTo>
                    <a:lnTo>
                      <a:pt x="48" y="134"/>
                    </a:lnTo>
                    <a:lnTo>
                      <a:pt x="54" y="140"/>
                    </a:lnTo>
                    <a:lnTo>
                      <a:pt x="56" y="142"/>
                    </a:lnTo>
                    <a:lnTo>
                      <a:pt x="56" y="146"/>
                    </a:lnTo>
                    <a:lnTo>
                      <a:pt x="56" y="146"/>
                    </a:lnTo>
                    <a:lnTo>
                      <a:pt x="56" y="148"/>
                    </a:lnTo>
                    <a:lnTo>
                      <a:pt x="54" y="152"/>
                    </a:lnTo>
                    <a:lnTo>
                      <a:pt x="36" y="166"/>
                    </a:lnTo>
                    <a:lnTo>
                      <a:pt x="36" y="166"/>
                    </a:lnTo>
                    <a:lnTo>
                      <a:pt x="38" y="174"/>
                    </a:lnTo>
                    <a:lnTo>
                      <a:pt x="36" y="184"/>
                    </a:lnTo>
                    <a:lnTo>
                      <a:pt x="36" y="186"/>
                    </a:lnTo>
                    <a:lnTo>
                      <a:pt x="36" y="186"/>
                    </a:lnTo>
                    <a:lnTo>
                      <a:pt x="30" y="190"/>
                    </a:lnTo>
                    <a:lnTo>
                      <a:pt x="30" y="190"/>
                    </a:lnTo>
                    <a:lnTo>
                      <a:pt x="28" y="194"/>
                    </a:lnTo>
                    <a:lnTo>
                      <a:pt x="24" y="200"/>
                    </a:lnTo>
                    <a:lnTo>
                      <a:pt x="14" y="208"/>
                    </a:lnTo>
                    <a:lnTo>
                      <a:pt x="14" y="210"/>
                    </a:lnTo>
                    <a:lnTo>
                      <a:pt x="14" y="210"/>
                    </a:lnTo>
                    <a:lnTo>
                      <a:pt x="16" y="216"/>
                    </a:lnTo>
                    <a:lnTo>
                      <a:pt x="14" y="226"/>
                    </a:lnTo>
                    <a:lnTo>
                      <a:pt x="14" y="226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4" y="242"/>
                    </a:lnTo>
                    <a:lnTo>
                      <a:pt x="6" y="250"/>
                    </a:lnTo>
                    <a:lnTo>
                      <a:pt x="4" y="250"/>
                    </a:lnTo>
                    <a:lnTo>
                      <a:pt x="0" y="252"/>
                    </a:lnTo>
                    <a:lnTo>
                      <a:pt x="0" y="254"/>
                    </a:lnTo>
                    <a:lnTo>
                      <a:pt x="6" y="272"/>
                    </a:lnTo>
                    <a:lnTo>
                      <a:pt x="6" y="272"/>
                    </a:lnTo>
                    <a:lnTo>
                      <a:pt x="6" y="272"/>
                    </a:lnTo>
                    <a:lnTo>
                      <a:pt x="28" y="272"/>
                    </a:lnTo>
                    <a:lnTo>
                      <a:pt x="50" y="272"/>
                    </a:lnTo>
                    <a:lnTo>
                      <a:pt x="52" y="272"/>
                    </a:lnTo>
                    <a:lnTo>
                      <a:pt x="52" y="274"/>
                    </a:lnTo>
                    <a:lnTo>
                      <a:pt x="70" y="290"/>
                    </a:lnTo>
                    <a:lnTo>
                      <a:pt x="70" y="292"/>
                    </a:lnTo>
                    <a:lnTo>
                      <a:pt x="70" y="292"/>
                    </a:lnTo>
                    <a:lnTo>
                      <a:pt x="82" y="322"/>
                    </a:lnTo>
                    <a:lnTo>
                      <a:pt x="102" y="342"/>
                    </a:lnTo>
                    <a:lnTo>
                      <a:pt x="112" y="344"/>
                    </a:lnTo>
                    <a:lnTo>
                      <a:pt x="112" y="320"/>
                    </a:lnTo>
                    <a:lnTo>
                      <a:pt x="132" y="340"/>
                    </a:lnTo>
                    <a:lnTo>
                      <a:pt x="136" y="336"/>
                    </a:lnTo>
                    <a:lnTo>
                      <a:pt x="150" y="306"/>
                    </a:lnTo>
                    <a:lnTo>
                      <a:pt x="152" y="290"/>
                    </a:lnTo>
                    <a:lnTo>
                      <a:pt x="154" y="290"/>
                    </a:lnTo>
                    <a:lnTo>
                      <a:pt x="156" y="290"/>
                    </a:lnTo>
                    <a:lnTo>
                      <a:pt x="172" y="292"/>
                    </a:lnTo>
                    <a:lnTo>
                      <a:pt x="170" y="280"/>
                    </a:lnTo>
                    <a:lnTo>
                      <a:pt x="170" y="278"/>
                    </a:lnTo>
                    <a:lnTo>
                      <a:pt x="170" y="276"/>
                    </a:lnTo>
                    <a:lnTo>
                      <a:pt x="174" y="276"/>
                    </a:lnTo>
                    <a:lnTo>
                      <a:pt x="194" y="276"/>
                    </a:lnTo>
                    <a:lnTo>
                      <a:pt x="194" y="276"/>
                    </a:lnTo>
                    <a:lnTo>
                      <a:pt x="200" y="270"/>
                    </a:lnTo>
                    <a:lnTo>
                      <a:pt x="204" y="262"/>
                    </a:lnTo>
                    <a:lnTo>
                      <a:pt x="208" y="256"/>
                    </a:lnTo>
                    <a:lnTo>
                      <a:pt x="208" y="250"/>
                    </a:lnTo>
                    <a:lnTo>
                      <a:pt x="206" y="222"/>
                    </a:lnTo>
                    <a:lnTo>
                      <a:pt x="222" y="226"/>
                    </a:lnTo>
                    <a:lnTo>
                      <a:pt x="228" y="218"/>
                    </a:lnTo>
                    <a:lnTo>
                      <a:pt x="220" y="210"/>
                    </a:lnTo>
                    <a:lnTo>
                      <a:pt x="218" y="208"/>
                    </a:lnTo>
                    <a:lnTo>
                      <a:pt x="234" y="192"/>
                    </a:lnTo>
                    <a:lnTo>
                      <a:pt x="234" y="194"/>
                    </a:lnTo>
                    <a:lnTo>
                      <a:pt x="236" y="194"/>
                    </a:lnTo>
                    <a:lnTo>
                      <a:pt x="246" y="198"/>
                    </a:lnTo>
                    <a:lnTo>
                      <a:pt x="246" y="196"/>
                    </a:lnTo>
                    <a:lnTo>
                      <a:pt x="238" y="182"/>
                    </a:lnTo>
                    <a:lnTo>
                      <a:pt x="242" y="180"/>
                    </a:lnTo>
                    <a:lnTo>
                      <a:pt x="246" y="178"/>
                    </a:lnTo>
                    <a:lnTo>
                      <a:pt x="244" y="172"/>
                    </a:lnTo>
                    <a:lnTo>
                      <a:pt x="236" y="156"/>
                    </a:lnTo>
                    <a:lnTo>
                      <a:pt x="238" y="156"/>
                    </a:lnTo>
                    <a:lnTo>
                      <a:pt x="238" y="154"/>
                    </a:lnTo>
                    <a:lnTo>
                      <a:pt x="260" y="142"/>
                    </a:lnTo>
                    <a:lnTo>
                      <a:pt x="262" y="134"/>
                    </a:lnTo>
                    <a:lnTo>
                      <a:pt x="262" y="134"/>
                    </a:lnTo>
                    <a:lnTo>
                      <a:pt x="240" y="120"/>
                    </a:lnTo>
                    <a:lnTo>
                      <a:pt x="236" y="116"/>
                    </a:lnTo>
                    <a:lnTo>
                      <a:pt x="234" y="112"/>
                    </a:lnTo>
                    <a:lnTo>
                      <a:pt x="234" y="112"/>
                    </a:lnTo>
                    <a:lnTo>
                      <a:pt x="236" y="108"/>
                    </a:lnTo>
                    <a:lnTo>
                      <a:pt x="242" y="108"/>
                    </a:lnTo>
                    <a:lnTo>
                      <a:pt x="266" y="112"/>
                    </a:lnTo>
                    <a:lnTo>
                      <a:pt x="266" y="98"/>
                    </a:lnTo>
                    <a:lnTo>
                      <a:pt x="266" y="96"/>
                    </a:lnTo>
                    <a:lnTo>
                      <a:pt x="278" y="84"/>
                    </a:lnTo>
                    <a:lnTo>
                      <a:pt x="282" y="74"/>
                    </a:lnTo>
                    <a:lnTo>
                      <a:pt x="282" y="74"/>
                    </a:lnTo>
                    <a:lnTo>
                      <a:pt x="276" y="72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70" y="64"/>
                    </a:lnTo>
                    <a:lnTo>
                      <a:pt x="270" y="60"/>
                    </a:lnTo>
                    <a:lnTo>
                      <a:pt x="270" y="58"/>
                    </a:lnTo>
                    <a:lnTo>
                      <a:pt x="268" y="58"/>
                    </a:lnTo>
                    <a:lnTo>
                      <a:pt x="266" y="58"/>
                    </a:lnTo>
                    <a:lnTo>
                      <a:pt x="266" y="58"/>
                    </a:lnTo>
                    <a:lnTo>
                      <a:pt x="262" y="62"/>
                    </a:lnTo>
                    <a:lnTo>
                      <a:pt x="256" y="64"/>
                    </a:lnTo>
                    <a:lnTo>
                      <a:pt x="256" y="64"/>
                    </a:lnTo>
                    <a:lnTo>
                      <a:pt x="250" y="62"/>
                    </a:lnTo>
                    <a:lnTo>
                      <a:pt x="244" y="62"/>
                    </a:lnTo>
                    <a:lnTo>
                      <a:pt x="234" y="54"/>
                    </a:lnTo>
                    <a:lnTo>
                      <a:pt x="234" y="54"/>
                    </a:lnTo>
                    <a:lnTo>
                      <a:pt x="234" y="54"/>
                    </a:lnTo>
                    <a:lnTo>
                      <a:pt x="226" y="42"/>
                    </a:lnTo>
                    <a:lnTo>
                      <a:pt x="226" y="44"/>
                    </a:lnTo>
                    <a:lnTo>
                      <a:pt x="226" y="44"/>
                    </a:lnTo>
                    <a:lnTo>
                      <a:pt x="222" y="50"/>
                    </a:lnTo>
                    <a:lnTo>
                      <a:pt x="216" y="58"/>
                    </a:lnTo>
                    <a:lnTo>
                      <a:pt x="216" y="58"/>
                    </a:lnTo>
                    <a:lnTo>
                      <a:pt x="208" y="60"/>
                    </a:lnTo>
                    <a:lnTo>
                      <a:pt x="200" y="62"/>
                    </a:lnTo>
                    <a:lnTo>
                      <a:pt x="194" y="62"/>
                    </a:lnTo>
                    <a:lnTo>
                      <a:pt x="186" y="60"/>
                    </a:lnTo>
                    <a:lnTo>
                      <a:pt x="186" y="60"/>
                    </a:lnTo>
                    <a:lnTo>
                      <a:pt x="182" y="58"/>
                    </a:lnTo>
                    <a:lnTo>
                      <a:pt x="178" y="54"/>
                    </a:lnTo>
                    <a:lnTo>
                      <a:pt x="174" y="46"/>
                    </a:lnTo>
                    <a:lnTo>
                      <a:pt x="170" y="30"/>
                    </a:lnTo>
                    <a:lnTo>
                      <a:pt x="170" y="30"/>
                    </a:lnTo>
                    <a:lnTo>
                      <a:pt x="166" y="12"/>
                    </a:lnTo>
                    <a:lnTo>
                      <a:pt x="164" y="6"/>
                    </a:lnTo>
                    <a:lnTo>
                      <a:pt x="160" y="2"/>
                    </a:lnTo>
                    <a:lnTo>
                      <a:pt x="160" y="2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48" y="14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MH_Other_20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7842251" y="4864101"/>
                <a:ext cx="334001" cy="385634"/>
              </a:xfrm>
              <a:custGeom>
                <a:avLst/>
                <a:gdLst>
                  <a:gd name="T0" fmla="*/ 136 w 242"/>
                  <a:gd name="T1" fmla="*/ 8 h 280"/>
                  <a:gd name="T2" fmla="*/ 116 w 242"/>
                  <a:gd name="T3" fmla="*/ 10 h 280"/>
                  <a:gd name="T4" fmla="*/ 84 w 242"/>
                  <a:gd name="T5" fmla="*/ 4 h 280"/>
                  <a:gd name="T6" fmla="*/ 62 w 242"/>
                  <a:gd name="T7" fmla="*/ 28 h 280"/>
                  <a:gd name="T8" fmla="*/ 54 w 242"/>
                  <a:gd name="T9" fmla="*/ 64 h 280"/>
                  <a:gd name="T10" fmla="*/ 44 w 242"/>
                  <a:gd name="T11" fmla="*/ 74 h 280"/>
                  <a:gd name="T12" fmla="*/ 42 w 242"/>
                  <a:gd name="T13" fmla="*/ 88 h 280"/>
                  <a:gd name="T14" fmla="*/ 32 w 242"/>
                  <a:gd name="T15" fmla="*/ 106 h 280"/>
                  <a:gd name="T16" fmla="*/ 6 w 242"/>
                  <a:gd name="T17" fmla="*/ 140 h 280"/>
                  <a:gd name="T18" fmla="*/ 0 w 242"/>
                  <a:gd name="T19" fmla="*/ 148 h 280"/>
                  <a:gd name="T20" fmla="*/ 20 w 242"/>
                  <a:gd name="T21" fmla="*/ 186 h 280"/>
                  <a:gd name="T22" fmla="*/ 30 w 242"/>
                  <a:gd name="T23" fmla="*/ 202 h 280"/>
                  <a:gd name="T24" fmla="*/ 30 w 242"/>
                  <a:gd name="T25" fmla="*/ 206 h 280"/>
                  <a:gd name="T26" fmla="*/ 28 w 242"/>
                  <a:gd name="T27" fmla="*/ 210 h 280"/>
                  <a:gd name="T28" fmla="*/ 40 w 242"/>
                  <a:gd name="T29" fmla="*/ 214 h 280"/>
                  <a:gd name="T30" fmla="*/ 48 w 242"/>
                  <a:gd name="T31" fmla="*/ 224 h 280"/>
                  <a:gd name="T32" fmla="*/ 56 w 242"/>
                  <a:gd name="T33" fmla="*/ 262 h 280"/>
                  <a:gd name="T34" fmla="*/ 64 w 242"/>
                  <a:gd name="T35" fmla="*/ 270 h 280"/>
                  <a:gd name="T36" fmla="*/ 74 w 242"/>
                  <a:gd name="T37" fmla="*/ 272 h 280"/>
                  <a:gd name="T38" fmla="*/ 84 w 242"/>
                  <a:gd name="T39" fmla="*/ 268 h 280"/>
                  <a:gd name="T40" fmla="*/ 90 w 242"/>
                  <a:gd name="T41" fmla="*/ 260 h 280"/>
                  <a:gd name="T42" fmla="*/ 104 w 242"/>
                  <a:gd name="T43" fmla="*/ 250 h 280"/>
                  <a:gd name="T44" fmla="*/ 122 w 242"/>
                  <a:gd name="T45" fmla="*/ 270 h 280"/>
                  <a:gd name="T46" fmla="*/ 134 w 242"/>
                  <a:gd name="T47" fmla="*/ 272 h 280"/>
                  <a:gd name="T48" fmla="*/ 150 w 242"/>
                  <a:gd name="T49" fmla="*/ 268 h 280"/>
                  <a:gd name="T50" fmla="*/ 166 w 242"/>
                  <a:gd name="T51" fmla="*/ 280 h 280"/>
                  <a:gd name="T52" fmla="*/ 170 w 242"/>
                  <a:gd name="T53" fmla="*/ 246 h 280"/>
                  <a:gd name="T54" fmla="*/ 180 w 242"/>
                  <a:gd name="T55" fmla="*/ 234 h 280"/>
                  <a:gd name="T56" fmla="*/ 172 w 242"/>
                  <a:gd name="T57" fmla="*/ 224 h 280"/>
                  <a:gd name="T58" fmla="*/ 178 w 242"/>
                  <a:gd name="T59" fmla="*/ 220 h 280"/>
                  <a:gd name="T60" fmla="*/ 204 w 242"/>
                  <a:gd name="T61" fmla="*/ 188 h 280"/>
                  <a:gd name="T62" fmla="*/ 204 w 242"/>
                  <a:gd name="T63" fmla="*/ 204 h 280"/>
                  <a:gd name="T64" fmla="*/ 226 w 242"/>
                  <a:gd name="T65" fmla="*/ 172 h 280"/>
                  <a:gd name="T66" fmla="*/ 228 w 242"/>
                  <a:gd name="T67" fmla="*/ 136 h 280"/>
                  <a:gd name="T68" fmla="*/ 214 w 242"/>
                  <a:gd name="T69" fmla="*/ 136 h 280"/>
                  <a:gd name="T70" fmla="*/ 210 w 242"/>
                  <a:gd name="T71" fmla="*/ 128 h 280"/>
                  <a:gd name="T72" fmla="*/ 230 w 242"/>
                  <a:gd name="T73" fmla="*/ 116 h 280"/>
                  <a:gd name="T74" fmla="*/ 240 w 242"/>
                  <a:gd name="T75" fmla="*/ 106 h 280"/>
                  <a:gd name="T76" fmla="*/ 232 w 242"/>
                  <a:gd name="T77" fmla="*/ 70 h 280"/>
                  <a:gd name="T78" fmla="*/ 220 w 242"/>
                  <a:gd name="T79" fmla="*/ 68 h 280"/>
                  <a:gd name="T80" fmla="*/ 220 w 242"/>
                  <a:gd name="T81" fmla="*/ 64 h 280"/>
                  <a:gd name="T82" fmla="*/ 214 w 242"/>
                  <a:gd name="T83" fmla="*/ 54 h 280"/>
                  <a:gd name="T84" fmla="*/ 172 w 242"/>
                  <a:gd name="T85" fmla="*/ 48 h 280"/>
                  <a:gd name="T86" fmla="*/ 156 w 242"/>
                  <a:gd name="T87" fmla="*/ 64 h 280"/>
                  <a:gd name="T88" fmla="*/ 154 w 242"/>
                  <a:gd name="T89" fmla="*/ 36 h 280"/>
                  <a:gd name="T90" fmla="*/ 178 w 242"/>
                  <a:gd name="T91" fmla="*/ 1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42" h="280">
                    <a:moveTo>
                      <a:pt x="148" y="4"/>
                    </a:moveTo>
                    <a:lnTo>
                      <a:pt x="148" y="4"/>
                    </a:lnTo>
                    <a:lnTo>
                      <a:pt x="136" y="8"/>
                    </a:lnTo>
                    <a:lnTo>
                      <a:pt x="126" y="12"/>
                    </a:lnTo>
                    <a:lnTo>
                      <a:pt x="126" y="12"/>
                    </a:lnTo>
                    <a:lnTo>
                      <a:pt x="116" y="10"/>
                    </a:lnTo>
                    <a:lnTo>
                      <a:pt x="102" y="6"/>
                    </a:lnTo>
                    <a:lnTo>
                      <a:pt x="84" y="4"/>
                    </a:lnTo>
                    <a:lnTo>
                      <a:pt x="84" y="4"/>
                    </a:lnTo>
                    <a:lnTo>
                      <a:pt x="78" y="6"/>
                    </a:lnTo>
                    <a:lnTo>
                      <a:pt x="74" y="12"/>
                    </a:lnTo>
                    <a:lnTo>
                      <a:pt x="62" y="28"/>
                    </a:lnTo>
                    <a:lnTo>
                      <a:pt x="74" y="52"/>
                    </a:lnTo>
                    <a:lnTo>
                      <a:pt x="54" y="64"/>
                    </a:lnTo>
                    <a:lnTo>
                      <a:pt x="54" y="64"/>
                    </a:lnTo>
                    <a:lnTo>
                      <a:pt x="38" y="60"/>
                    </a:lnTo>
                    <a:lnTo>
                      <a:pt x="38" y="60"/>
                    </a:lnTo>
                    <a:lnTo>
                      <a:pt x="44" y="74"/>
                    </a:lnTo>
                    <a:lnTo>
                      <a:pt x="44" y="78"/>
                    </a:lnTo>
                    <a:lnTo>
                      <a:pt x="44" y="82"/>
                    </a:lnTo>
                    <a:lnTo>
                      <a:pt x="42" y="88"/>
                    </a:lnTo>
                    <a:lnTo>
                      <a:pt x="42" y="88"/>
                    </a:lnTo>
                    <a:lnTo>
                      <a:pt x="36" y="100"/>
                    </a:lnTo>
                    <a:lnTo>
                      <a:pt x="32" y="106"/>
                    </a:lnTo>
                    <a:lnTo>
                      <a:pt x="4" y="132"/>
                    </a:lnTo>
                    <a:lnTo>
                      <a:pt x="10" y="136"/>
                    </a:lnTo>
                    <a:lnTo>
                      <a:pt x="6" y="140"/>
                    </a:lnTo>
                    <a:lnTo>
                      <a:pt x="6" y="140"/>
                    </a:lnTo>
                    <a:lnTo>
                      <a:pt x="2" y="144"/>
                    </a:lnTo>
                    <a:lnTo>
                      <a:pt x="0" y="148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20" y="186"/>
                    </a:lnTo>
                    <a:lnTo>
                      <a:pt x="20" y="186"/>
                    </a:lnTo>
                    <a:lnTo>
                      <a:pt x="20" y="186"/>
                    </a:lnTo>
                    <a:lnTo>
                      <a:pt x="30" y="202"/>
                    </a:lnTo>
                    <a:lnTo>
                      <a:pt x="30" y="204"/>
                    </a:lnTo>
                    <a:lnTo>
                      <a:pt x="30" y="20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0" y="208"/>
                    </a:lnTo>
                    <a:lnTo>
                      <a:pt x="28" y="210"/>
                    </a:lnTo>
                    <a:lnTo>
                      <a:pt x="28" y="210"/>
                    </a:lnTo>
                    <a:lnTo>
                      <a:pt x="34" y="210"/>
                    </a:lnTo>
                    <a:lnTo>
                      <a:pt x="40" y="214"/>
                    </a:lnTo>
                    <a:lnTo>
                      <a:pt x="40" y="214"/>
                    </a:lnTo>
                    <a:lnTo>
                      <a:pt x="44" y="218"/>
                    </a:lnTo>
                    <a:lnTo>
                      <a:pt x="48" y="224"/>
                    </a:lnTo>
                    <a:lnTo>
                      <a:pt x="50" y="234"/>
                    </a:lnTo>
                    <a:lnTo>
                      <a:pt x="52" y="246"/>
                    </a:lnTo>
                    <a:lnTo>
                      <a:pt x="56" y="262"/>
                    </a:lnTo>
                    <a:lnTo>
                      <a:pt x="56" y="262"/>
                    </a:lnTo>
                    <a:lnTo>
                      <a:pt x="58" y="266"/>
                    </a:lnTo>
                    <a:lnTo>
                      <a:pt x="64" y="270"/>
                    </a:lnTo>
                    <a:lnTo>
                      <a:pt x="64" y="270"/>
                    </a:lnTo>
                    <a:lnTo>
                      <a:pt x="68" y="272"/>
                    </a:lnTo>
                    <a:lnTo>
                      <a:pt x="74" y="272"/>
                    </a:lnTo>
                    <a:lnTo>
                      <a:pt x="80" y="270"/>
                    </a:lnTo>
                    <a:lnTo>
                      <a:pt x="84" y="268"/>
                    </a:lnTo>
                    <a:lnTo>
                      <a:pt x="84" y="268"/>
                    </a:lnTo>
                    <a:lnTo>
                      <a:pt x="90" y="264"/>
                    </a:lnTo>
                    <a:lnTo>
                      <a:pt x="90" y="260"/>
                    </a:lnTo>
                    <a:lnTo>
                      <a:pt x="90" y="260"/>
                    </a:lnTo>
                    <a:lnTo>
                      <a:pt x="90" y="258"/>
                    </a:lnTo>
                    <a:lnTo>
                      <a:pt x="104" y="248"/>
                    </a:lnTo>
                    <a:lnTo>
                      <a:pt x="104" y="250"/>
                    </a:lnTo>
                    <a:lnTo>
                      <a:pt x="116" y="268"/>
                    </a:lnTo>
                    <a:lnTo>
                      <a:pt x="116" y="268"/>
                    </a:lnTo>
                    <a:lnTo>
                      <a:pt x="122" y="270"/>
                    </a:lnTo>
                    <a:lnTo>
                      <a:pt x="130" y="272"/>
                    </a:lnTo>
                    <a:lnTo>
                      <a:pt x="134" y="272"/>
                    </a:lnTo>
                    <a:lnTo>
                      <a:pt x="134" y="272"/>
                    </a:lnTo>
                    <a:lnTo>
                      <a:pt x="130" y="262"/>
                    </a:lnTo>
                    <a:lnTo>
                      <a:pt x="146" y="268"/>
                    </a:lnTo>
                    <a:lnTo>
                      <a:pt x="150" y="268"/>
                    </a:lnTo>
                    <a:lnTo>
                      <a:pt x="150" y="268"/>
                    </a:lnTo>
                    <a:lnTo>
                      <a:pt x="152" y="270"/>
                    </a:lnTo>
                    <a:lnTo>
                      <a:pt x="166" y="280"/>
                    </a:lnTo>
                    <a:lnTo>
                      <a:pt x="170" y="274"/>
                    </a:lnTo>
                    <a:lnTo>
                      <a:pt x="168" y="248"/>
                    </a:lnTo>
                    <a:lnTo>
                      <a:pt x="170" y="246"/>
                    </a:lnTo>
                    <a:lnTo>
                      <a:pt x="170" y="246"/>
                    </a:lnTo>
                    <a:lnTo>
                      <a:pt x="180" y="234"/>
                    </a:lnTo>
                    <a:lnTo>
                      <a:pt x="180" y="234"/>
                    </a:lnTo>
                    <a:lnTo>
                      <a:pt x="180" y="232"/>
                    </a:lnTo>
                    <a:lnTo>
                      <a:pt x="176" y="226"/>
                    </a:lnTo>
                    <a:lnTo>
                      <a:pt x="172" y="224"/>
                    </a:lnTo>
                    <a:lnTo>
                      <a:pt x="174" y="222"/>
                    </a:lnTo>
                    <a:lnTo>
                      <a:pt x="176" y="220"/>
                    </a:lnTo>
                    <a:lnTo>
                      <a:pt x="178" y="220"/>
                    </a:lnTo>
                    <a:lnTo>
                      <a:pt x="198" y="186"/>
                    </a:lnTo>
                    <a:lnTo>
                      <a:pt x="200" y="188"/>
                    </a:lnTo>
                    <a:lnTo>
                      <a:pt x="204" y="188"/>
                    </a:lnTo>
                    <a:lnTo>
                      <a:pt x="204" y="188"/>
                    </a:lnTo>
                    <a:lnTo>
                      <a:pt x="204" y="190"/>
                    </a:lnTo>
                    <a:lnTo>
                      <a:pt x="204" y="204"/>
                    </a:lnTo>
                    <a:lnTo>
                      <a:pt x="204" y="204"/>
                    </a:lnTo>
                    <a:lnTo>
                      <a:pt x="228" y="184"/>
                    </a:lnTo>
                    <a:lnTo>
                      <a:pt x="226" y="172"/>
                    </a:lnTo>
                    <a:lnTo>
                      <a:pt x="222" y="172"/>
                    </a:lnTo>
                    <a:lnTo>
                      <a:pt x="214" y="174"/>
                    </a:lnTo>
                    <a:lnTo>
                      <a:pt x="228" y="136"/>
                    </a:lnTo>
                    <a:lnTo>
                      <a:pt x="216" y="136"/>
                    </a:lnTo>
                    <a:lnTo>
                      <a:pt x="216" y="136"/>
                    </a:lnTo>
                    <a:lnTo>
                      <a:pt x="214" y="136"/>
                    </a:lnTo>
                    <a:lnTo>
                      <a:pt x="214" y="134"/>
                    </a:lnTo>
                    <a:lnTo>
                      <a:pt x="210" y="128"/>
                    </a:lnTo>
                    <a:lnTo>
                      <a:pt x="210" y="128"/>
                    </a:lnTo>
                    <a:lnTo>
                      <a:pt x="208" y="122"/>
                    </a:lnTo>
                    <a:lnTo>
                      <a:pt x="210" y="116"/>
                    </a:lnTo>
                    <a:lnTo>
                      <a:pt x="230" y="116"/>
                    </a:lnTo>
                    <a:lnTo>
                      <a:pt x="242" y="116"/>
                    </a:lnTo>
                    <a:lnTo>
                      <a:pt x="242" y="116"/>
                    </a:lnTo>
                    <a:lnTo>
                      <a:pt x="240" y="106"/>
                    </a:lnTo>
                    <a:lnTo>
                      <a:pt x="232" y="92"/>
                    </a:lnTo>
                    <a:lnTo>
                      <a:pt x="216" y="86"/>
                    </a:lnTo>
                    <a:lnTo>
                      <a:pt x="232" y="70"/>
                    </a:lnTo>
                    <a:lnTo>
                      <a:pt x="232" y="66"/>
                    </a:lnTo>
                    <a:lnTo>
                      <a:pt x="224" y="68"/>
                    </a:lnTo>
                    <a:lnTo>
                      <a:pt x="220" y="68"/>
                    </a:lnTo>
                    <a:lnTo>
                      <a:pt x="220" y="66"/>
                    </a:lnTo>
                    <a:lnTo>
                      <a:pt x="220" y="66"/>
                    </a:lnTo>
                    <a:lnTo>
                      <a:pt x="220" y="64"/>
                    </a:lnTo>
                    <a:lnTo>
                      <a:pt x="220" y="64"/>
                    </a:lnTo>
                    <a:lnTo>
                      <a:pt x="218" y="58"/>
                    </a:lnTo>
                    <a:lnTo>
                      <a:pt x="214" y="54"/>
                    </a:lnTo>
                    <a:lnTo>
                      <a:pt x="210" y="50"/>
                    </a:lnTo>
                    <a:lnTo>
                      <a:pt x="204" y="48"/>
                    </a:lnTo>
                    <a:lnTo>
                      <a:pt x="172" y="48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56" y="64"/>
                    </a:lnTo>
                    <a:lnTo>
                      <a:pt x="104" y="48"/>
                    </a:lnTo>
                    <a:lnTo>
                      <a:pt x="154" y="36"/>
                    </a:lnTo>
                    <a:lnTo>
                      <a:pt x="154" y="36"/>
                    </a:lnTo>
                    <a:lnTo>
                      <a:pt x="158" y="34"/>
                    </a:lnTo>
                    <a:lnTo>
                      <a:pt x="162" y="30"/>
                    </a:lnTo>
                    <a:lnTo>
                      <a:pt x="178" y="12"/>
                    </a:lnTo>
                    <a:lnTo>
                      <a:pt x="162" y="0"/>
                    </a:lnTo>
                    <a:lnTo>
                      <a:pt x="148" y="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MH_Other_2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521574" y="4535487"/>
                <a:ext cx="421131" cy="516329"/>
              </a:xfrm>
              <a:custGeom>
                <a:avLst/>
                <a:gdLst>
                  <a:gd name="T0" fmla="*/ 192 w 306"/>
                  <a:gd name="T1" fmla="*/ 106 h 374"/>
                  <a:gd name="T2" fmla="*/ 180 w 306"/>
                  <a:gd name="T3" fmla="*/ 70 h 374"/>
                  <a:gd name="T4" fmla="*/ 142 w 306"/>
                  <a:gd name="T5" fmla="*/ 46 h 374"/>
                  <a:gd name="T6" fmla="*/ 110 w 306"/>
                  <a:gd name="T7" fmla="*/ 34 h 374"/>
                  <a:gd name="T8" fmla="*/ 96 w 306"/>
                  <a:gd name="T9" fmla="*/ 22 h 374"/>
                  <a:gd name="T10" fmla="*/ 76 w 306"/>
                  <a:gd name="T11" fmla="*/ 2 h 374"/>
                  <a:gd name="T12" fmla="*/ 96 w 306"/>
                  <a:gd name="T13" fmla="*/ 34 h 374"/>
                  <a:gd name="T14" fmla="*/ 86 w 306"/>
                  <a:gd name="T15" fmla="*/ 60 h 374"/>
                  <a:gd name="T16" fmla="*/ 74 w 306"/>
                  <a:gd name="T17" fmla="*/ 72 h 374"/>
                  <a:gd name="T18" fmla="*/ 64 w 306"/>
                  <a:gd name="T19" fmla="*/ 66 h 374"/>
                  <a:gd name="T20" fmla="*/ 38 w 306"/>
                  <a:gd name="T21" fmla="*/ 46 h 374"/>
                  <a:gd name="T22" fmla="*/ 46 w 306"/>
                  <a:gd name="T23" fmla="*/ 70 h 374"/>
                  <a:gd name="T24" fmla="*/ 46 w 306"/>
                  <a:gd name="T25" fmla="*/ 74 h 374"/>
                  <a:gd name="T26" fmla="*/ 28 w 306"/>
                  <a:gd name="T27" fmla="*/ 88 h 374"/>
                  <a:gd name="T28" fmla="*/ 22 w 306"/>
                  <a:gd name="T29" fmla="*/ 94 h 374"/>
                  <a:gd name="T30" fmla="*/ 24 w 306"/>
                  <a:gd name="T31" fmla="*/ 116 h 374"/>
                  <a:gd name="T32" fmla="*/ 18 w 306"/>
                  <a:gd name="T33" fmla="*/ 126 h 374"/>
                  <a:gd name="T34" fmla="*/ 16 w 306"/>
                  <a:gd name="T35" fmla="*/ 126 h 374"/>
                  <a:gd name="T36" fmla="*/ 2 w 306"/>
                  <a:gd name="T37" fmla="*/ 126 h 374"/>
                  <a:gd name="T38" fmla="*/ 18 w 306"/>
                  <a:gd name="T39" fmla="*/ 144 h 374"/>
                  <a:gd name="T40" fmla="*/ 28 w 306"/>
                  <a:gd name="T41" fmla="*/ 162 h 374"/>
                  <a:gd name="T42" fmla="*/ 42 w 306"/>
                  <a:gd name="T43" fmla="*/ 160 h 374"/>
                  <a:gd name="T44" fmla="*/ 60 w 306"/>
                  <a:gd name="T45" fmla="*/ 166 h 374"/>
                  <a:gd name="T46" fmla="*/ 70 w 306"/>
                  <a:gd name="T47" fmla="*/ 178 h 374"/>
                  <a:gd name="T48" fmla="*/ 68 w 306"/>
                  <a:gd name="T49" fmla="*/ 200 h 374"/>
                  <a:gd name="T50" fmla="*/ 72 w 306"/>
                  <a:gd name="T51" fmla="*/ 210 h 374"/>
                  <a:gd name="T52" fmla="*/ 60 w 306"/>
                  <a:gd name="T53" fmla="*/ 218 h 374"/>
                  <a:gd name="T54" fmla="*/ 52 w 306"/>
                  <a:gd name="T55" fmla="*/ 224 h 374"/>
                  <a:gd name="T56" fmla="*/ 50 w 306"/>
                  <a:gd name="T57" fmla="*/ 230 h 374"/>
                  <a:gd name="T58" fmla="*/ 52 w 306"/>
                  <a:gd name="T59" fmla="*/ 254 h 374"/>
                  <a:gd name="T60" fmla="*/ 76 w 306"/>
                  <a:gd name="T61" fmla="*/ 258 h 374"/>
                  <a:gd name="T62" fmla="*/ 102 w 306"/>
                  <a:gd name="T63" fmla="*/ 352 h 374"/>
                  <a:gd name="T64" fmla="*/ 100 w 306"/>
                  <a:gd name="T65" fmla="*/ 364 h 374"/>
                  <a:gd name="T66" fmla="*/ 146 w 306"/>
                  <a:gd name="T67" fmla="*/ 346 h 374"/>
                  <a:gd name="T68" fmla="*/ 134 w 306"/>
                  <a:gd name="T69" fmla="*/ 374 h 374"/>
                  <a:gd name="T70" fmla="*/ 146 w 306"/>
                  <a:gd name="T71" fmla="*/ 366 h 374"/>
                  <a:gd name="T72" fmla="*/ 156 w 306"/>
                  <a:gd name="T73" fmla="*/ 350 h 374"/>
                  <a:gd name="T74" fmla="*/ 174 w 306"/>
                  <a:gd name="T75" fmla="*/ 340 h 374"/>
                  <a:gd name="T76" fmla="*/ 220 w 306"/>
                  <a:gd name="T77" fmla="*/ 360 h 374"/>
                  <a:gd name="T78" fmla="*/ 260 w 306"/>
                  <a:gd name="T79" fmla="*/ 342 h 374"/>
                  <a:gd name="T80" fmla="*/ 272 w 306"/>
                  <a:gd name="T81" fmla="*/ 320 h 374"/>
                  <a:gd name="T82" fmla="*/ 260 w 306"/>
                  <a:gd name="T83" fmla="*/ 296 h 374"/>
                  <a:gd name="T84" fmla="*/ 300 w 306"/>
                  <a:gd name="T85" fmla="*/ 292 h 374"/>
                  <a:gd name="T86" fmla="*/ 306 w 306"/>
                  <a:gd name="T87" fmla="*/ 246 h 374"/>
                  <a:gd name="T88" fmla="*/ 290 w 306"/>
                  <a:gd name="T89" fmla="*/ 226 h 374"/>
                  <a:gd name="T90" fmla="*/ 272 w 306"/>
                  <a:gd name="T91" fmla="*/ 232 h 374"/>
                  <a:gd name="T92" fmla="*/ 256 w 306"/>
                  <a:gd name="T93" fmla="*/ 226 h 374"/>
                  <a:gd name="T94" fmla="*/ 244 w 306"/>
                  <a:gd name="T95" fmla="*/ 210 h 374"/>
                  <a:gd name="T96" fmla="*/ 226 w 306"/>
                  <a:gd name="T97" fmla="*/ 198 h 374"/>
                  <a:gd name="T98" fmla="*/ 216 w 306"/>
                  <a:gd name="T99" fmla="*/ 186 h 374"/>
                  <a:gd name="T100" fmla="*/ 216 w 306"/>
                  <a:gd name="T101" fmla="*/ 180 h 374"/>
                  <a:gd name="T102" fmla="*/ 230 w 306"/>
                  <a:gd name="T103" fmla="*/ 152 h 374"/>
                  <a:gd name="T104" fmla="*/ 234 w 306"/>
                  <a:gd name="T105" fmla="*/ 128 h 374"/>
                  <a:gd name="T106" fmla="*/ 258 w 306"/>
                  <a:gd name="T107" fmla="*/ 130 h 374"/>
                  <a:gd name="T108" fmla="*/ 260 w 306"/>
                  <a:gd name="T109" fmla="*/ 104 h 374"/>
                  <a:gd name="T110" fmla="*/ 230 w 306"/>
                  <a:gd name="T111" fmla="*/ 122 h 374"/>
                  <a:gd name="T112" fmla="*/ 214 w 306"/>
                  <a:gd name="T113" fmla="*/ 120 h 374"/>
                  <a:gd name="T114" fmla="*/ 194 w 306"/>
                  <a:gd name="T115" fmla="*/ 10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6" h="374">
                    <a:moveTo>
                      <a:pt x="192" y="106"/>
                    </a:moveTo>
                    <a:lnTo>
                      <a:pt x="192" y="106"/>
                    </a:lnTo>
                    <a:lnTo>
                      <a:pt x="192" y="106"/>
                    </a:lnTo>
                    <a:lnTo>
                      <a:pt x="192" y="106"/>
                    </a:lnTo>
                    <a:lnTo>
                      <a:pt x="186" y="86"/>
                    </a:lnTo>
                    <a:lnTo>
                      <a:pt x="180" y="70"/>
                    </a:lnTo>
                    <a:lnTo>
                      <a:pt x="174" y="60"/>
                    </a:lnTo>
                    <a:lnTo>
                      <a:pt x="170" y="56"/>
                    </a:lnTo>
                    <a:lnTo>
                      <a:pt x="142" y="46"/>
                    </a:lnTo>
                    <a:lnTo>
                      <a:pt x="142" y="46"/>
                    </a:lnTo>
                    <a:lnTo>
                      <a:pt x="122" y="40"/>
                    </a:lnTo>
                    <a:lnTo>
                      <a:pt x="110" y="34"/>
                    </a:lnTo>
                    <a:lnTo>
                      <a:pt x="110" y="34"/>
                    </a:lnTo>
                    <a:lnTo>
                      <a:pt x="104" y="30"/>
                    </a:lnTo>
                    <a:lnTo>
                      <a:pt x="96" y="22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82" y="14"/>
                    </a:lnTo>
                    <a:lnTo>
                      <a:pt x="96" y="34"/>
                    </a:lnTo>
                    <a:lnTo>
                      <a:pt x="98" y="36"/>
                    </a:lnTo>
                    <a:lnTo>
                      <a:pt x="98" y="38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78" y="70"/>
                    </a:lnTo>
                    <a:lnTo>
                      <a:pt x="74" y="72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64" y="66"/>
                    </a:lnTo>
                    <a:lnTo>
                      <a:pt x="52" y="50"/>
                    </a:lnTo>
                    <a:lnTo>
                      <a:pt x="38" y="46"/>
                    </a:lnTo>
                    <a:lnTo>
                      <a:pt x="38" y="46"/>
                    </a:lnTo>
                    <a:lnTo>
                      <a:pt x="40" y="54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46" y="74"/>
                    </a:lnTo>
                    <a:lnTo>
                      <a:pt x="44" y="82"/>
                    </a:lnTo>
                    <a:lnTo>
                      <a:pt x="28" y="88"/>
                    </a:lnTo>
                    <a:lnTo>
                      <a:pt x="28" y="88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2" y="94"/>
                    </a:lnTo>
                    <a:lnTo>
                      <a:pt x="22" y="102"/>
                    </a:lnTo>
                    <a:lnTo>
                      <a:pt x="22" y="102"/>
                    </a:lnTo>
                    <a:lnTo>
                      <a:pt x="24" y="116"/>
                    </a:lnTo>
                    <a:lnTo>
                      <a:pt x="20" y="124"/>
                    </a:lnTo>
                    <a:lnTo>
                      <a:pt x="20" y="124"/>
                    </a:lnTo>
                    <a:lnTo>
                      <a:pt x="18" y="126"/>
                    </a:lnTo>
                    <a:lnTo>
                      <a:pt x="16" y="126"/>
                    </a:lnTo>
                    <a:lnTo>
                      <a:pt x="16" y="126"/>
                    </a:lnTo>
                    <a:lnTo>
                      <a:pt x="16" y="126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2" y="126"/>
                    </a:lnTo>
                    <a:lnTo>
                      <a:pt x="8" y="130"/>
                    </a:lnTo>
                    <a:lnTo>
                      <a:pt x="8" y="130"/>
                    </a:lnTo>
                    <a:lnTo>
                      <a:pt x="18" y="144"/>
                    </a:lnTo>
                    <a:lnTo>
                      <a:pt x="28" y="160"/>
                    </a:lnTo>
                    <a:lnTo>
                      <a:pt x="28" y="162"/>
                    </a:lnTo>
                    <a:lnTo>
                      <a:pt x="28" y="162"/>
                    </a:lnTo>
                    <a:lnTo>
                      <a:pt x="36" y="162"/>
                    </a:lnTo>
                    <a:lnTo>
                      <a:pt x="36" y="162"/>
                    </a:lnTo>
                    <a:lnTo>
                      <a:pt x="42" y="160"/>
                    </a:lnTo>
                    <a:lnTo>
                      <a:pt x="48" y="162"/>
                    </a:lnTo>
                    <a:lnTo>
                      <a:pt x="54" y="164"/>
                    </a:lnTo>
                    <a:lnTo>
                      <a:pt x="60" y="166"/>
                    </a:lnTo>
                    <a:lnTo>
                      <a:pt x="70" y="178"/>
                    </a:lnTo>
                    <a:lnTo>
                      <a:pt x="70" y="178"/>
                    </a:lnTo>
                    <a:lnTo>
                      <a:pt x="70" y="178"/>
                    </a:lnTo>
                    <a:lnTo>
                      <a:pt x="70" y="178"/>
                    </a:lnTo>
                    <a:lnTo>
                      <a:pt x="68" y="200"/>
                    </a:lnTo>
                    <a:lnTo>
                      <a:pt x="68" y="200"/>
                    </a:lnTo>
                    <a:lnTo>
                      <a:pt x="72" y="204"/>
                    </a:lnTo>
                    <a:lnTo>
                      <a:pt x="72" y="210"/>
                    </a:lnTo>
                    <a:lnTo>
                      <a:pt x="72" y="210"/>
                    </a:lnTo>
                    <a:lnTo>
                      <a:pt x="68" y="214"/>
                    </a:lnTo>
                    <a:lnTo>
                      <a:pt x="60" y="218"/>
                    </a:lnTo>
                    <a:lnTo>
                      <a:pt x="60" y="218"/>
                    </a:lnTo>
                    <a:lnTo>
                      <a:pt x="56" y="218"/>
                    </a:lnTo>
                    <a:lnTo>
                      <a:pt x="54" y="220"/>
                    </a:lnTo>
                    <a:lnTo>
                      <a:pt x="52" y="224"/>
                    </a:lnTo>
                    <a:lnTo>
                      <a:pt x="50" y="230"/>
                    </a:lnTo>
                    <a:lnTo>
                      <a:pt x="50" y="230"/>
                    </a:lnTo>
                    <a:lnTo>
                      <a:pt x="50" y="230"/>
                    </a:lnTo>
                    <a:lnTo>
                      <a:pt x="50" y="230"/>
                    </a:lnTo>
                    <a:lnTo>
                      <a:pt x="44" y="244"/>
                    </a:lnTo>
                    <a:lnTo>
                      <a:pt x="52" y="254"/>
                    </a:lnTo>
                    <a:lnTo>
                      <a:pt x="74" y="258"/>
                    </a:lnTo>
                    <a:lnTo>
                      <a:pt x="76" y="258"/>
                    </a:lnTo>
                    <a:lnTo>
                      <a:pt x="76" y="258"/>
                    </a:lnTo>
                    <a:lnTo>
                      <a:pt x="86" y="268"/>
                    </a:lnTo>
                    <a:lnTo>
                      <a:pt x="72" y="288"/>
                    </a:lnTo>
                    <a:lnTo>
                      <a:pt x="102" y="352"/>
                    </a:lnTo>
                    <a:lnTo>
                      <a:pt x="104" y="354"/>
                    </a:lnTo>
                    <a:lnTo>
                      <a:pt x="98" y="358"/>
                    </a:lnTo>
                    <a:lnTo>
                      <a:pt x="100" y="364"/>
                    </a:lnTo>
                    <a:lnTo>
                      <a:pt x="100" y="364"/>
                    </a:lnTo>
                    <a:lnTo>
                      <a:pt x="156" y="330"/>
                    </a:lnTo>
                    <a:lnTo>
                      <a:pt x="146" y="346"/>
                    </a:lnTo>
                    <a:lnTo>
                      <a:pt x="146" y="346"/>
                    </a:lnTo>
                    <a:lnTo>
                      <a:pt x="138" y="362"/>
                    </a:lnTo>
                    <a:lnTo>
                      <a:pt x="134" y="374"/>
                    </a:lnTo>
                    <a:lnTo>
                      <a:pt x="134" y="374"/>
                    </a:lnTo>
                    <a:lnTo>
                      <a:pt x="140" y="372"/>
                    </a:lnTo>
                    <a:lnTo>
                      <a:pt x="146" y="366"/>
                    </a:lnTo>
                    <a:lnTo>
                      <a:pt x="152" y="360"/>
                    </a:lnTo>
                    <a:lnTo>
                      <a:pt x="156" y="350"/>
                    </a:lnTo>
                    <a:lnTo>
                      <a:pt x="156" y="350"/>
                    </a:lnTo>
                    <a:lnTo>
                      <a:pt x="158" y="350"/>
                    </a:lnTo>
                    <a:lnTo>
                      <a:pt x="172" y="342"/>
                    </a:lnTo>
                    <a:lnTo>
                      <a:pt x="174" y="340"/>
                    </a:lnTo>
                    <a:lnTo>
                      <a:pt x="196" y="358"/>
                    </a:lnTo>
                    <a:lnTo>
                      <a:pt x="220" y="360"/>
                    </a:lnTo>
                    <a:lnTo>
                      <a:pt x="220" y="360"/>
                    </a:lnTo>
                    <a:lnTo>
                      <a:pt x="232" y="368"/>
                    </a:lnTo>
                    <a:lnTo>
                      <a:pt x="260" y="342"/>
                    </a:lnTo>
                    <a:lnTo>
                      <a:pt x="260" y="342"/>
                    </a:lnTo>
                    <a:lnTo>
                      <a:pt x="264" y="336"/>
                    </a:lnTo>
                    <a:lnTo>
                      <a:pt x="268" y="326"/>
                    </a:lnTo>
                    <a:lnTo>
                      <a:pt x="272" y="320"/>
                    </a:lnTo>
                    <a:lnTo>
                      <a:pt x="272" y="320"/>
                    </a:lnTo>
                    <a:lnTo>
                      <a:pt x="270" y="312"/>
                    </a:lnTo>
                    <a:lnTo>
                      <a:pt x="260" y="296"/>
                    </a:lnTo>
                    <a:lnTo>
                      <a:pt x="254" y="286"/>
                    </a:lnTo>
                    <a:lnTo>
                      <a:pt x="288" y="298"/>
                    </a:lnTo>
                    <a:lnTo>
                      <a:pt x="300" y="292"/>
                    </a:lnTo>
                    <a:lnTo>
                      <a:pt x="288" y="270"/>
                    </a:lnTo>
                    <a:lnTo>
                      <a:pt x="288" y="268"/>
                    </a:lnTo>
                    <a:lnTo>
                      <a:pt x="306" y="246"/>
                    </a:lnTo>
                    <a:lnTo>
                      <a:pt x="298" y="234"/>
                    </a:lnTo>
                    <a:lnTo>
                      <a:pt x="298" y="234"/>
                    </a:lnTo>
                    <a:lnTo>
                      <a:pt x="290" y="226"/>
                    </a:lnTo>
                    <a:lnTo>
                      <a:pt x="284" y="222"/>
                    </a:lnTo>
                    <a:lnTo>
                      <a:pt x="282" y="222"/>
                    </a:lnTo>
                    <a:lnTo>
                      <a:pt x="272" y="232"/>
                    </a:lnTo>
                    <a:lnTo>
                      <a:pt x="272" y="230"/>
                    </a:lnTo>
                    <a:lnTo>
                      <a:pt x="270" y="230"/>
                    </a:lnTo>
                    <a:lnTo>
                      <a:pt x="256" y="226"/>
                    </a:lnTo>
                    <a:lnTo>
                      <a:pt x="252" y="214"/>
                    </a:lnTo>
                    <a:lnTo>
                      <a:pt x="252" y="214"/>
                    </a:lnTo>
                    <a:lnTo>
                      <a:pt x="244" y="210"/>
                    </a:lnTo>
                    <a:lnTo>
                      <a:pt x="236" y="204"/>
                    </a:lnTo>
                    <a:lnTo>
                      <a:pt x="226" y="198"/>
                    </a:lnTo>
                    <a:lnTo>
                      <a:pt x="226" y="198"/>
                    </a:lnTo>
                    <a:lnTo>
                      <a:pt x="218" y="192"/>
                    </a:lnTo>
                    <a:lnTo>
                      <a:pt x="216" y="190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14" y="184"/>
                    </a:lnTo>
                    <a:lnTo>
                      <a:pt x="216" y="180"/>
                    </a:lnTo>
                    <a:lnTo>
                      <a:pt x="220" y="170"/>
                    </a:lnTo>
                    <a:lnTo>
                      <a:pt x="220" y="170"/>
                    </a:lnTo>
                    <a:lnTo>
                      <a:pt x="230" y="152"/>
                    </a:lnTo>
                    <a:lnTo>
                      <a:pt x="232" y="144"/>
                    </a:lnTo>
                    <a:lnTo>
                      <a:pt x="234" y="138"/>
                    </a:lnTo>
                    <a:lnTo>
                      <a:pt x="234" y="128"/>
                    </a:lnTo>
                    <a:lnTo>
                      <a:pt x="240" y="128"/>
                    </a:lnTo>
                    <a:lnTo>
                      <a:pt x="258" y="130"/>
                    </a:lnTo>
                    <a:lnTo>
                      <a:pt x="258" y="130"/>
                    </a:lnTo>
                    <a:lnTo>
                      <a:pt x="260" y="122"/>
                    </a:lnTo>
                    <a:lnTo>
                      <a:pt x="264" y="106"/>
                    </a:lnTo>
                    <a:lnTo>
                      <a:pt x="260" y="104"/>
                    </a:lnTo>
                    <a:lnTo>
                      <a:pt x="260" y="104"/>
                    </a:lnTo>
                    <a:lnTo>
                      <a:pt x="242" y="116"/>
                    </a:lnTo>
                    <a:lnTo>
                      <a:pt x="230" y="122"/>
                    </a:lnTo>
                    <a:lnTo>
                      <a:pt x="230" y="122"/>
                    </a:lnTo>
                    <a:lnTo>
                      <a:pt x="222" y="122"/>
                    </a:lnTo>
                    <a:lnTo>
                      <a:pt x="214" y="120"/>
                    </a:lnTo>
                    <a:lnTo>
                      <a:pt x="204" y="114"/>
                    </a:lnTo>
                    <a:lnTo>
                      <a:pt x="194" y="108"/>
                    </a:lnTo>
                    <a:lnTo>
                      <a:pt x="194" y="106"/>
                    </a:lnTo>
                    <a:lnTo>
                      <a:pt x="192" y="106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9" name="MH_Other_22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602538" y="3948112"/>
                <a:ext cx="109720" cy="161353"/>
              </a:xfrm>
              <a:custGeom>
                <a:avLst/>
                <a:gdLst>
                  <a:gd name="T0" fmla="*/ 46 w 80"/>
                  <a:gd name="T1" fmla="*/ 2 h 116"/>
                  <a:gd name="T2" fmla="*/ 44 w 80"/>
                  <a:gd name="T3" fmla="*/ 0 h 116"/>
                  <a:gd name="T4" fmla="*/ 44 w 80"/>
                  <a:gd name="T5" fmla="*/ 0 h 116"/>
                  <a:gd name="T6" fmla="*/ 40 w 80"/>
                  <a:gd name="T7" fmla="*/ 2 h 116"/>
                  <a:gd name="T8" fmla="*/ 38 w 80"/>
                  <a:gd name="T9" fmla="*/ 4 h 116"/>
                  <a:gd name="T10" fmla="*/ 32 w 80"/>
                  <a:gd name="T11" fmla="*/ 14 h 116"/>
                  <a:gd name="T12" fmla="*/ 28 w 80"/>
                  <a:gd name="T13" fmla="*/ 12 h 116"/>
                  <a:gd name="T14" fmla="*/ 28 w 80"/>
                  <a:gd name="T15" fmla="*/ 12 h 116"/>
                  <a:gd name="T16" fmla="*/ 28 w 80"/>
                  <a:gd name="T17" fmla="*/ 14 h 116"/>
                  <a:gd name="T18" fmla="*/ 22 w 80"/>
                  <a:gd name="T19" fmla="*/ 20 h 116"/>
                  <a:gd name="T20" fmla="*/ 18 w 80"/>
                  <a:gd name="T21" fmla="*/ 22 h 116"/>
                  <a:gd name="T22" fmla="*/ 10 w 80"/>
                  <a:gd name="T23" fmla="*/ 26 h 116"/>
                  <a:gd name="T24" fmla="*/ 8 w 80"/>
                  <a:gd name="T25" fmla="*/ 32 h 116"/>
                  <a:gd name="T26" fmla="*/ 8 w 80"/>
                  <a:gd name="T27" fmla="*/ 32 h 116"/>
                  <a:gd name="T28" fmla="*/ 8 w 80"/>
                  <a:gd name="T29" fmla="*/ 44 h 116"/>
                  <a:gd name="T30" fmla="*/ 6 w 80"/>
                  <a:gd name="T31" fmla="*/ 48 h 116"/>
                  <a:gd name="T32" fmla="*/ 4 w 80"/>
                  <a:gd name="T33" fmla="*/ 50 h 116"/>
                  <a:gd name="T34" fmla="*/ 0 w 80"/>
                  <a:gd name="T35" fmla="*/ 60 h 116"/>
                  <a:gd name="T36" fmla="*/ 0 w 80"/>
                  <a:gd name="T37" fmla="*/ 60 h 116"/>
                  <a:gd name="T38" fmla="*/ 0 w 80"/>
                  <a:gd name="T39" fmla="*/ 66 h 116"/>
                  <a:gd name="T40" fmla="*/ 0 w 80"/>
                  <a:gd name="T41" fmla="*/ 78 h 116"/>
                  <a:gd name="T42" fmla="*/ 4 w 80"/>
                  <a:gd name="T43" fmla="*/ 102 h 116"/>
                  <a:gd name="T44" fmla="*/ 4 w 80"/>
                  <a:gd name="T45" fmla="*/ 102 h 116"/>
                  <a:gd name="T46" fmla="*/ 8 w 80"/>
                  <a:gd name="T47" fmla="*/ 106 h 116"/>
                  <a:gd name="T48" fmla="*/ 18 w 80"/>
                  <a:gd name="T49" fmla="*/ 112 h 116"/>
                  <a:gd name="T50" fmla="*/ 36 w 80"/>
                  <a:gd name="T51" fmla="*/ 116 h 116"/>
                  <a:gd name="T52" fmla="*/ 36 w 80"/>
                  <a:gd name="T53" fmla="*/ 116 h 116"/>
                  <a:gd name="T54" fmla="*/ 44 w 80"/>
                  <a:gd name="T55" fmla="*/ 114 h 116"/>
                  <a:gd name="T56" fmla="*/ 54 w 80"/>
                  <a:gd name="T57" fmla="*/ 110 h 116"/>
                  <a:gd name="T58" fmla="*/ 50 w 80"/>
                  <a:gd name="T59" fmla="*/ 100 h 116"/>
                  <a:gd name="T60" fmla="*/ 50 w 80"/>
                  <a:gd name="T61" fmla="*/ 98 h 116"/>
                  <a:gd name="T62" fmla="*/ 50 w 80"/>
                  <a:gd name="T63" fmla="*/ 98 h 116"/>
                  <a:gd name="T64" fmla="*/ 52 w 80"/>
                  <a:gd name="T65" fmla="*/ 90 h 116"/>
                  <a:gd name="T66" fmla="*/ 52 w 80"/>
                  <a:gd name="T67" fmla="*/ 90 h 116"/>
                  <a:gd name="T68" fmla="*/ 60 w 80"/>
                  <a:gd name="T69" fmla="*/ 74 h 116"/>
                  <a:gd name="T70" fmla="*/ 76 w 80"/>
                  <a:gd name="T71" fmla="*/ 74 h 116"/>
                  <a:gd name="T72" fmla="*/ 80 w 80"/>
                  <a:gd name="T73" fmla="*/ 74 h 116"/>
                  <a:gd name="T74" fmla="*/ 80 w 80"/>
                  <a:gd name="T75" fmla="*/ 74 h 116"/>
                  <a:gd name="T76" fmla="*/ 74 w 80"/>
                  <a:gd name="T77" fmla="*/ 64 h 116"/>
                  <a:gd name="T78" fmla="*/ 64 w 80"/>
                  <a:gd name="T79" fmla="*/ 48 h 116"/>
                  <a:gd name="T80" fmla="*/ 58 w 80"/>
                  <a:gd name="T81" fmla="*/ 40 h 116"/>
                  <a:gd name="T82" fmla="*/ 58 w 80"/>
                  <a:gd name="T83" fmla="*/ 40 h 116"/>
                  <a:gd name="T84" fmla="*/ 54 w 80"/>
                  <a:gd name="T85" fmla="*/ 30 h 116"/>
                  <a:gd name="T86" fmla="*/ 52 w 80"/>
                  <a:gd name="T87" fmla="*/ 18 h 116"/>
                  <a:gd name="T88" fmla="*/ 52 w 80"/>
                  <a:gd name="T89" fmla="*/ 18 h 116"/>
                  <a:gd name="T90" fmla="*/ 48 w 80"/>
                  <a:gd name="T91" fmla="*/ 8 h 116"/>
                  <a:gd name="T92" fmla="*/ 46 w 80"/>
                  <a:gd name="T93" fmla="*/ 2 h 116"/>
                  <a:gd name="T94" fmla="*/ 46 w 80"/>
                  <a:gd name="T95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0" h="116">
                    <a:moveTo>
                      <a:pt x="46" y="2"/>
                    </a:moveTo>
                    <a:lnTo>
                      <a:pt x="44" y="0"/>
                    </a:lnTo>
                    <a:lnTo>
                      <a:pt x="44" y="0"/>
                    </a:lnTo>
                    <a:lnTo>
                      <a:pt x="40" y="2"/>
                    </a:lnTo>
                    <a:lnTo>
                      <a:pt x="38" y="4"/>
                    </a:lnTo>
                    <a:lnTo>
                      <a:pt x="32" y="1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2" y="20"/>
                    </a:lnTo>
                    <a:lnTo>
                      <a:pt x="18" y="22"/>
                    </a:lnTo>
                    <a:lnTo>
                      <a:pt x="10" y="26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44"/>
                    </a:lnTo>
                    <a:lnTo>
                      <a:pt x="6" y="48"/>
                    </a:lnTo>
                    <a:lnTo>
                      <a:pt x="4" y="5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4" y="102"/>
                    </a:lnTo>
                    <a:lnTo>
                      <a:pt x="4" y="102"/>
                    </a:lnTo>
                    <a:lnTo>
                      <a:pt x="8" y="106"/>
                    </a:lnTo>
                    <a:lnTo>
                      <a:pt x="18" y="112"/>
                    </a:lnTo>
                    <a:lnTo>
                      <a:pt x="36" y="116"/>
                    </a:lnTo>
                    <a:lnTo>
                      <a:pt x="36" y="116"/>
                    </a:lnTo>
                    <a:lnTo>
                      <a:pt x="44" y="114"/>
                    </a:lnTo>
                    <a:lnTo>
                      <a:pt x="54" y="110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8"/>
                    </a:lnTo>
                    <a:lnTo>
                      <a:pt x="52" y="90"/>
                    </a:lnTo>
                    <a:lnTo>
                      <a:pt x="52" y="90"/>
                    </a:lnTo>
                    <a:lnTo>
                      <a:pt x="60" y="74"/>
                    </a:lnTo>
                    <a:lnTo>
                      <a:pt x="76" y="74"/>
                    </a:lnTo>
                    <a:lnTo>
                      <a:pt x="80" y="74"/>
                    </a:lnTo>
                    <a:lnTo>
                      <a:pt x="80" y="74"/>
                    </a:lnTo>
                    <a:lnTo>
                      <a:pt x="74" y="64"/>
                    </a:lnTo>
                    <a:lnTo>
                      <a:pt x="64" y="4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4" y="30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8" y="8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0" name="MH_Other_23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7494589" y="3878264"/>
                <a:ext cx="145218" cy="156512"/>
              </a:xfrm>
              <a:custGeom>
                <a:avLst/>
                <a:gdLst>
                  <a:gd name="T0" fmla="*/ 52 w 106"/>
                  <a:gd name="T1" fmla="*/ 26 h 114"/>
                  <a:gd name="T2" fmla="*/ 38 w 106"/>
                  <a:gd name="T3" fmla="*/ 24 h 114"/>
                  <a:gd name="T4" fmla="*/ 38 w 106"/>
                  <a:gd name="T5" fmla="*/ 30 h 114"/>
                  <a:gd name="T6" fmla="*/ 18 w 106"/>
                  <a:gd name="T7" fmla="*/ 38 h 114"/>
                  <a:gd name="T8" fmla="*/ 18 w 106"/>
                  <a:gd name="T9" fmla="*/ 40 h 114"/>
                  <a:gd name="T10" fmla="*/ 18 w 106"/>
                  <a:gd name="T11" fmla="*/ 48 h 114"/>
                  <a:gd name="T12" fmla="*/ 24 w 106"/>
                  <a:gd name="T13" fmla="*/ 58 h 114"/>
                  <a:gd name="T14" fmla="*/ 24 w 106"/>
                  <a:gd name="T15" fmla="*/ 60 h 114"/>
                  <a:gd name="T16" fmla="*/ 4 w 106"/>
                  <a:gd name="T17" fmla="*/ 82 h 114"/>
                  <a:gd name="T18" fmla="*/ 0 w 106"/>
                  <a:gd name="T19" fmla="*/ 86 h 114"/>
                  <a:gd name="T20" fmla="*/ 4 w 106"/>
                  <a:gd name="T21" fmla="*/ 96 h 114"/>
                  <a:gd name="T22" fmla="*/ 20 w 106"/>
                  <a:gd name="T23" fmla="*/ 100 h 114"/>
                  <a:gd name="T24" fmla="*/ 32 w 106"/>
                  <a:gd name="T25" fmla="*/ 102 h 114"/>
                  <a:gd name="T26" fmla="*/ 40 w 106"/>
                  <a:gd name="T27" fmla="*/ 106 h 114"/>
                  <a:gd name="T28" fmla="*/ 48 w 106"/>
                  <a:gd name="T29" fmla="*/ 110 h 114"/>
                  <a:gd name="T30" fmla="*/ 62 w 106"/>
                  <a:gd name="T31" fmla="*/ 114 h 114"/>
                  <a:gd name="T32" fmla="*/ 66 w 106"/>
                  <a:gd name="T33" fmla="*/ 112 h 114"/>
                  <a:gd name="T34" fmla="*/ 78 w 106"/>
                  <a:gd name="T35" fmla="*/ 98 h 114"/>
                  <a:gd name="T36" fmla="*/ 80 w 106"/>
                  <a:gd name="T37" fmla="*/ 66 h 114"/>
                  <a:gd name="T38" fmla="*/ 96 w 106"/>
                  <a:gd name="T39" fmla="*/ 68 h 114"/>
                  <a:gd name="T40" fmla="*/ 102 w 106"/>
                  <a:gd name="T41" fmla="*/ 62 h 114"/>
                  <a:gd name="T42" fmla="*/ 96 w 106"/>
                  <a:gd name="T43" fmla="*/ 30 h 114"/>
                  <a:gd name="T44" fmla="*/ 102 w 106"/>
                  <a:gd name="T45" fmla="*/ 26 h 114"/>
                  <a:gd name="T46" fmla="*/ 106 w 106"/>
                  <a:gd name="T47" fmla="*/ 22 h 114"/>
                  <a:gd name="T48" fmla="*/ 86 w 106"/>
                  <a:gd name="T49" fmla="*/ 18 h 114"/>
                  <a:gd name="T50" fmla="*/ 68 w 106"/>
                  <a:gd name="T51" fmla="*/ 6 h 114"/>
                  <a:gd name="T52" fmla="*/ 62 w 106"/>
                  <a:gd name="T53" fmla="*/ 2 h 114"/>
                  <a:gd name="T54" fmla="*/ 48 w 106"/>
                  <a:gd name="T55" fmla="*/ 2 h 114"/>
                  <a:gd name="T56" fmla="*/ 44 w 106"/>
                  <a:gd name="T57" fmla="*/ 2 h 114"/>
                  <a:gd name="T58" fmla="*/ 50 w 106"/>
                  <a:gd name="T59" fmla="*/ 10 h 114"/>
                  <a:gd name="T60" fmla="*/ 54 w 106"/>
                  <a:gd name="T61" fmla="*/ 16 h 114"/>
                  <a:gd name="T62" fmla="*/ 52 w 106"/>
                  <a:gd name="T63" fmla="*/ 2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6" h="114">
                    <a:moveTo>
                      <a:pt x="52" y="24"/>
                    </a:moveTo>
                    <a:lnTo>
                      <a:pt x="52" y="26"/>
                    </a:lnTo>
                    <a:lnTo>
                      <a:pt x="48" y="26"/>
                    </a:lnTo>
                    <a:lnTo>
                      <a:pt x="38" y="24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36" y="30"/>
                    </a:lnTo>
                    <a:lnTo>
                      <a:pt x="18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6" y="44"/>
                    </a:lnTo>
                    <a:lnTo>
                      <a:pt x="18" y="48"/>
                    </a:lnTo>
                    <a:lnTo>
                      <a:pt x="24" y="56"/>
                    </a:lnTo>
                    <a:lnTo>
                      <a:pt x="24" y="58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14" y="72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4" y="96"/>
                    </a:lnTo>
                    <a:lnTo>
                      <a:pt x="14" y="100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32" y="102"/>
                    </a:lnTo>
                    <a:lnTo>
                      <a:pt x="36" y="102"/>
                    </a:lnTo>
                    <a:lnTo>
                      <a:pt x="40" y="106"/>
                    </a:lnTo>
                    <a:lnTo>
                      <a:pt x="48" y="110"/>
                    </a:lnTo>
                    <a:lnTo>
                      <a:pt x="48" y="110"/>
                    </a:lnTo>
                    <a:lnTo>
                      <a:pt x="56" y="114"/>
                    </a:lnTo>
                    <a:lnTo>
                      <a:pt x="62" y="114"/>
                    </a:lnTo>
                    <a:lnTo>
                      <a:pt x="62" y="114"/>
                    </a:lnTo>
                    <a:lnTo>
                      <a:pt x="66" y="112"/>
                    </a:lnTo>
                    <a:lnTo>
                      <a:pt x="72" y="106"/>
                    </a:lnTo>
                    <a:lnTo>
                      <a:pt x="78" y="98"/>
                    </a:lnTo>
                    <a:lnTo>
                      <a:pt x="84" y="84"/>
                    </a:lnTo>
                    <a:lnTo>
                      <a:pt x="80" y="66"/>
                    </a:lnTo>
                    <a:lnTo>
                      <a:pt x="86" y="68"/>
                    </a:lnTo>
                    <a:lnTo>
                      <a:pt x="96" y="68"/>
                    </a:lnTo>
                    <a:lnTo>
                      <a:pt x="100" y="66"/>
                    </a:lnTo>
                    <a:lnTo>
                      <a:pt x="102" y="62"/>
                    </a:lnTo>
                    <a:lnTo>
                      <a:pt x="94" y="38"/>
                    </a:lnTo>
                    <a:lnTo>
                      <a:pt x="96" y="30"/>
                    </a:lnTo>
                    <a:lnTo>
                      <a:pt x="96" y="30"/>
                    </a:lnTo>
                    <a:lnTo>
                      <a:pt x="102" y="26"/>
                    </a:lnTo>
                    <a:lnTo>
                      <a:pt x="106" y="22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68" y="6"/>
                    </a:lnTo>
                    <a:lnTo>
                      <a:pt x="68" y="6"/>
                    </a:lnTo>
                    <a:lnTo>
                      <a:pt x="62" y="2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8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4" y="16"/>
                    </a:lnTo>
                    <a:lnTo>
                      <a:pt x="54" y="20"/>
                    </a:lnTo>
                    <a:lnTo>
                      <a:pt x="52" y="24"/>
                    </a:lnTo>
                    <a:lnTo>
                      <a:pt x="52" y="2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MH_Other_24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739064" y="3571876"/>
                <a:ext cx="517942" cy="493740"/>
              </a:xfrm>
              <a:custGeom>
                <a:avLst/>
                <a:gdLst>
                  <a:gd name="T0" fmla="*/ 162 w 376"/>
                  <a:gd name="T1" fmla="*/ 60 h 358"/>
                  <a:gd name="T2" fmla="*/ 160 w 376"/>
                  <a:gd name="T3" fmla="*/ 80 h 358"/>
                  <a:gd name="T4" fmla="*/ 140 w 376"/>
                  <a:gd name="T5" fmla="*/ 80 h 358"/>
                  <a:gd name="T6" fmla="*/ 116 w 376"/>
                  <a:gd name="T7" fmla="*/ 92 h 358"/>
                  <a:gd name="T8" fmla="*/ 92 w 376"/>
                  <a:gd name="T9" fmla="*/ 112 h 358"/>
                  <a:gd name="T10" fmla="*/ 70 w 376"/>
                  <a:gd name="T11" fmla="*/ 138 h 358"/>
                  <a:gd name="T12" fmla="*/ 54 w 376"/>
                  <a:gd name="T13" fmla="*/ 148 h 358"/>
                  <a:gd name="T14" fmla="*/ 42 w 376"/>
                  <a:gd name="T15" fmla="*/ 138 h 358"/>
                  <a:gd name="T16" fmla="*/ 24 w 376"/>
                  <a:gd name="T17" fmla="*/ 122 h 358"/>
                  <a:gd name="T18" fmla="*/ 22 w 376"/>
                  <a:gd name="T19" fmla="*/ 184 h 358"/>
                  <a:gd name="T20" fmla="*/ 4 w 376"/>
                  <a:gd name="T21" fmla="*/ 220 h 358"/>
                  <a:gd name="T22" fmla="*/ 2 w 376"/>
                  <a:gd name="T23" fmla="*/ 232 h 358"/>
                  <a:gd name="T24" fmla="*/ 32 w 376"/>
                  <a:gd name="T25" fmla="*/ 238 h 358"/>
                  <a:gd name="T26" fmla="*/ 34 w 376"/>
                  <a:gd name="T27" fmla="*/ 240 h 358"/>
                  <a:gd name="T28" fmla="*/ 46 w 376"/>
                  <a:gd name="T29" fmla="*/ 248 h 358"/>
                  <a:gd name="T30" fmla="*/ 48 w 376"/>
                  <a:gd name="T31" fmla="*/ 248 h 358"/>
                  <a:gd name="T32" fmla="*/ 54 w 376"/>
                  <a:gd name="T33" fmla="*/ 264 h 358"/>
                  <a:gd name="T34" fmla="*/ 92 w 376"/>
                  <a:gd name="T35" fmla="*/ 260 h 358"/>
                  <a:gd name="T36" fmla="*/ 112 w 376"/>
                  <a:gd name="T37" fmla="*/ 224 h 358"/>
                  <a:gd name="T38" fmla="*/ 138 w 376"/>
                  <a:gd name="T39" fmla="*/ 204 h 358"/>
                  <a:gd name="T40" fmla="*/ 154 w 376"/>
                  <a:gd name="T41" fmla="*/ 196 h 358"/>
                  <a:gd name="T42" fmla="*/ 164 w 376"/>
                  <a:gd name="T43" fmla="*/ 194 h 358"/>
                  <a:gd name="T44" fmla="*/ 174 w 376"/>
                  <a:gd name="T45" fmla="*/ 200 h 358"/>
                  <a:gd name="T46" fmla="*/ 188 w 376"/>
                  <a:gd name="T47" fmla="*/ 220 h 358"/>
                  <a:gd name="T48" fmla="*/ 188 w 376"/>
                  <a:gd name="T49" fmla="*/ 254 h 358"/>
                  <a:gd name="T50" fmla="*/ 184 w 376"/>
                  <a:gd name="T51" fmla="*/ 268 h 358"/>
                  <a:gd name="T52" fmla="*/ 174 w 376"/>
                  <a:gd name="T53" fmla="*/ 284 h 358"/>
                  <a:gd name="T54" fmla="*/ 172 w 376"/>
                  <a:gd name="T55" fmla="*/ 312 h 358"/>
                  <a:gd name="T56" fmla="*/ 184 w 376"/>
                  <a:gd name="T57" fmla="*/ 302 h 358"/>
                  <a:gd name="T58" fmla="*/ 194 w 376"/>
                  <a:gd name="T59" fmla="*/ 308 h 358"/>
                  <a:gd name="T60" fmla="*/ 186 w 376"/>
                  <a:gd name="T61" fmla="*/ 324 h 358"/>
                  <a:gd name="T62" fmla="*/ 182 w 376"/>
                  <a:gd name="T63" fmla="*/ 336 h 358"/>
                  <a:gd name="T64" fmla="*/ 176 w 376"/>
                  <a:gd name="T65" fmla="*/ 344 h 358"/>
                  <a:gd name="T66" fmla="*/ 162 w 376"/>
                  <a:gd name="T67" fmla="*/ 348 h 358"/>
                  <a:gd name="T68" fmla="*/ 184 w 376"/>
                  <a:gd name="T69" fmla="*/ 354 h 358"/>
                  <a:gd name="T70" fmla="*/ 198 w 376"/>
                  <a:gd name="T71" fmla="*/ 328 h 358"/>
                  <a:gd name="T72" fmla="*/ 272 w 376"/>
                  <a:gd name="T73" fmla="*/ 260 h 358"/>
                  <a:gd name="T74" fmla="*/ 284 w 376"/>
                  <a:gd name="T75" fmla="*/ 260 h 358"/>
                  <a:gd name="T76" fmla="*/ 312 w 376"/>
                  <a:gd name="T77" fmla="*/ 244 h 358"/>
                  <a:gd name="T78" fmla="*/ 326 w 376"/>
                  <a:gd name="T79" fmla="*/ 208 h 358"/>
                  <a:gd name="T80" fmla="*/ 372 w 376"/>
                  <a:gd name="T81" fmla="*/ 128 h 358"/>
                  <a:gd name="T82" fmla="*/ 364 w 376"/>
                  <a:gd name="T83" fmla="*/ 122 h 358"/>
                  <a:gd name="T84" fmla="*/ 356 w 376"/>
                  <a:gd name="T85" fmla="*/ 122 h 358"/>
                  <a:gd name="T86" fmla="*/ 346 w 376"/>
                  <a:gd name="T87" fmla="*/ 116 h 358"/>
                  <a:gd name="T88" fmla="*/ 342 w 376"/>
                  <a:gd name="T89" fmla="*/ 108 h 358"/>
                  <a:gd name="T90" fmla="*/ 336 w 376"/>
                  <a:gd name="T91" fmla="*/ 62 h 358"/>
                  <a:gd name="T92" fmla="*/ 308 w 376"/>
                  <a:gd name="T93" fmla="*/ 30 h 358"/>
                  <a:gd name="T94" fmla="*/ 306 w 376"/>
                  <a:gd name="T95" fmla="*/ 16 h 358"/>
                  <a:gd name="T96" fmla="*/ 300 w 376"/>
                  <a:gd name="T97" fmla="*/ 10 h 358"/>
                  <a:gd name="T98" fmla="*/ 292 w 376"/>
                  <a:gd name="T99" fmla="*/ 24 h 358"/>
                  <a:gd name="T100" fmla="*/ 274 w 376"/>
                  <a:gd name="T101" fmla="*/ 20 h 358"/>
                  <a:gd name="T102" fmla="*/ 268 w 376"/>
                  <a:gd name="T103" fmla="*/ 8 h 358"/>
                  <a:gd name="T104" fmla="*/ 236 w 376"/>
                  <a:gd name="T105" fmla="*/ 0 h 358"/>
                  <a:gd name="T106" fmla="*/ 234 w 376"/>
                  <a:gd name="T107" fmla="*/ 12 h 358"/>
                  <a:gd name="T108" fmla="*/ 226 w 376"/>
                  <a:gd name="T109" fmla="*/ 30 h 358"/>
                  <a:gd name="T110" fmla="*/ 212 w 376"/>
                  <a:gd name="T111" fmla="*/ 48 h 358"/>
                  <a:gd name="T112" fmla="*/ 186 w 376"/>
                  <a:gd name="T113" fmla="*/ 5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76" h="358">
                    <a:moveTo>
                      <a:pt x="172" y="46"/>
                    </a:moveTo>
                    <a:lnTo>
                      <a:pt x="162" y="60"/>
                    </a:lnTo>
                    <a:lnTo>
                      <a:pt x="162" y="60"/>
                    </a:lnTo>
                    <a:lnTo>
                      <a:pt x="160" y="64"/>
                    </a:lnTo>
                    <a:lnTo>
                      <a:pt x="160" y="74"/>
                    </a:lnTo>
                    <a:lnTo>
                      <a:pt x="160" y="80"/>
                    </a:lnTo>
                    <a:lnTo>
                      <a:pt x="142" y="80"/>
                    </a:lnTo>
                    <a:lnTo>
                      <a:pt x="140" y="80"/>
                    </a:lnTo>
                    <a:lnTo>
                      <a:pt x="140" y="80"/>
                    </a:lnTo>
                    <a:lnTo>
                      <a:pt x="128" y="76"/>
                    </a:lnTo>
                    <a:lnTo>
                      <a:pt x="116" y="92"/>
                    </a:lnTo>
                    <a:lnTo>
                      <a:pt x="116" y="92"/>
                    </a:lnTo>
                    <a:lnTo>
                      <a:pt x="102" y="100"/>
                    </a:lnTo>
                    <a:lnTo>
                      <a:pt x="92" y="112"/>
                    </a:lnTo>
                    <a:lnTo>
                      <a:pt x="92" y="112"/>
                    </a:lnTo>
                    <a:lnTo>
                      <a:pt x="90" y="116"/>
                    </a:lnTo>
                    <a:lnTo>
                      <a:pt x="90" y="116"/>
                    </a:lnTo>
                    <a:lnTo>
                      <a:pt x="70" y="138"/>
                    </a:lnTo>
                    <a:lnTo>
                      <a:pt x="70" y="140"/>
                    </a:lnTo>
                    <a:lnTo>
                      <a:pt x="68" y="140"/>
                    </a:lnTo>
                    <a:lnTo>
                      <a:pt x="54" y="148"/>
                    </a:lnTo>
                    <a:lnTo>
                      <a:pt x="42" y="140"/>
                    </a:lnTo>
                    <a:lnTo>
                      <a:pt x="42" y="138"/>
                    </a:lnTo>
                    <a:lnTo>
                      <a:pt x="42" y="138"/>
                    </a:lnTo>
                    <a:lnTo>
                      <a:pt x="42" y="138"/>
                    </a:lnTo>
                    <a:lnTo>
                      <a:pt x="30" y="126"/>
                    </a:lnTo>
                    <a:lnTo>
                      <a:pt x="24" y="122"/>
                    </a:lnTo>
                    <a:lnTo>
                      <a:pt x="28" y="156"/>
                    </a:lnTo>
                    <a:lnTo>
                      <a:pt x="34" y="172"/>
                    </a:lnTo>
                    <a:lnTo>
                      <a:pt x="22" y="184"/>
                    </a:lnTo>
                    <a:lnTo>
                      <a:pt x="4" y="208"/>
                    </a:lnTo>
                    <a:lnTo>
                      <a:pt x="4" y="220"/>
                    </a:lnTo>
                    <a:lnTo>
                      <a:pt x="4" y="220"/>
                    </a:lnTo>
                    <a:lnTo>
                      <a:pt x="4" y="220"/>
                    </a:lnTo>
                    <a:lnTo>
                      <a:pt x="0" y="226"/>
                    </a:lnTo>
                    <a:lnTo>
                      <a:pt x="2" y="232"/>
                    </a:lnTo>
                    <a:lnTo>
                      <a:pt x="8" y="232"/>
                    </a:lnTo>
                    <a:lnTo>
                      <a:pt x="32" y="238"/>
                    </a:lnTo>
                    <a:lnTo>
                      <a:pt x="32" y="238"/>
                    </a:lnTo>
                    <a:lnTo>
                      <a:pt x="34" y="238"/>
                    </a:lnTo>
                    <a:lnTo>
                      <a:pt x="34" y="240"/>
                    </a:lnTo>
                    <a:lnTo>
                      <a:pt x="34" y="240"/>
                    </a:lnTo>
                    <a:lnTo>
                      <a:pt x="40" y="244"/>
                    </a:lnTo>
                    <a:lnTo>
                      <a:pt x="46" y="248"/>
                    </a:lnTo>
                    <a:lnTo>
                      <a:pt x="46" y="248"/>
                    </a:lnTo>
                    <a:lnTo>
                      <a:pt x="48" y="248"/>
                    </a:lnTo>
                    <a:lnTo>
                      <a:pt x="48" y="248"/>
                    </a:lnTo>
                    <a:lnTo>
                      <a:pt x="48" y="248"/>
                    </a:lnTo>
                    <a:lnTo>
                      <a:pt x="50" y="252"/>
                    </a:lnTo>
                    <a:lnTo>
                      <a:pt x="52" y="258"/>
                    </a:lnTo>
                    <a:lnTo>
                      <a:pt x="54" y="264"/>
                    </a:lnTo>
                    <a:lnTo>
                      <a:pt x="78" y="272"/>
                    </a:lnTo>
                    <a:lnTo>
                      <a:pt x="86" y="270"/>
                    </a:lnTo>
                    <a:lnTo>
                      <a:pt x="92" y="260"/>
                    </a:lnTo>
                    <a:lnTo>
                      <a:pt x="112" y="224"/>
                    </a:lnTo>
                    <a:lnTo>
                      <a:pt x="112" y="224"/>
                    </a:lnTo>
                    <a:lnTo>
                      <a:pt x="112" y="224"/>
                    </a:lnTo>
                    <a:lnTo>
                      <a:pt x="122" y="212"/>
                    </a:lnTo>
                    <a:lnTo>
                      <a:pt x="122" y="210"/>
                    </a:lnTo>
                    <a:lnTo>
                      <a:pt x="138" y="204"/>
                    </a:lnTo>
                    <a:lnTo>
                      <a:pt x="148" y="202"/>
                    </a:lnTo>
                    <a:lnTo>
                      <a:pt x="148" y="202"/>
                    </a:lnTo>
                    <a:lnTo>
                      <a:pt x="154" y="196"/>
                    </a:lnTo>
                    <a:lnTo>
                      <a:pt x="160" y="192"/>
                    </a:lnTo>
                    <a:lnTo>
                      <a:pt x="160" y="192"/>
                    </a:lnTo>
                    <a:lnTo>
                      <a:pt x="164" y="194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200"/>
                    </a:lnTo>
                    <a:lnTo>
                      <a:pt x="188" y="220"/>
                    </a:lnTo>
                    <a:lnTo>
                      <a:pt x="188" y="220"/>
                    </a:lnTo>
                    <a:lnTo>
                      <a:pt x="188" y="220"/>
                    </a:lnTo>
                    <a:lnTo>
                      <a:pt x="188" y="222"/>
                    </a:lnTo>
                    <a:lnTo>
                      <a:pt x="190" y="238"/>
                    </a:lnTo>
                    <a:lnTo>
                      <a:pt x="188" y="254"/>
                    </a:lnTo>
                    <a:lnTo>
                      <a:pt x="188" y="254"/>
                    </a:lnTo>
                    <a:lnTo>
                      <a:pt x="184" y="268"/>
                    </a:lnTo>
                    <a:lnTo>
                      <a:pt x="184" y="268"/>
                    </a:lnTo>
                    <a:lnTo>
                      <a:pt x="184" y="270"/>
                    </a:lnTo>
                    <a:lnTo>
                      <a:pt x="184" y="270"/>
                    </a:lnTo>
                    <a:lnTo>
                      <a:pt x="174" y="284"/>
                    </a:lnTo>
                    <a:lnTo>
                      <a:pt x="168" y="294"/>
                    </a:lnTo>
                    <a:lnTo>
                      <a:pt x="170" y="312"/>
                    </a:lnTo>
                    <a:lnTo>
                      <a:pt x="172" y="312"/>
                    </a:lnTo>
                    <a:lnTo>
                      <a:pt x="176" y="308"/>
                    </a:lnTo>
                    <a:lnTo>
                      <a:pt x="184" y="304"/>
                    </a:lnTo>
                    <a:lnTo>
                      <a:pt x="184" y="302"/>
                    </a:lnTo>
                    <a:lnTo>
                      <a:pt x="186" y="300"/>
                    </a:lnTo>
                    <a:lnTo>
                      <a:pt x="194" y="308"/>
                    </a:lnTo>
                    <a:lnTo>
                      <a:pt x="194" y="308"/>
                    </a:lnTo>
                    <a:lnTo>
                      <a:pt x="194" y="320"/>
                    </a:lnTo>
                    <a:lnTo>
                      <a:pt x="192" y="320"/>
                    </a:lnTo>
                    <a:lnTo>
                      <a:pt x="186" y="324"/>
                    </a:lnTo>
                    <a:lnTo>
                      <a:pt x="184" y="328"/>
                    </a:lnTo>
                    <a:lnTo>
                      <a:pt x="184" y="334"/>
                    </a:lnTo>
                    <a:lnTo>
                      <a:pt x="182" y="336"/>
                    </a:lnTo>
                    <a:lnTo>
                      <a:pt x="182" y="336"/>
                    </a:lnTo>
                    <a:lnTo>
                      <a:pt x="178" y="344"/>
                    </a:lnTo>
                    <a:lnTo>
                      <a:pt x="176" y="344"/>
                    </a:lnTo>
                    <a:lnTo>
                      <a:pt x="176" y="344"/>
                    </a:lnTo>
                    <a:lnTo>
                      <a:pt x="168" y="346"/>
                    </a:lnTo>
                    <a:lnTo>
                      <a:pt x="162" y="348"/>
                    </a:lnTo>
                    <a:lnTo>
                      <a:pt x="158" y="356"/>
                    </a:lnTo>
                    <a:lnTo>
                      <a:pt x="158" y="358"/>
                    </a:lnTo>
                    <a:lnTo>
                      <a:pt x="184" y="354"/>
                    </a:lnTo>
                    <a:lnTo>
                      <a:pt x="190" y="350"/>
                    </a:lnTo>
                    <a:lnTo>
                      <a:pt x="198" y="328"/>
                    </a:lnTo>
                    <a:lnTo>
                      <a:pt x="198" y="328"/>
                    </a:lnTo>
                    <a:lnTo>
                      <a:pt x="258" y="266"/>
                    </a:lnTo>
                    <a:lnTo>
                      <a:pt x="260" y="266"/>
                    </a:lnTo>
                    <a:lnTo>
                      <a:pt x="272" y="260"/>
                    </a:lnTo>
                    <a:lnTo>
                      <a:pt x="272" y="260"/>
                    </a:lnTo>
                    <a:lnTo>
                      <a:pt x="272" y="260"/>
                    </a:lnTo>
                    <a:lnTo>
                      <a:pt x="284" y="260"/>
                    </a:lnTo>
                    <a:lnTo>
                      <a:pt x="294" y="258"/>
                    </a:lnTo>
                    <a:lnTo>
                      <a:pt x="304" y="252"/>
                    </a:lnTo>
                    <a:lnTo>
                      <a:pt x="312" y="244"/>
                    </a:lnTo>
                    <a:lnTo>
                      <a:pt x="326" y="208"/>
                    </a:lnTo>
                    <a:lnTo>
                      <a:pt x="326" y="208"/>
                    </a:lnTo>
                    <a:lnTo>
                      <a:pt x="326" y="208"/>
                    </a:lnTo>
                    <a:lnTo>
                      <a:pt x="376" y="156"/>
                    </a:lnTo>
                    <a:lnTo>
                      <a:pt x="376" y="156"/>
                    </a:lnTo>
                    <a:lnTo>
                      <a:pt x="372" y="128"/>
                    </a:lnTo>
                    <a:lnTo>
                      <a:pt x="372" y="128"/>
                    </a:lnTo>
                    <a:lnTo>
                      <a:pt x="368" y="126"/>
                    </a:lnTo>
                    <a:lnTo>
                      <a:pt x="364" y="122"/>
                    </a:lnTo>
                    <a:lnTo>
                      <a:pt x="364" y="120"/>
                    </a:lnTo>
                    <a:lnTo>
                      <a:pt x="364" y="122"/>
                    </a:lnTo>
                    <a:lnTo>
                      <a:pt x="356" y="122"/>
                    </a:lnTo>
                    <a:lnTo>
                      <a:pt x="356" y="122"/>
                    </a:lnTo>
                    <a:lnTo>
                      <a:pt x="350" y="120"/>
                    </a:lnTo>
                    <a:lnTo>
                      <a:pt x="346" y="116"/>
                    </a:lnTo>
                    <a:lnTo>
                      <a:pt x="344" y="110"/>
                    </a:lnTo>
                    <a:lnTo>
                      <a:pt x="344" y="110"/>
                    </a:lnTo>
                    <a:lnTo>
                      <a:pt x="342" y="108"/>
                    </a:lnTo>
                    <a:lnTo>
                      <a:pt x="342" y="66"/>
                    </a:lnTo>
                    <a:lnTo>
                      <a:pt x="342" y="66"/>
                    </a:lnTo>
                    <a:lnTo>
                      <a:pt x="336" y="62"/>
                    </a:lnTo>
                    <a:lnTo>
                      <a:pt x="328" y="56"/>
                    </a:lnTo>
                    <a:lnTo>
                      <a:pt x="316" y="44"/>
                    </a:lnTo>
                    <a:lnTo>
                      <a:pt x="308" y="30"/>
                    </a:lnTo>
                    <a:lnTo>
                      <a:pt x="308" y="30"/>
                    </a:lnTo>
                    <a:lnTo>
                      <a:pt x="306" y="24"/>
                    </a:lnTo>
                    <a:lnTo>
                      <a:pt x="306" y="16"/>
                    </a:lnTo>
                    <a:lnTo>
                      <a:pt x="308" y="12"/>
                    </a:lnTo>
                    <a:lnTo>
                      <a:pt x="302" y="4"/>
                    </a:lnTo>
                    <a:lnTo>
                      <a:pt x="300" y="10"/>
                    </a:lnTo>
                    <a:lnTo>
                      <a:pt x="294" y="24"/>
                    </a:lnTo>
                    <a:lnTo>
                      <a:pt x="292" y="24"/>
                    </a:lnTo>
                    <a:lnTo>
                      <a:pt x="292" y="24"/>
                    </a:lnTo>
                    <a:lnTo>
                      <a:pt x="282" y="24"/>
                    </a:lnTo>
                    <a:lnTo>
                      <a:pt x="274" y="20"/>
                    </a:lnTo>
                    <a:lnTo>
                      <a:pt x="274" y="20"/>
                    </a:lnTo>
                    <a:lnTo>
                      <a:pt x="270" y="16"/>
                    </a:lnTo>
                    <a:lnTo>
                      <a:pt x="268" y="10"/>
                    </a:lnTo>
                    <a:lnTo>
                      <a:pt x="268" y="8"/>
                    </a:lnTo>
                    <a:lnTo>
                      <a:pt x="264" y="8"/>
                    </a:lnTo>
                    <a:lnTo>
                      <a:pt x="248" y="12"/>
                    </a:lnTo>
                    <a:lnTo>
                      <a:pt x="236" y="0"/>
                    </a:lnTo>
                    <a:lnTo>
                      <a:pt x="232" y="0"/>
                    </a:lnTo>
                    <a:lnTo>
                      <a:pt x="228" y="4"/>
                    </a:lnTo>
                    <a:lnTo>
                      <a:pt x="234" y="12"/>
                    </a:lnTo>
                    <a:lnTo>
                      <a:pt x="236" y="14"/>
                    </a:lnTo>
                    <a:lnTo>
                      <a:pt x="228" y="30"/>
                    </a:lnTo>
                    <a:lnTo>
                      <a:pt x="226" y="30"/>
                    </a:lnTo>
                    <a:lnTo>
                      <a:pt x="226" y="32"/>
                    </a:lnTo>
                    <a:lnTo>
                      <a:pt x="226" y="32"/>
                    </a:lnTo>
                    <a:lnTo>
                      <a:pt x="212" y="48"/>
                    </a:lnTo>
                    <a:lnTo>
                      <a:pt x="210" y="48"/>
                    </a:lnTo>
                    <a:lnTo>
                      <a:pt x="208" y="48"/>
                    </a:lnTo>
                    <a:lnTo>
                      <a:pt x="186" y="50"/>
                    </a:lnTo>
                    <a:lnTo>
                      <a:pt x="172" y="46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MH_Other_25"/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851776" y="3278187"/>
                <a:ext cx="740610" cy="501807"/>
              </a:xfrm>
              <a:custGeom>
                <a:avLst/>
                <a:gdLst>
                  <a:gd name="T0" fmla="*/ 74 w 536"/>
                  <a:gd name="T1" fmla="*/ 12 h 364"/>
                  <a:gd name="T2" fmla="*/ 60 w 536"/>
                  <a:gd name="T3" fmla="*/ 34 h 364"/>
                  <a:gd name="T4" fmla="*/ 42 w 536"/>
                  <a:gd name="T5" fmla="*/ 48 h 364"/>
                  <a:gd name="T6" fmla="*/ 22 w 536"/>
                  <a:gd name="T7" fmla="*/ 34 h 364"/>
                  <a:gd name="T8" fmla="*/ 18 w 536"/>
                  <a:gd name="T9" fmla="*/ 54 h 364"/>
                  <a:gd name="T10" fmla="*/ 34 w 536"/>
                  <a:gd name="T11" fmla="*/ 64 h 364"/>
                  <a:gd name="T12" fmla="*/ 50 w 536"/>
                  <a:gd name="T13" fmla="*/ 140 h 364"/>
                  <a:gd name="T14" fmla="*/ 76 w 536"/>
                  <a:gd name="T15" fmla="*/ 136 h 364"/>
                  <a:gd name="T16" fmla="*/ 98 w 536"/>
                  <a:gd name="T17" fmla="*/ 132 h 364"/>
                  <a:gd name="T18" fmla="*/ 126 w 536"/>
                  <a:gd name="T19" fmla="*/ 176 h 364"/>
                  <a:gd name="T20" fmla="*/ 120 w 536"/>
                  <a:gd name="T21" fmla="*/ 212 h 364"/>
                  <a:gd name="T22" fmla="*/ 158 w 536"/>
                  <a:gd name="T23" fmla="*/ 208 h 364"/>
                  <a:gd name="T24" fmla="*/ 178 w 536"/>
                  <a:gd name="T25" fmla="*/ 216 h 364"/>
                  <a:gd name="T26" fmla="*/ 192 w 536"/>
                  <a:gd name="T27" fmla="*/ 228 h 364"/>
                  <a:gd name="T28" fmla="*/ 210 w 536"/>
                  <a:gd name="T29" fmla="*/ 218 h 364"/>
                  <a:gd name="T30" fmla="*/ 226 w 536"/>
                  <a:gd name="T31" fmla="*/ 214 h 364"/>
                  <a:gd name="T32" fmla="*/ 232 w 536"/>
                  <a:gd name="T33" fmla="*/ 242 h 364"/>
                  <a:gd name="T34" fmla="*/ 262 w 536"/>
                  <a:gd name="T35" fmla="*/ 274 h 364"/>
                  <a:gd name="T36" fmla="*/ 268 w 536"/>
                  <a:gd name="T37" fmla="*/ 324 h 364"/>
                  <a:gd name="T38" fmla="*/ 276 w 536"/>
                  <a:gd name="T39" fmla="*/ 330 h 364"/>
                  <a:gd name="T40" fmla="*/ 294 w 536"/>
                  <a:gd name="T41" fmla="*/ 338 h 364"/>
                  <a:gd name="T42" fmla="*/ 322 w 536"/>
                  <a:gd name="T43" fmla="*/ 314 h 364"/>
                  <a:gd name="T44" fmla="*/ 344 w 536"/>
                  <a:gd name="T45" fmla="*/ 294 h 364"/>
                  <a:gd name="T46" fmla="*/ 400 w 536"/>
                  <a:gd name="T47" fmla="*/ 272 h 364"/>
                  <a:gd name="T48" fmla="*/ 404 w 536"/>
                  <a:gd name="T49" fmla="*/ 260 h 364"/>
                  <a:gd name="T50" fmla="*/ 430 w 536"/>
                  <a:gd name="T51" fmla="*/ 256 h 364"/>
                  <a:gd name="T52" fmla="*/ 454 w 536"/>
                  <a:gd name="T53" fmla="*/ 228 h 364"/>
                  <a:gd name="T54" fmla="*/ 478 w 536"/>
                  <a:gd name="T55" fmla="*/ 170 h 364"/>
                  <a:gd name="T56" fmla="*/ 524 w 536"/>
                  <a:gd name="T57" fmla="*/ 198 h 364"/>
                  <a:gd name="T58" fmla="*/ 514 w 536"/>
                  <a:gd name="T59" fmla="*/ 172 h 364"/>
                  <a:gd name="T60" fmla="*/ 524 w 536"/>
                  <a:gd name="T61" fmla="*/ 126 h 364"/>
                  <a:gd name="T62" fmla="*/ 492 w 536"/>
                  <a:gd name="T63" fmla="*/ 110 h 364"/>
                  <a:gd name="T64" fmla="*/ 482 w 536"/>
                  <a:gd name="T65" fmla="*/ 108 h 364"/>
                  <a:gd name="T66" fmla="*/ 468 w 536"/>
                  <a:gd name="T67" fmla="*/ 112 h 364"/>
                  <a:gd name="T68" fmla="*/ 446 w 536"/>
                  <a:gd name="T69" fmla="*/ 110 h 364"/>
                  <a:gd name="T70" fmla="*/ 446 w 536"/>
                  <a:gd name="T71" fmla="*/ 136 h 364"/>
                  <a:gd name="T72" fmla="*/ 428 w 536"/>
                  <a:gd name="T73" fmla="*/ 146 h 364"/>
                  <a:gd name="T74" fmla="*/ 414 w 536"/>
                  <a:gd name="T75" fmla="*/ 140 h 364"/>
                  <a:gd name="T76" fmla="*/ 376 w 536"/>
                  <a:gd name="T77" fmla="*/ 108 h 364"/>
                  <a:gd name="T78" fmla="*/ 370 w 536"/>
                  <a:gd name="T79" fmla="*/ 86 h 364"/>
                  <a:gd name="T80" fmla="*/ 368 w 536"/>
                  <a:gd name="T81" fmla="*/ 98 h 364"/>
                  <a:gd name="T82" fmla="*/ 340 w 536"/>
                  <a:gd name="T83" fmla="*/ 116 h 364"/>
                  <a:gd name="T84" fmla="*/ 336 w 536"/>
                  <a:gd name="T85" fmla="*/ 106 h 364"/>
                  <a:gd name="T86" fmla="*/ 316 w 536"/>
                  <a:gd name="T87" fmla="*/ 82 h 364"/>
                  <a:gd name="T88" fmla="*/ 292 w 536"/>
                  <a:gd name="T89" fmla="*/ 82 h 364"/>
                  <a:gd name="T90" fmla="*/ 290 w 536"/>
                  <a:gd name="T91" fmla="*/ 68 h 364"/>
                  <a:gd name="T92" fmla="*/ 254 w 536"/>
                  <a:gd name="T93" fmla="*/ 68 h 364"/>
                  <a:gd name="T94" fmla="*/ 240 w 536"/>
                  <a:gd name="T95" fmla="*/ 72 h 364"/>
                  <a:gd name="T96" fmla="*/ 226 w 536"/>
                  <a:gd name="T97" fmla="*/ 56 h 364"/>
                  <a:gd name="T98" fmla="*/ 202 w 536"/>
                  <a:gd name="T99" fmla="*/ 50 h 364"/>
                  <a:gd name="T100" fmla="*/ 164 w 536"/>
                  <a:gd name="T101" fmla="*/ 54 h 364"/>
                  <a:gd name="T102" fmla="*/ 150 w 536"/>
                  <a:gd name="T103" fmla="*/ 58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36" h="364">
                    <a:moveTo>
                      <a:pt x="104" y="18"/>
                    </a:moveTo>
                    <a:lnTo>
                      <a:pt x="102" y="0"/>
                    </a:lnTo>
                    <a:lnTo>
                      <a:pt x="94" y="6"/>
                    </a:lnTo>
                    <a:lnTo>
                      <a:pt x="92" y="6"/>
                    </a:lnTo>
                    <a:lnTo>
                      <a:pt x="74" y="12"/>
                    </a:lnTo>
                    <a:lnTo>
                      <a:pt x="72" y="12"/>
                    </a:lnTo>
                    <a:lnTo>
                      <a:pt x="70" y="10"/>
                    </a:lnTo>
                    <a:lnTo>
                      <a:pt x="70" y="20"/>
                    </a:lnTo>
                    <a:lnTo>
                      <a:pt x="68" y="20"/>
                    </a:lnTo>
                    <a:lnTo>
                      <a:pt x="60" y="34"/>
                    </a:lnTo>
                    <a:lnTo>
                      <a:pt x="58" y="34"/>
                    </a:lnTo>
                    <a:lnTo>
                      <a:pt x="58" y="36"/>
                    </a:lnTo>
                    <a:lnTo>
                      <a:pt x="58" y="36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28" y="40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18" y="32"/>
                    </a:lnTo>
                    <a:lnTo>
                      <a:pt x="8" y="34"/>
                    </a:lnTo>
                    <a:lnTo>
                      <a:pt x="0" y="40"/>
                    </a:lnTo>
                    <a:lnTo>
                      <a:pt x="18" y="54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34" y="62"/>
                    </a:lnTo>
                    <a:lnTo>
                      <a:pt x="34" y="64"/>
                    </a:lnTo>
                    <a:lnTo>
                      <a:pt x="36" y="80"/>
                    </a:lnTo>
                    <a:lnTo>
                      <a:pt x="36" y="80"/>
                    </a:lnTo>
                    <a:lnTo>
                      <a:pt x="36" y="104"/>
                    </a:lnTo>
                    <a:lnTo>
                      <a:pt x="40" y="118"/>
                    </a:lnTo>
                    <a:lnTo>
                      <a:pt x="50" y="140"/>
                    </a:lnTo>
                    <a:lnTo>
                      <a:pt x="60" y="152"/>
                    </a:lnTo>
                    <a:lnTo>
                      <a:pt x="70" y="144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88" y="122"/>
                    </a:lnTo>
                    <a:lnTo>
                      <a:pt x="98" y="132"/>
                    </a:lnTo>
                    <a:lnTo>
                      <a:pt x="98" y="132"/>
                    </a:lnTo>
                    <a:lnTo>
                      <a:pt x="98" y="132"/>
                    </a:lnTo>
                    <a:lnTo>
                      <a:pt x="98" y="132"/>
                    </a:lnTo>
                    <a:lnTo>
                      <a:pt x="98" y="132"/>
                    </a:lnTo>
                    <a:lnTo>
                      <a:pt x="108" y="152"/>
                    </a:lnTo>
                    <a:lnTo>
                      <a:pt x="120" y="156"/>
                    </a:lnTo>
                    <a:lnTo>
                      <a:pt x="126" y="176"/>
                    </a:lnTo>
                    <a:lnTo>
                      <a:pt x="126" y="176"/>
                    </a:lnTo>
                    <a:lnTo>
                      <a:pt x="126" y="176"/>
                    </a:lnTo>
                    <a:lnTo>
                      <a:pt x="124" y="194"/>
                    </a:lnTo>
                    <a:lnTo>
                      <a:pt x="124" y="196"/>
                    </a:lnTo>
                    <a:lnTo>
                      <a:pt x="124" y="196"/>
                    </a:lnTo>
                    <a:lnTo>
                      <a:pt x="120" y="212"/>
                    </a:lnTo>
                    <a:lnTo>
                      <a:pt x="128" y="220"/>
                    </a:lnTo>
                    <a:lnTo>
                      <a:pt x="138" y="214"/>
                    </a:lnTo>
                    <a:lnTo>
                      <a:pt x="148" y="204"/>
                    </a:lnTo>
                    <a:lnTo>
                      <a:pt x="150" y="206"/>
                    </a:lnTo>
                    <a:lnTo>
                      <a:pt x="158" y="208"/>
                    </a:lnTo>
                    <a:lnTo>
                      <a:pt x="158" y="208"/>
                    </a:lnTo>
                    <a:lnTo>
                      <a:pt x="158" y="208"/>
                    </a:lnTo>
                    <a:lnTo>
                      <a:pt x="168" y="218"/>
                    </a:lnTo>
                    <a:lnTo>
                      <a:pt x="178" y="216"/>
                    </a:lnTo>
                    <a:lnTo>
                      <a:pt x="178" y="216"/>
                    </a:lnTo>
                    <a:lnTo>
                      <a:pt x="184" y="214"/>
                    </a:lnTo>
                    <a:lnTo>
                      <a:pt x="188" y="216"/>
                    </a:lnTo>
                    <a:lnTo>
                      <a:pt x="190" y="218"/>
                    </a:lnTo>
                    <a:lnTo>
                      <a:pt x="192" y="220"/>
                    </a:lnTo>
                    <a:lnTo>
                      <a:pt x="192" y="228"/>
                    </a:lnTo>
                    <a:lnTo>
                      <a:pt x="194" y="228"/>
                    </a:lnTo>
                    <a:lnTo>
                      <a:pt x="204" y="232"/>
                    </a:lnTo>
                    <a:lnTo>
                      <a:pt x="210" y="222"/>
                    </a:lnTo>
                    <a:lnTo>
                      <a:pt x="210" y="218"/>
                    </a:lnTo>
                    <a:lnTo>
                      <a:pt x="210" y="218"/>
                    </a:lnTo>
                    <a:lnTo>
                      <a:pt x="210" y="214"/>
                    </a:lnTo>
                    <a:lnTo>
                      <a:pt x="212" y="210"/>
                    </a:lnTo>
                    <a:lnTo>
                      <a:pt x="220" y="212"/>
                    </a:lnTo>
                    <a:lnTo>
                      <a:pt x="220" y="212"/>
                    </a:lnTo>
                    <a:lnTo>
                      <a:pt x="226" y="214"/>
                    </a:lnTo>
                    <a:lnTo>
                      <a:pt x="230" y="218"/>
                    </a:lnTo>
                    <a:lnTo>
                      <a:pt x="232" y="222"/>
                    </a:lnTo>
                    <a:lnTo>
                      <a:pt x="232" y="228"/>
                    </a:lnTo>
                    <a:lnTo>
                      <a:pt x="232" y="232"/>
                    </a:lnTo>
                    <a:lnTo>
                      <a:pt x="232" y="242"/>
                    </a:lnTo>
                    <a:lnTo>
                      <a:pt x="240" y="256"/>
                    </a:lnTo>
                    <a:lnTo>
                      <a:pt x="250" y="266"/>
                    </a:lnTo>
                    <a:lnTo>
                      <a:pt x="250" y="266"/>
                    </a:lnTo>
                    <a:lnTo>
                      <a:pt x="256" y="272"/>
                    </a:lnTo>
                    <a:lnTo>
                      <a:pt x="262" y="274"/>
                    </a:lnTo>
                    <a:lnTo>
                      <a:pt x="264" y="274"/>
                    </a:lnTo>
                    <a:lnTo>
                      <a:pt x="264" y="274"/>
                    </a:lnTo>
                    <a:lnTo>
                      <a:pt x="266" y="278"/>
                    </a:lnTo>
                    <a:lnTo>
                      <a:pt x="268" y="288"/>
                    </a:lnTo>
                    <a:lnTo>
                      <a:pt x="268" y="324"/>
                    </a:lnTo>
                    <a:lnTo>
                      <a:pt x="268" y="324"/>
                    </a:lnTo>
                    <a:lnTo>
                      <a:pt x="270" y="328"/>
                    </a:lnTo>
                    <a:lnTo>
                      <a:pt x="274" y="330"/>
                    </a:lnTo>
                    <a:lnTo>
                      <a:pt x="276" y="330"/>
                    </a:lnTo>
                    <a:lnTo>
                      <a:pt x="276" y="330"/>
                    </a:lnTo>
                    <a:lnTo>
                      <a:pt x="282" y="330"/>
                    </a:lnTo>
                    <a:lnTo>
                      <a:pt x="288" y="332"/>
                    </a:lnTo>
                    <a:lnTo>
                      <a:pt x="290" y="334"/>
                    </a:lnTo>
                    <a:lnTo>
                      <a:pt x="290" y="334"/>
                    </a:lnTo>
                    <a:lnTo>
                      <a:pt x="294" y="338"/>
                    </a:lnTo>
                    <a:lnTo>
                      <a:pt x="298" y="344"/>
                    </a:lnTo>
                    <a:lnTo>
                      <a:pt x="300" y="364"/>
                    </a:lnTo>
                    <a:lnTo>
                      <a:pt x="318" y="328"/>
                    </a:lnTo>
                    <a:lnTo>
                      <a:pt x="318" y="328"/>
                    </a:lnTo>
                    <a:lnTo>
                      <a:pt x="322" y="314"/>
                    </a:lnTo>
                    <a:lnTo>
                      <a:pt x="326" y="304"/>
                    </a:lnTo>
                    <a:lnTo>
                      <a:pt x="332" y="296"/>
                    </a:lnTo>
                    <a:lnTo>
                      <a:pt x="338" y="294"/>
                    </a:lnTo>
                    <a:lnTo>
                      <a:pt x="338" y="294"/>
                    </a:lnTo>
                    <a:lnTo>
                      <a:pt x="344" y="294"/>
                    </a:lnTo>
                    <a:lnTo>
                      <a:pt x="352" y="294"/>
                    </a:lnTo>
                    <a:lnTo>
                      <a:pt x="372" y="304"/>
                    </a:lnTo>
                    <a:lnTo>
                      <a:pt x="424" y="308"/>
                    </a:lnTo>
                    <a:lnTo>
                      <a:pt x="424" y="296"/>
                    </a:lnTo>
                    <a:lnTo>
                      <a:pt x="400" y="272"/>
                    </a:lnTo>
                    <a:lnTo>
                      <a:pt x="400" y="272"/>
                    </a:lnTo>
                    <a:lnTo>
                      <a:pt x="388" y="264"/>
                    </a:lnTo>
                    <a:lnTo>
                      <a:pt x="386" y="262"/>
                    </a:lnTo>
                    <a:lnTo>
                      <a:pt x="386" y="258"/>
                    </a:lnTo>
                    <a:lnTo>
                      <a:pt x="404" y="260"/>
                    </a:lnTo>
                    <a:lnTo>
                      <a:pt x="404" y="260"/>
                    </a:lnTo>
                    <a:lnTo>
                      <a:pt x="412" y="260"/>
                    </a:lnTo>
                    <a:lnTo>
                      <a:pt x="418" y="260"/>
                    </a:lnTo>
                    <a:lnTo>
                      <a:pt x="424" y="260"/>
                    </a:lnTo>
                    <a:lnTo>
                      <a:pt x="430" y="256"/>
                    </a:lnTo>
                    <a:lnTo>
                      <a:pt x="436" y="252"/>
                    </a:lnTo>
                    <a:lnTo>
                      <a:pt x="442" y="246"/>
                    </a:lnTo>
                    <a:lnTo>
                      <a:pt x="452" y="228"/>
                    </a:lnTo>
                    <a:lnTo>
                      <a:pt x="452" y="228"/>
                    </a:lnTo>
                    <a:lnTo>
                      <a:pt x="454" y="228"/>
                    </a:lnTo>
                    <a:lnTo>
                      <a:pt x="472" y="212"/>
                    </a:lnTo>
                    <a:lnTo>
                      <a:pt x="474" y="174"/>
                    </a:lnTo>
                    <a:lnTo>
                      <a:pt x="474" y="170"/>
                    </a:lnTo>
                    <a:lnTo>
                      <a:pt x="476" y="170"/>
                    </a:lnTo>
                    <a:lnTo>
                      <a:pt x="478" y="170"/>
                    </a:lnTo>
                    <a:lnTo>
                      <a:pt x="492" y="168"/>
                    </a:lnTo>
                    <a:lnTo>
                      <a:pt x="494" y="168"/>
                    </a:lnTo>
                    <a:lnTo>
                      <a:pt x="496" y="168"/>
                    </a:lnTo>
                    <a:lnTo>
                      <a:pt x="496" y="168"/>
                    </a:lnTo>
                    <a:lnTo>
                      <a:pt x="524" y="198"/>
                    </a:lnTo>
                    <a:lnTo>
                      <a:pt x="532" y="196"/>
                    </a:lnTo>
                    <a:lnTo>
                      <a:pt x="532" y="190"/>
                    </a:lnTo>
                    <a:lnTo>
                      <a:pt x="518" y="176"/>
                    </a:lnTo>
                    <a:lnTo>
                      <a:pt x="516" y="174"/>
                    </a:lnTo>
                    <a:lnTo>
                      <a:pt x="514" y="172"/>
                    </a:lnTo>
                    <a:lnTo>
                      <a:pt x="536" y="158"/>
                    </a:lnTo>
                    <a:lnTo>
                      <a:pt x="536" y="124"/>
                    </a:lnTo>
                    <a:lnTo>
                      <a:pt x="526" y="126"/>
                    </a:lnTo>
                    <a:lnTo>
                      <a:pt x="526" y="126"/>
                    </a:lnTo>
                    <a:lnTo>
                      <a:pt x="524" y="126"/>
                    </a:lnTo>
                    <a:lnTo>
                      <a:pt x="512" y="120"/>
                    </a:lnTo>
                    <a:lnTo>
                      <a:pt x="512" y="120"/>
                    </a:lnTo>
                    <a:lnTo>
                      <a:pt x="504" y="118"/>
                    </a:lnTo>
                    <a:lnTo>
                      <a:pt x="492" y="110"/>
                    </a:lnTo>
                    <a:lnTo>
                      <a:pt x="492" y="110"/>
                    </a:lnTo>
                    <a:lnTo>
                      <a:pt x="486" y="106"/>
                    </a:lnTo>
                    <a:lnTo>
                      <a:pt x="484" y="102"/>
                    </a:lnTo>
                    <a:lnTo>
                      <a:pt x="484" y="104"/>
                    </a:lnTo>
                    <a:lnTo>
                      <a:pt x="484" y="104"/>
                    </a:lnTo>
                    <a:lnTo>
                      <a:pt x="482" y="108"/>
                    </a:lnTo>
                    <a:lnTo>
                      <a:pt x="480" y="108"/>
                    </a:lnTo>
                    <a:lnTo>
                      <a:pt x="480" y="108"/>
                    </a:lnTo>
                    <a:lnTo>
                      <a:pt x="476" y="110"/>
                    </a:lnTo>
                    <a:lnTo>
                      <a:pt x="470" y="112"/>
                    </a:lnTo>
                    <a:lnTo>
                      <a:pt x="468" y="112"/>
                    </a:lnTo>
                    <a:lnTo>
                      <a:pt x="468" y="110"/>
                    </a:lnTo>
                    <a:lnTo>
                      <a:pt x="468" y="110"/>
                    </a:lnTo>
                    <a:lnTo>
                      <a:pt x="456" y="102"/>
                    </a:lnTo>
                    <a:lnTo>
                      <a:pt x="446" y="110"/>
                    </a:lnTo>
                    <a:lnTo>
                      <a:pt x="446" y="110"/>
                    </a:lnTo>
                    <a:lnTo>
                      <a:pt x="440" y="116"/>
                    </a:lnTo>
                    <a:lnTo>
                      <a:pt x="438" y="120"/>
                    </a:lnTo>
                    <a:lnTo>
                      <a:pt x="444" y="132"/>
                    </a:lnTo>
                    <a:lnTo>
                      <a:pt x="444" y="132"/>
                    </a:lnTo>
                    <a:lnTo>
                      <a:pt x="446" y="136"/>
                    </a:lnTo>
                    <a:lnTo>
                      <a:pt x="444" y="138"/>
                    </a:lnTo>
                    <a:lnTo>
                      <a:pt x="444" y="138"/>
                    </a:lnTo>
                    <a:lnTo>
                      <a:pt x="440" y="142"/>
                    </a:lnTo>
                    <a:lnTo>
                      <a:pt x="434" y="144"/>
                    </a:lnTo>
                    <a:lnTo>
                      <a:pt x="428" y="146"/>
                    </a:lnTo>
                    <a:lnTo>
                      <a:pt x="428" y="146"/>
                    </a:lnTo>
                    <a:lnTo>
                      <a:pt x="422" y="148"/>
                    </a:lnTo>
                    <a:lnTo>
                      <a:pt x="418" y="146"/>
                    </a:lnTo>
                    <a:lnTo>
                      <a:pt x="416" y="144"/>
                    </a:lnTo>
                    <a:lnTo>
                      <a:pt x="414" y="140"/>
                    </a:lnTo>
                    <a:lnTo>
                      <a:pt x="392" y="120"/>
                    </a:lnTo>
                    <a:lnTo>
                      <a:pt x="392" y="120"/>
                    </a:lnTo>
                    <a:lnTo>
                      <a:pt x="382" y="114"/>
                    </a:lnTo>
                    <a:lnTo>
                      <a:pt x="376" y="108"/>
                    </a:lnTo>
                    <a:lnTo>
                      <a:pt x="376" y="108"/>
                    </a:lnTo>
                    <a:lnTo>
                      <a:pt x="374" y="104"/>
                    </a:lnTo>
                    <a:lnTo>
                      <a:pt x="374" y="100"/>
                    </a:lnTo>
                    <a:lnTo>
                      <a:pt x="374" y="100"/>
                    </a:lnTo>
                    <a:lnTo>
                      <a:pt x="372" y="92"/>
                    </a:lnTo>
                    <a:lnTo>
                      <a:pt x="370" y="86"/>
                    </a:lnTo>
                    <a:lnTo>
                      <a:pt x="366" y="88"/>
                    </a:lnTo>
                    <a:lnTo>
                      <a:pt x="364" y="90"/>
                    </a:lnTo>
                    <a:lnTo>
                      <a:pt x="364" y="90"/>
                    </a:lnTo>
                    <a:lnTo>
                      <a:pt x="366" y="94"/>
                    </a:lnTo>
                    <a:lnTo>
                      <a:pt x="368" y="98"/>
                    </a:lnTo>
                    <a:lnTo>
                      <a:pt x="368" y="100"/>
                    </a:lnTo>
                    <a:lnTo>
                      <a:pt x="370" y="100"/>
                    </a:lnTo>
                    <a:lnTo>
                      <a:pt x="368" y="102"/>
                    </a:lnTo>
                    <a:lnTo>
                      <a:pt x="358" y="120"/>
                    </a:lnTo>
                    <a:lnTo>
                      <a:pt x="340" y="116"/>
                    </a:lnTo>
                    <a:lnTo>
                      <a:pt x="336" y="114"/>
                    </a:lnTo>
                    <a:lnTo>
                      <a:pt x="336" y="114"/>
                    </a:lnTo>
                    <a:lnTo>
                      <a:pt x="336" y="112"/>
                    </a:lnTo>
                    <a:lnTo>
                      <a:pt x="336" y="112"/>
                    </a:lnTo>
                    <a:lnTo>
                      <a:pt x="336" y="106"/>
                    </a:lnTo>
                    <a:lnTo>
                      <a:pt x="336" y="100"/>
                    </a:lnTo>
                    <a:lnTo>
                      <a:pt x="332" y="94"/>
                    </a:lnTo>
                    <a:lnTo>
                      <a:pt x="318" y="84"/>
                    </a:lnTo>
                    <a:lnTo>
                      <a:pt x="316" y="82"/>
                    </a:lnTo>
                    <a:lnTo>
                      <a:pt x="316" y="82"/>
                    </a:lnTo>
                    <a:lnTo>
                      <a:pt x="314" y="84"/>
                    </a:lnTo>
                    <a:lnTo>
                      <a:pt x="312" y="86"/>
                    </a:lnTo>
                    <a:lnTo>
                      <a:pt x="298" y="84"/>
                    </a:lnTo>
                    <a:lnTo>
                      <a:pt x="298" y="84"/>
                    </a:lnTo>
                    <a:lnTo>
                      <a:pt x="292" y="82"/>
                    </a:lnTo>
                    <a:lnTo>
                      <a:pt x="288" y="80"/>
                    </a:lnTo>
                    <a:lnTo>
                      <a:pt x="288" y="80"/>
                    </a:lnTo>
                    <a:lnTo>
                      <a:pt x="288" y="76"/>
                    </a:lnTo>
                    <a:lnTo>
                      <a:pt x="288" y="70"/>
                    </a:lnTo>
                    <a:lnTo>
                      <a:pt x="290" y="68"/>
                    </a:lnTo>
                    <a:lnTo>
                      <a:pt x="284" y="56"/>
                    </a:lnTo>
                    <a:lnTo>
                      <a:pt x="256" y="58"/>
                    </a:lnTo>
                    <a:lnTo>
                      <a:pt x="256" y="58"/>
                    </a:lnTo>
                    <a:lnTo>
                      <a:pt x="256" y="64"/>
                    </a:lnTo>
                    <a:lnTo>
                      <a:pt x="254" y="68"/>
                    </a:lnTo>
                    <a:lnTo>
                      <a:pt x="254" y="68"/>
                    </a:lnTo>
                    <a:lnTo>
                      <a:pt x="252" y="70"/>
                    </a:lnTo>
                    <a:lnTo>
                      <a:pt x="248" y="72"/>
                    </a:lnTo>
                    <a:lnTo>
                      <a:pt x="248" y="72"/>
                    </a:lnTo>
                    <a:lnTo>
                      <a:pt x="240" y="72"/>
                    </a:lnTo>
                    <a:lnTo>
                      <a:pt x="234" y="68"/>
                    </a:lnTo>
                    <a:lnTo>
                      <a:pt x="234" y="66"/>
                    </a:lnTo>
                    <a:lnTo>
                      <a:pt x="234" y="66"/>
                    </a:lnTo>
                    <a:lnTo>
                      <a:pt x="234" y="66"/>
                    </a:lnTo>
                    <a:lnTo>
                      <a:pt x="226" y="56"/>
                    </a:lnTo>
                    <a:lnTo>
                      <a:pt x="224" y="48"/>
                    </a:lnTo>
                    <a:lnTo>
                      <a:pt x="220" y="40"/>
                    </a:lnTo>
                    <a:lnTo>
                      <a:pt x="212" y="46"/>
                    </a:lnTo>
                    <a:lnTo>
                      <a:pt x="212" y="46"/>
                    </a:lnTo>
                    <a:lnTo>
                      <a:pt x="202" y="50"/>
                    </a:lnTo>
                    <a:lnTo>
                      <a:pt x="200" y="50"/>
                    </a:lnTo>
                    <a:lnTo>
                      <a:pt x="196" y="48"/>
                    </a:lnTo>
                    <a:lnTo>
                      <a:pt x="194" y="46"/>
                    </a:lnTo>
                    <a:lnTo>
                      <a:pt x="186" y="48"/>
                    </a:lnTo>
                    <a:lnTo>
                      <a:pt x="164" y="54"/>
                    </a:lnTo>
                    <a:lnTo>
                      <a:pt x="164" y="54"/>
                    </a:lnTo>
                    <a:lnTo>
                      <a:pt x="158" y="58"/>
                    </a:lnTo>
                    <a:lnTo>
                      <a:pt x="152" y="58"/>
                    </a:lnTo>
                    <a:lnTo>
                      <a:pt x="150" y="58"/>
                    </a:lnTo>
                    <a:lnTo>
                      <a:pt x="150" y="58"/>
                    </a:lnTo>
                    <a:lnTo>
                      <a:pt x="140" y="56"/>
                    </a:lnTo>
                    <a:lnTo>
                      <a:pt x="134" y="52"/>
                    </a:lnTo>
                    <a:lnTo>
                      <a:pt x="120" y="42"/>
                    </a:lnTo>
                    <a:lnTo>
                      <a:pt x="104" y="18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" name="MH_Other_26"/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7697789" y="2579689"/>
                <a:ext cx="990707" cy="900349"/>
              </a:xfrm>
              <a:custGeom>
                <a:avLst/>
                <a:gdLst>
                  <a:gd name="T0" fmla="*/ 706 w 718"/>
                  <a:gd name="T1" fmla="*/ 302 h 652"/>
                  <a:gd name="T2" fmla="*/ 710 w 718"/>
                  <a:gd name="T3" fmla="*/ 274 h 652"/>
                  <a:gd name="T4" fmla="*/ 692 w 718"/>
                  <a:gd name="T5" fmla="*/ 234 h 652"/>
                  <a:gd name="T6" fmla="*/ 666 w 718"/>
                  <a:gd name="T7" fmla="*/ 248 h 652"/>
                  <a:gd name="T8" fmla="*/ 644 w 718"/>
                  <a:gd name="T9" fmla="*/ 272 h 652"/>
                  <a:gd name="T10" fmla="*/ 618 w 718"/>
                  <a:gd name="T11" fmla="*/ 318 h 652"/>
                  <a:gd name="T12" fmla="*/ 536 w 718"/>
                  <a:gd name="T13" fmla="*/ 334 h 652"/>
                  <a:gd name="T14" fmla="*/ 508 w 718"/>
                  <a:gd name="T15" fmla="*/ 290 h 652"/>
                  <a:gd name="T16" fmla="*/ 496 w 718"/>
                  <a:gd name="T17" fmla="*/ 278 h 652"/>
                  <a:gd name="T18" fmla="*/ 388 w 718"/>
                  <a:gd name="T19" fmla="*/ 236 h 652"/>
                  <a:gd name="T20" fmla="*/ 330 w 718"/>
                  <a:gd name="T21" fmla="*/ 232 h 652"/>
                  <a:gd name="T22" fmla="*/ 258 w 718"/>
                  <a:gd name="T23" fmla="*/ 110 h 652"/>
                  <a:gd name="T24" fmla="*/ 108 w 718"/>
                  <a:gd name="T25" fmla="*/ 12 h 652"/>
                  <a:gd name="T26" fmla="*/ 80 w 718"/>
                  <a:gd name="T27" fmla="*/ 0 h 652"/>
                  <a:gd name="T28" fmla="*/ 34 w 718"/>
                  <a:gd name="T29" fmla="*/ 12 h 652"/>
                  <a:gd name="T30" fmla="*/ 8 w 718"/>
                  <a:gd name="T31" fmla="*/ 38 h 652"/>
                  <a:gd name="T32" fmla="*/ 0 w 718"/>
                  <a:gd name="T33" fmla="*/ 52 h 652"/>
                  <a:gd name="T34" fmla="*/ 10 w 718"/>
                  <a:gd name="T35" fmla="*/ 86 h 652"/>
                  <a:gd name="T36" fmla="*/ 38 w 718"/>
                  <a:gd name="T37" fmla="*/ 76 h 652"/>
                  <a:gd name="T38" fmla="*/ 74 w 718"/>
                  <a:gd name="T39" fmla="*/ 94 h 652"/>
                  <a:gd name="T40" fmla="*/ 96 w 718"/>
                  <a:gd name="T41" fmla="*/ 140 h 652"/>
                  <a:gd name="T42" fmla="*/ 124 w 718"/>
                  <a:gd name="T43" fmla="*/ 148 h 652"/>
                  <a:gd name="T44" fmla="*/ 170 w 718"/>
                  <a:gd name="T45" fmla="*/ 124 h 652"/>
                  <a:gd name="T46" fmla="*/ 214 w 718"/>
                  <a:gd name="T47" fmla="*/ 110 h 652"/>
                  <a:gd name="T48" fmla="*/ 238 w 718"/>
                  <a:gd name="T49" fmla="*/ 196 h 652"/>
                  <a:gd name="T50" fmla="*/ 240 w 718"/>
                  <a:gd name="T51" fmla="*/ 250 h 652"/>
                  <a:gd name="T52" fmla="*/ 232 w 718"/>
                  <a:gd name="T53" fmla="*/ 284 h 652"/>
                  <a:gd name="T54" fmla="*/ 222 w 718"/>
                  <a:gd name="T55" fmla="*/ 312 h 652"/>
                  <a:gd name="T56" fmla="*/ 228 w 718"/>
                  <a:gd name="T57" fmla="*/ 332 h 652"/>
                  <a:gd name="T58" fmla="*/ 206 w 718"/>
                  <a:gd name="T59" fmla="*/ 364 h 652"/>
                  <a:gd name="T60" fmla="*/ 168 w 718"/>
                  <a:gd name="T61" fmla="*/ 402 h 652"/>
                  <a:gd name="T62" fmla="*/ 148 w 718"/>
                  <a:gd name="T63" fmla="*/ 414 h 652"/>
                  <a:gd name="T64" fmla="*/ 160 w 718"/>
                  <a:gd name="T65" fmla="*/ 468 h 652"/>
                  <a:gd name="T66" fmla="*/ 182 w 718"/>
                  <a:gd name="T67" fmla="*/ 512 h 652"/>
                  <a:gd name="T68" fmla="*/ 226 w 718"/>
                  <a:gd name="T69" fmla="*/ 528 h 652"/>
                  <a:gd name="T70" fmla="*/ 254 w 718"/>
                  <a:gd name="T71" fmla="*/ 560 h 652"/>
                  <a:gd name="T72" fmla="*/ 274 w 718"/>
                  <a:gd name="T73" fmla="*/ 560 h 652"/>
                  <a:gd name="T74" fmla="*/ 308 w 718"/>
                  <a:gd name="T75" fmla="*/ 552 h 652"/>
                  <a:gd name="T76" fmla="*/ 334 w 718"/>
                  <a:gd name="T77" fmla="*/ 546 h 652"/>
                  <a:gd name="T78" fmla="*/ 346 w 718"/>
                  <a:gd name="T79" fmla="*/ 562 h 652"/>
                  <a:gd name="T80" fmla="*/ 360 w 718"/>
                  <a:gd name="T81" fmla="*/ 574 h 652"/>
                  <a:gd name="T82" fmla="*/ 364 w 718"/>
                  <a:gd name="T83" fmla="*/ 564 h 652"/>
                  <a:gd name="T84" fmla="*/ 402 w 718"/>
                  <a:gd name="T85" fmla="*/ 562 h 652"/>
                  <a:gd name="T86" fmla="*/ 422 w 718"/>
                  <a:gd name="T87" fmla="*/ 590 h 652"/>
                  <a:gd name="T88" fmla="*/ 426 w 718"/>
                  <a:gd name="T89" fmla="*/ 584 h 652"/>
                  <a:gd name="T90" fmla="*/ 458 w 718"/>
                  <a:gd name="T91" fmla="*/ 624 h 652"/>
                  <a:gd name="T92" fmla="*/ 470 w 718"/>
                  <a:gd name="T93" fmla="*/ 602 h 652"/>
                  <a:gd name="T94" fmla="*/ 478 w 718"/>
                  <a:gd name="T95" fmla="*/ 594 h 652"/>
                  <a:gd name="T96" fmla="*/ 490 w 718"/>
                  <a:gd name="T97" fmla="*/ 594 h 652"/>
                  <a:gd name="T98" fmla="*/ 498 w 718"/>
                  <a:gd name="T99" fmla="*/ 618 h 652"/>
                  <a:gd name="T100" fmla="*/ 538 w 718"/>
                  <a:gd name="T101" fmla="*/ 652 h 652"/>
                  <a:gd name="T102" fmla="*/ 544 w 718"/>
                  <a:gd name="T103" fmla="*/ 638 h 652"/>
                  <a:gd name="T104" fmla="*/ 556 w 718"/>
                  <a:gd name="T105" fmla="*/ 618 h 652"/>
                  <a:gd name="T106" fmla="*/ 592 w 718"/>
                  <a:gd name="T107" fmla="*/ 596 h 652"/>
                  <a:gd name="T108" fmla="*/ 612 w 718"/>
                  <a:gd name="T109" fmla="*/ 606 h 652"/>
                  <a:gd name="T110" fmla="*/ 610 w 718"/>
                  <a:gd name="T111" fmla="*/ 618 h 652"/>
                  <a:gd name="T112" fmla="*/ 640 w 718"/>
                  <a:gd name="T113" fmla="*/ 630 h 652"/>
                  <a:gd name="T114" fmla="*/ 624 w 718"/>
                  <a:gd name="T115" fmla="*/ 562 h 652"/>
                  <a:gd name="T116" fmla="*/ 616 w 718"/>
                  <a:gd name="T117" fmla="*/ 518 h 652"/>
                  <a:gd name="T118" fmla="*/ 650 w 718"/>
                  <a:gd name="T119" fmla="*/ 482 h 652"/>
                  <a:gd name="T120" fmla="*/ 692 w 718"/>
                  <a:gd name="T121" fmla="*/ 486 h 652"/>
                  <a:gd name="T122" fmla="*/ 714 w 718"/>
                  <a:gd name="T123" fmla="*/ 45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18" h="652">
                    <a:moveTo>
                      <a:pt x="716" y="382"/>
                    </a:moveTo>
                    <a:lnTo>
                      <a:pt x="704" y="302"/>
                    </a:lnTo>
                    <a:lnTo>
                      <a:pt x="706" y="302"/>
                    </a:lnTo>
                    <a:lnTo>
                      <a:pt x="706" y="302"/>
                    </a:lnTo>
                    <a:lnTo>
                      <a:pt x="706" y="302"/>
                    </a:lnTo>
                    <a:lnTo>
                      <a:pt x="712" y="290"/>
                    </a:lnTo>
                    <a:lnTo>
                      <a:pt x="714" y="284"/>
                    </a:lnTo>
                    <a:lnTo>
                      <a:pt x="714" y="280"/>
                    </a:lnTo>
                    <a:lnTo>
                      <a:pt x="710" y="274"/>
                    </a:lnTo>
                    <a:lnTo>
                      <a:pt x="710" y="274"/>
                    </a:lnTo>
                    <a:lnTo>
                      <a:pt x="704" y="270"/>
                    </a:lnTo>
                    <a:lnTo>
                      <a:pt x="700" y="260"/>
                    </a:lnTo>
                    <a:lnTo>
                      <a:pt x="700" y="250"/>
                    </a:lnTo>
                    <a:lnTo>
                      <a:pt x="700" y="234"/>
                    </a:lnTo>
                    <a:lnTo>
                      <a:pt x="692" y="234"/>
                    </a:lnTo>
                    <a:lnTo>
                      <a:pt x="692" y="234"/>
                    </a:lnTo>
                    <a:lnTo>
                      <a:pt x="684" y="236"/>
                    </a:lnTo>
                    <a:lnTo>
                      <a:pt x="674" y="240"/>
                    </a:lnTo>
                    <a:lnTo>
                      <a:pt x="674" y="240"/>
                    </a:lnTo>
                    <a:lnTo>
                      <a:pt x="666" y="248"/>
                    </a:lnTo>
                    <a:lnTo>
                      <a:pt x="662" y="254"/>
                    </a:lnTo>
                    <a:lnTo>
                      <a:pt x="662" y="254"/>
                    </a:lnTo>
                    <a:lnTo>
                      <a:pt x="660" y="262"/>
                    </a:lnTo>
                    <a:lnTo>
                      <a:pt x="652" y="268"/>
                    </a:lnTo>
                    <a:lnTo>
                      <a:pt x="644" y="272"/>
                    </a:lnTo>
                    <a:lnTo>
                      <a:pt x="632" y="276"/>
                    </a:lnTo>
                    <a:lnTo>
                      <a:pt x="628" y="302"/>
                    </a:lnTo>
                    <a:lnTo>
                      <a:pt x="628" y="302"/>
                    </a:lnTo>
                    <a:lnTo>
                      <a:pt x="626" y="302"/>
                    </a:lnTo>
                    <a:lnTo>
                      <a:pt x="618" y="318"/>
                    </a:lnTo>
                    <a:lnTo>
                      <a:pt x="618" y="320"/>
                    </a:lnTo>
                    <a:lnTo>
                      <a:pt x="616" y="320"/>
                    </a:lnTo>
                    <a:lnTo>
                      <a:pt x="616" y="320"/>
                    </a:lnTo>
                    <a:lnTo>
                      <a:pt x="536" y="334"/>
                    </a:lnTo>
                    <a:lnTo>
                      <a:pt x="536" y="334"/>
                    </a:lnTo>
                    <a:lnTo>
                      <a:pt x="534" y="334"/>
                    </a:lnTo>
                    <a:lnTo>
                      <a:pt x="534" y="334"/>
                    </a:lnTo>
                    <a:lnTo>
                      <a:pt x="510" y="308"/>
                    </a:lnTo>
                    <a:lnTo>
                      <a:pt x="518" y="302"/>
                    </a:lnTo>
                    <a:lnTo>
                      <a:pt x="508" y="290"/>
                    </a:lnTo>
                    <a:lnTo>
                      <a:pt x="498" y="282"/>
                    </a:lnTo>
                    <a:lnTo>
                      <a:pt x="496" y="280"/>
                    </a:lnTo>
                    <a:lnTo>
                      <a:pt x="496" y="280"/>
                    </a:lnTo>
                    <a:lnTo>
                      <a:pt x="496" y="280"/>
                    </a:lnTo>
                    <a:lnTo>
                      <a:pt x="496" y="278"/>
                    </a:lnTo>
                    <a:lnTo>
                      <a:pt x="492" y="258"/>
                    </a:lnTo>
                    <a:lnTo>
                      <a:pt x="470" y="258"/>
                    </a:lnTo>
                    <a:lnTo>
                      <a:pt x="470" y="258"/>
                    </a:lnTo>
                    <a:lnTo>
                      <a:pt x="452" y="246"/>
                    </a:lnTo>
                    <a:lnTo>
                      <a:pt x="388" y="236"/>
                    </a:lnTo>
                    <a:lnTo>
                      <a:pt x="336" y="234"/>
                    </a:lnTo>
                    <a:lnTo>
                      <a:pt x="334" y="234"/>
                    </a:lnTo>
                    <a:lnTo>
                      <a:pt x="334" y="234"/>
                    </a:lnTo>
                    <a:lnTo>
                      <a:pt x="332" y="234"/>
                    </a:lnTo>
                    <a:lnTo>
                      <a:pt x="330" y="232"/>
                    </a:lnTo>
                    <a:lnTo>
                      <a:pt x="298" y="164"/>
                    </a:lnTo>
                    <a:lnTo>
                      <a:pt x="298" y="164"/>
                    </a:lnTo>
                    <a:lnTo>
                      <a:pt x="286" y="146"/>
                    </a:lnTo>
                    <a:lnTo>
                      <a:pt x="258" y="110"/>
                    </a:lnTo>
                    <a:lnTo>
                      <a:pt x="258" y="110"/>
                    </a:lnTo>
                    <a:lnTo>
                      <a:pt x="230" y="76"/>
                    </a:lnTo>
                    <a:lnTo>
                      <a:pt x="216" y="62"/>
                    </a:lnTo>
                    <a:lnTo>
                      <a:pt x="170" y="18"/>
                    </a:lnTo>
                    <a:lnTo>
                      <a:pt x="164" y="14"/>
                    </a:lnTo>
                    <a:lnTo>
                      <a:pt x="108" y="12"/>
                    </a:lnTo>
                    <a:lnTo>
                      <a:pt x="106" y="12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94" y="6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54" y="4"/>
                    </a:lnTo>
                    <a:lnTo>
                      <a:pt x="34" y="12"/>
                    </a:lnTo>
                    <a:lnTo>
                      <a:pt x="8" y="24"/>
                    </a:lnTo>
                    <a:lnTo>
                      <a:pt x="6" y="26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72"/>
                    </a:lnTo>
                    <a:lnTo>
                      <a:pt x="4" y="82"/>
                    </a:lnTo>
                    <a:lnTo>
                      <a:pt x="10" y="86"/>
                    </a:lnTo>
                    <a:lnTo>
                      <a:pt x="22" y="86"/>
                    </a:lnTo>
                    <a:lnTo>
                      <a:pt x="32" y="88"/>
                    </a:lnTo>
                    <a:lnTo>
                      <a:pt x="36" y="86"/>
                    </a:lnTo>
                    <a:lnTo>
                      <a:pt x="36" y="86"/>
                    </a:lnTo>
                    <a:lnTo>
                      <a:pt x="38" y="76"/>
                    </a:lnTo>
                    <a:lnTo>
                      <a:pt x="42" y="70"/>
                    </a:lnTo>
                    <a:lnTo>
                      <a:pt x="50" y="70"/>
                    </a:lnTo>
                    <a:lnTo>
                      <a:pt x="78" y="78"/>
                    </a:lnTo>
                    <a:lnTo>
                      <a:pt x="84" y="80"/>
                    </a:lnTo>
                    <a:lnTo>
                      <a:pt x="74" y="94"/>
                    </a:lnTo>
                    <a:lnTo>
                      <a:pt x="74" y="114"/>
                    </a:lnTo>
                    <a:lnTo>
                      <a:pt x="74" y="114"/>
                    </a:lnTo>
                    <a:lnTo>
                      <a:pt x="76" y="118"/>
                    </a:lnTo>
                    <a:lnTo>
                      <a:pt x="80" y="124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108" y="148"/>
                    </a:lnTo>
                    <a:lnTo>
                      <a:pt x="116" y="150"/>
                    </a:lnTo>
                    <a:lnTo>
                      <a:pt x="120" y="150"/>
                    </a:lnTo>
                    <a:lnTo>
                      <a:pt x="124" y="148"/>
                    </a:lnTo>
                    <a:lnTo>
                      <a:pt x="138" y="134"/>
                    </a:lnTo>
                    <a:lnTo>
                      <a:pt x="148" y="128"/>
                    </a:lnTo>
                    <a:lnTo>
                      <a:pt x="148" y="128"/>
                    </a:lnTo>
                    <a:lnTo>
                      <a:pt x="148" y="128"/>
                    </a:lnTo>
                    <a:lnTo>
                      <a:pt x="170" y="124"/>
                    </a:lnTo>
                    <a:lnTo>
                      <a:pt x="176" y="110"/>
                    </a:lnTo>
                    <a:lnTo>
                      <a:pt x="194" y="100"/>
                    </a:lnTo>
                    <a:lnTo>
                      <a:pt x="212" y="110"/>
                    </a:lnTo>
                    <a:lnTo>
                      <a:pt x="212" y="110"/>
                    </a:lnTo>
                    <a:lnTo>
                      <a:pt x="214" y="110"/>
                    </a:lnTo>
                    <a:lnTo>
                      <a:pt x="230" y="138"/>
                    </a:lnTo>
                    <a:lnTo>
                      <a:pt x="236" y="156"/>
                    </a:lnTo>
                    <a:lnTo>
                      <a:pt x="236" y="158"/>
                    </a:lnTo>
                    <a:lnTo>
                      <a:pt x="232" y="182"/>
                    </a:lnTo>
                    <a:lnTo>
                      <a:pt x="238" y="196"/>
                    </a:lnTo>
                    <a:lnTo>
                      <a:pt x="238" y="198"/>
                    </a:lnTo>
                    <a:lnTo>
                      <a:pt x="234" y="216"/>
                    </a:lnTo>
                    <a:lnTo>
                      <a:pt x="234" y="232"/>
                    </a:lnTo>
                    <a:lnTo>
                      <a:pt x="234" y="232"/>
                    </a:lnTo>
                    <a:lnTo>
                      <a:pt x="240" y="250"/>
                    </a:lnTo>
                    <a:lnTo>
                      <a:pt x="242" y="258"/>
                    </a:lnTo>
                    <a:lnTo>
                      <a:pt x="240" y="272"/>
                    </a:lnTo>
                    <a:lnTo>
                      <a:pt x="240" y="272"/>
                    </a:lnTo>
                    <a:lnTo>
                      <a:pt x="240" y="274"/>
                    </a:lnTo>
                    <a:lnTo>
                      <a:pt x="232" y="284"/>
                    </a:lnTo>
                    <a:lnTo>
                      <a:pt x="232" y="286"/>
                    </a:lnTo>
                    <a:lnTo>
                      <a:pt x="232" y="286"/>
                    </a:lnTo>
                    <a:lnTo>
                      <a:pt x="232" y="286"/>
                    </a:lnTo>
                    <a:lnTo>
                      <a:pt x="224" y="294"/>
                    </a:lnTo>
                    <a:lnTo>
                      <a:pt x="222" y="312"/>
                    </a:lnTo>
                    <a:lnTo>
                      <a:pt x="228" y="330"/>
                    </a:lnTo>
                    <a:lnTo>
                      <a:pt x="228" y="330"/>
                    </a:lnTo>
                    <a:lnTo>
                      <a:pt x="228" y="332"/>
                    </a:lnTo>
                    <a:lnTo>
                      <a:pt x="228" y="332"/>
                    </a:lnTo>
                    <a:lnTo>
                      <a:pt x="228" y="332"/>
                    </a:lnTo>
                    <a:lnTo>
                      <a:pt x="222" y="360"/>
                    </a:lnTo>
                    <a:lnTo>
                      <a:pt x="218" y="364"/>
                    </a:lnTo>
                    <a:lnTo>
                      <a:pt x="218" y="364"/>
                    </a:lnTo>
                    <a:lnTo>
                      <a:pt x="214" y="366"/>
                    </a:lnTo>
                    <a:lnTo>
                      <a:pt x="206" y="364"/>
                    </a:lnTo>
                    <a:lnTo>
                      <a:pt x="206" y="364"/>
                    </a:lnTo>
                    <a:lnTo>
                      <a:pt x="198" y="356"/>
                    </a:lnTo>
                    <a:lnTo>
                      <a:pt x="190" y="358"/>
                    </a:lnTo>
                    <a:lnTo>
                      <a:pt x="180" y="370"/>
                    </a:lnTo>
                    <a:lnTo>
                      <a:pt x="168" y="402"/>
                    </a:lnTo>
                    <a:lnTo>
                      <a:pt x="168" y="404"/>
                    </a:lnTo>
                    <a:lnTo>
                      <a:pt x="168" y="404"/>
                    </a:lnTo>
                    <a:lnTo>
                      <a:pt x="156" y="414"/>
                    </a:lnTo>
                    <a:lnTo>
                      <a:pt x="154" y="414"/>
                    </a:lnTo>
                    <a:lnTo>
                      <a:pt x="148" y="414"/>
                    </a:lnTo>
                    <a:lnTo>
                      <a:pt x="136" y="434"/>
                    </a:lnTo>
                    <a:lnTo>
                      <a:pt x="142" y="446"/>
                    </a:lnTo>
                    <a:lnTo>
                      <a:pt x="144" y="446"/>
                    </a:lnTo>
                    <a:lnTo>
                      <a:pt x="160" y="466"/>
                    </a:lnTo>
                    <a:lnTo>
                      <a:pt x="160" y="468"/>
                    </a:lnTo>
                    <a:lnTo>
                      <a:pt x="160" y="474"/>
                    </a:lnTo>
                    <a:lnTo>
                      <a:pt x="178" y="476"/>
                    </a:lnTo>
                    <a:lnTo>
                      <a:pt x="180" y="492"/>
                    </a:lnTo>
                    <a:lnTo>
                      <a:pt x="180" y="494"/>
                    </a:lnTo>
                    <a:lnTo>
                      <a:pt x="182" y="512"/>
                    </a:lnTo>
                    <a:lnTo>
                      <a:pt x="188" y="516"/>
                    </a:lnTo>
                    <a:lnTo>
                      <a:pt x="204" y="512"/>
                    </a:lnTo>
                    <a:lnTo>
                      <a:pt x="218" y="502"/>
                    </a:lnTo>
                    <a:lnTo>
                      <a:pt x="222" y="502"/>
                    </a:lnTo>
                    <a:lnTo>
                      <a:pt x="226" y="528"/>
                    </a:lnTo>
                    <a:lnTo>
                      <a:pt x="234" y="538"/>
                    </a:lnTo>
                    <a:lnTo>
                      <a:pt x="236" y="540"/>
                    </a:lnTo>
                    <a:lnTo>
                      <a:pt x="242" y="550"/>
                    </a:lnTo>
                    <a:lnTo>
                      <a:pt x="254" y="560"/>
                    </a:lnTo>
                    <a:lnTo>
                      <a:pt x="254" y="560"/>
                    </a:lnTo>
                    <a:lnTo>
                      <a:pt x="258" y="562"/>
                    </a:lnTo>
                    <a:lnTo>
                      <a:pt x="262" y="562"/>
                    </a:lnTo>
                    <a:lnTo>
                      <a:pt x="266" y="564"/>
                    </a:lnTo>
                    <a:lnTo>
                      <a:pt x="274" y="560"/>
                    </a:lnTo>
                    <a:lnTo>
                      <a:pt x="274" y="560"/>
                    </a:lnTo>
                    <a:lnTo>
                      <a:pt x="282" y="558"/>
                    </a:lnTo>
                    <a:lnTo>
                      <a:pt x="292" y="554"/>
                    </a:lnTo>
                    <a:lnTo>
                      <a:pt x="296" y="552"/>
                    </a:lnTo>
                    <a:lnTo>
                      <a:pt x="308" y="552"/>
                    </a:lnTo>
                    <a:lnTo>
                      <a:pt x="308" y="552"/>
                    </a:lnTo>
                    <a:lnTo>
                      <a:pt x="312" y="552"/>
                    </a:lnTo>
                    <a:lnTo>
                      <a:pt x="316" y="554"/>
                    </a:lnTo>
                    <a:lnTo>
                      <a:pt x="332" y="544"/>
                    </a:lnTo>
                    <a:lnTo>
                      <a:pt x="334" y="544"/>
                    </a:lnTo>
                    <a:lnTo>
                      <a:pt x="334" y="546"/>
                    </a:lnTo>
                    <a:lnTo>
                      <a:pt x="336" y="544"/>
                    </a:lnTo>
                    <a:lnTo>
                      <a:pt x="338" y="546"/>
                    </a:lnTo>
                    <a:lnTo>
                      <a:pt x="338" y="546"/>
                    </a:lnTo>
                    <a:lnTo>
                      <a:pt x="344" y="556"/>
                    </a:lnTo>
                    <a:lnTo>
                      <a:pt x="346" y="562"/>
                    </a:lnTo>
                    <a:lnTo>
                      <a:pt x="354" y="574"/>
                    </a:lnTo>
                    <a:lnTo>
                      <a:pt x="360" y="576"/>
                    </a:lnTo>
                    <a:lnTo>
                      <a:pt x="360" y="576"/>
                    </a:lnTo>
                    <a:lnTo>
                      <a:pt x="362" y="576"/>
                    </a:lnTo>
                    <a:lnTo>
                      <a:pt x="360" y="574"/>
                    </a:lnTo>
                    <a:lnTo>
                      <a:pt x="360" y="574"/>
                    </a:lnTo>
                    <a:lnTo>
                      <a:pt x="360" y="570"/>
                    </a:lnTo>
                    <a:lnTo>
                      <a:pt x="360" y="566"/>
                    </a:lnTo>
                    <a:lnTo>
                      <a:pt x="360" y="566"/>
                    </a:lnTo>
                    <a:lnTo>
                      <a:pt x="364" y="564"/>
                    </a:lnTo>
                    <a:lnTo>
                      <a:pt x="370" y="562"/>
                    </a:lnTo>
                    <a:lnTo>
                      <a:pt x="398" y="562"/>
                    </a:lnTo>
                    <a:lnTo>
                      <a:pt x="400" y="562"/>
                    </a:lnTo>
                    <a:lnTo>
                      <a:pt x="402" y="562"/>
                    </a:lnTo>
                    <a:lnTo>
                      <a:pt x="402" y="562"/>
                    </a:lnTo>
                    <a:lnTo>
                      <a:pt x="402" y="562"/>
                    </a:lnTo>
                    <a:lnTo>
                      <a:pt x="412" y="580"/>
                    </a:lnTo>
                    <a:lnTo>
                      <a:pt x="410" y="588"/>
                    </a:lnTo>
                    <a:lnTo>
                      <a:pt x="410" y="588"/>
                    </a:lnTo>
                    <a:lnTo>
                      <a:pt x="422" y="590"/>
                    </a:lnTo>
                    <a:lnTo>
                      <a:pt x="422" y="590"/>
                    </a:lnTo>
                    <a:lnTo>
                      <a:pt x="422" y="590"/>
                    </a:lnTo>
                    <a:lnTo>
                      <a:pt x="422" y="588"/>
                    </a:lnTo>
                    <a:lnTo>
                      <a:pt x="422" y="586"/>
                    </a:lnTo>
                    <a:lnTo>
                      <a:pt x="426" y="584"/>
                    </a:lnTo>
                    <a:lnTo>
                      <a:pt x="454" y="602"/>
                    </a:lnTo>
                    <a:lnTo>
                      <a:pt x="454" y="602"/>
                    </a:lnTo>
                    <a:lnTo>
                      <a:pt x="456" y="608"/>
                    </a:lnTo>
                    <a:lnTo>
                      <a:pt x="458" y="612"/>
                    </a:lnTo>
                    <a:lnTo>
                      <a:pt x="458" y="624"/>
                    </a:lnTo>
                    <a:lnTo>
                      <a:pt x="468" y="626"/>
                    </a:lnTo>
                    <a:lnTo>
                      <a:pt x="474" y="616"/>
                    </a:lnTo>
                    <a:lnTo>
                      <a:pt x="474" y="616"/>
                    </a:lnTo>
                    <a:lnTo>
                      <a:pt x="470" y="608"/>
                    </a:lnTo>
                    <a:lnTo>
                      <a:pt x="470" y="602"/>
                    </a:lnTo>
                    <a:lnTo>
                      <a:pt x="470" y="602"/>
                    </a:lnTo>
                    <a:lnTo>
                      <a:pt x="472" y="598"/>
                    </a:lnTo>
                    <a:lnTo>
                      <a:pt x="474" y="596"/>
                    </a:lnTo>
                    <a:lnTo>
                      <a:pt x="478" y="594"/>
                    </a:lnTo>
                    <a:lnTo>
                      <a:pt x="478" y="594"/>
                    </a:lnTo>
                    <a:lnTo>
                      <a:pt x="478" y="592"/>
                    </a:lnTo>
                    <a:lnTo>
                      <a:pt x="480" y="590"/>
                    </a:lnTo>
                    <a:lnTo>
                      <a:pt x="486" y="590"/>
                    </a:lnTo>
                    <a:lnTo>
                      <a:pt x="486" y="590"/>
                    </a:lnTo>
                    <a:lnTo>
                      <a:pt x="490" y="594"/>
                    </a:lnTo>
                    <a:lnTo>
                      <a:pt x="492" y="598"/>
                    </a:lnTo>
                    <a:lnTo>
                      <a:pt x="496" y="614"/>
                    </a:lnTo>
                    <a:lnTo>
                      <a:pt x="496" y="616"/>
                    </a:lnTo>
                    <a:lnTo>
                      <a:pt x="498" y="618"/>
                    </a:lnTo>
                    <a:lnTo>
                      <a:pt x="498" y="618"/>
                    </a:lnTo>
                    <a:lnTo>
                      <a:pt x="502" y="622"/>
                    </a:lnTo>
                    <a:lnTo>
                      <a:pt x="510" y="626"/>
                    </a:lnTo>
                    <a:lnTo>
                      <a:pt x="510" y="626"/>
                    </a:lnTo>
                    <a:lnTo>
                      <a:pt x="512" y="626"/>
                    </a:lnTo>
                    <a:lnTo>
                      <a:pt x="538" y="652"/>
                    </a:lnTo>
                    <a:lnTo>
                      <a:pt x="538" y="652"/>
                    </a:lnTo>
                    <a:lnTo>
                      <a:pt x="550" y="648"/>
                    </a:lnTo>
                    <a:lnTo>
                      <a:pt x="548" y="644"/>
                    </a:lnTo>
                    <a:lnTo>
                      <a:pt x="548" y="644"/>
                    </a:lnTo>
                    <a:lnTo>
                      <a:pt x="544" y="638"/>
                    </a:lnTo>
                    <a:lnTo>
                      <a:pt x="544" y="634"/>
                    </a:lnTo>
                    <a:lnTo>
                      <a:pt x="544" y="634"/>
                    </a:lnTo>
                    <a:lnTo>
                      <a:pt x="544" y="630"/>
                    </a:lnTo>
                    <a:lnTo>
                      <a:pt x="546" y="626"/>
                    </a:lnTo>
                    <a:lnTo>
                      <a:pt x="556" y="618"/>
                    </a:lnTo>
                    <a:lnTo>
                      <a:pt x="570" y="606"/>
                    </a:lnTo>
                    <a:lnTo>
                      <a:pt x="586" y="616"/>
                    </a:lnTo>
                    <a:lnTo>
                      <a:pt x="588" y="616"/>
                    </a:lnTo>
                    <a:lnTo>
                      <a:pt x="592" y="598"/>
                    </a:lnTo>
                    <a:lnTo>
                      <a:pt x="592" y="596"/>
                    </a:lnTo>
                    <a:lnTo>
                      <a:pt x="594" y="594"/>
                    </a:lnTo>
                    <a:lnTo>
                      <a:pt x="608" y="596"/>
                    </a:lnTo>
                    <a:lnTo>
                      <a:pt x="608" y="596"/>
                    </a:lnTo>
                    <a:lnTo>
                      <a:pt x="610" y="600"/>
                    </a:lnTo>
                    <a:lnTo>
                      <a:pt x="612" y="606"/>
                    </a:lnTo>
                    <a:lnTo>
                      <a:pt x="612" y="606"/>
                    </a:lnTo>
                    <a:lnTo>
                      <a:pt x="610" y="610"/>
                    </a:lnTo>
                    <a:lnTo>
                      <a:pt x="606" y="616"/>
                    </a:lnTo>
                    <a:lnTo>
                      <a:pt x="610" y="618"/>
                    </a:lnTo>
                    <a:lnTo>
                      <a:pt x="610" y="618"/>
                    </a:lnTo>
                    <a:lnTo>
                      <a:pt x="620" y="622"/>
                    </a:lnTo>
                    <a:lnTo>
                      <a:pt x="628" y="626"/>
                    </a:lnTo>
                    <a:lnTo>
                      <a:pt x="630" y="626"/>
                    </a:lnTo>
                    <a:lnTo>
                      <a:pt x="630" y="626"/>
                    </a:lnTo>
                    <a:lnTo>
                      <a:pt x="640" y="630"/>
                    </a:lnTo>
                    <a:lnTo>
                      <a:pt x="648" y="630"/>
                    </a:lnTo>
                    <a:lnTo>
                      <a:pt x="636" y="572"/>
                    </a:lnTo>
                    <a:lnTo>
                      <a:pt x="636" y="572"/>
                    </a:lnTo>
                    <a:lnTo>
                      <a:pt x="630" y="568"/>
                    </a:lnTo>
                    <a:lnTo>
                      <a:pt x="624" y="562"/>
                    </a:lnTo>
                    <a:lnTo>
                      <a:pt x="614" y="546"/>
                    </a:lnTo>
                    <a:lnTo>
                      <a:pt x="614" y="546"/>
                    </a:lnTo>
                    <a:lnTo>
                      <a:pt x="610" y="538"/>
                    </a:lnTo>
                    <a:lnTo>
                      <a:pt x="612" y="528"/>
                    </a:lnTo>
                    <a:lnTo>
                      <a:pt x="616" y="518"/>
                    </a:lnTo>
                    <a:lnTo>
                      <a:pt x="624" y="506"/>
                    </a:lnTo>
                    <a:lnTo>
                      <a:pt x="624" y="506"/>
                    </a:lnTo>
                    <a:lnTo>
                      <a:pt x="636" y="494"/>
                    </a:lnTo>
                    <a:lnTo>
                      <a:pt x="650" y="482"/>
                    </a:lnTo>
                    <a:lnTo>
                      <a:pt x="650" y="482"/>
                    </a:lnTo>
                    <a:lnTo>
                      <a:pt x="650" y="482"/>
                    </a:lnTo>
                    <a:lnTo>
                      <a:pt x="662" y="482"/>
                    </a:lnTo>
                    <a:lnTo>
                      <a:pt x="662" y="482"/>
                    </a:lnTo>
                    <a:lnTo>
                      <a:pt x="672" y="486"/>
                    </a:lnTo>
                    <a:lnTo>
                      <a:pt x="692" y="486"/>
                    </a:lnTo>
                    <a:lnTo>
                      <a:pt x="692" y="486"/>
                    </a:lnTo>
                    <a:lnTo>
                      <a:pt x="698" y="482"/>
                    </a:lnTo>
                    <a:lnTo>
                      <a:pt x="704" y="476"/>
                    </a:lnTo>
                    <a:lnTo>
                      <a:pt x="714" y="452"/>
                    </a:lnTo>
                    <a:lnTo>
                      <a:pt x="714" y="452"/>
                    </a:lnTo>
                    <a:lnTo>
                      <a:pt x="718" y="442"/>
                    </a:lnTo>
                    <a:lnTo>
                      <a:pt x="718" y="426"/>
                    </a:lnTo>
                    <a:lnTo>
                      <a:pt x="716" y="382"/>
                    </a:lnTo>
                    <a:lnTo>
                      <a:pt x="716" y="38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4" name="MH_Other_27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504112" y="4168774"/>
                <a:ext cx="600233" cy="375953"/>
              </a:xfrm>
              <a:custGeom>
                <a:avLst/>
                <a:gdLst>
                  <a:gd name="T0" fmla="*/ 396 w 434"/>
                  <a:gd name="T1" fmla="*/ 8 h 272"/>
                  <a:gd name="T2" fmla="*/ 358 w 434"/>
                  <a:gd name="T3" fmla="*/ 12 h 272"/>
                  <a:gd name="T4" fmla="*/ 314 w 434"/>
                  <a:gd name="T5" fmla="*/ 0 h 272"/>
                  <a:gd name="T6" fmla="*/ 272 w 434"/>
                  <a:gd name="T7" fmla="*/ 60 h 272"/>
                  <a:gd name="T8" fmla="*/ 246 w 434"/>
                  <a:gd name="T9" fmla="*/ 64 h 272"/>
                  <a:gd name="T10" fmla="*/ 218 w 434"/>
                  <a:gd name="T11" fmla="*/ 60 h 272"/>
                  <a:gd name="T12" fmla="*/ 208 w 434"/>
                  <a:gd name="T13" fmla="*/ 2 h 272"/>
                  <a:gd name="T14" fmla="*/ 150 w 434"/>
                  <a:gd name="T15" fmla="*/ 20 h 272"/>
                  <a:gd name="T16" fmla="*/ 144 w 434"/>
                  <a:gd name="T17" fmla="*/ 0 h 272"/>
                  <a:gd name="T18" fmla="*/ 118 w 434"/>
                  <a:gd name="T19" fmla="*/ 20 h 272"/>
                  <a:gd name="T20" fmla="*/ 102 w 434"/>
                  <a:gd name="T21" fmla="*/ 24 h 272"/>
                  <a:gd name="T22" fmla="*/ 12 w 434"/>
                  <a:gd name="T23" fmla="*/ 128 h 272"/>
                  <a:gd name="T24" fmla="*/ 22 w 434"/>
                  <a:gd name="T25" fmla="*/ 152 h 272"/>
                  <a:gd name="T26" fmla="*/ 20 w 434"/>
                  <a:gd name="T27" fmla="*/ 156 h 272"/>
                  <a:gd name="T28" fmla="*/ 24 w 434"/>
                  <a:gd name="T29" fmla="*/ 172 h 272"/>
                  <a:gd name="T30" fmla="*/ 34 w 434"/>
                  <a:gd name="T31" fmla="*/ 206 h 272"/>
                  <a:gd name="T32" fmla="*/ 0 w 434"/>
                  <a:gd name="T33" fmla="*/ 236 h 272"/>
                  <a:gd name="T34" fmla="*/ 18 w 434"/>
                  <a:gd name="T35" fmla="*/ 248 h 272"/>
                  <a:gd name="T36" fmla="*/ 18 w 434"/>
                  <a:gd name="T37" fmla="*/ 252 h 272"/>
                  <a:gd name="T38" fmla="*/ 64 w 434"/>
                  <a:gd name="T39" fmla="*/ 272 h 272"/>
                  <a:gd name="T40" fmla="*/ 92 w 434"/>
                  <a:gd name="T41" fmla="*/ 230 h 272"/>
                  <a:gd name="T42" fmla="*/ 118 w 434"/>
                  <a:gd name="T43" fmla="*/ 242 h 272"/>
                  <a:gd name="T44" fmla="*/ 118 w 434"/>
                  <a:gd name="T45" fmla="*/ 244 h 272"/>
                  <a:gd name="T46" fmla="*/ 118 w 434"/>
                  <a:gd name="T47" fmla="*/ 260 h 272"/>
                  <a:gd name="T48" fmla="*/ 148 w 434"/>
                  <a:gd name="T49" fmla="*/ 264 h 272"/>
                  <a:gd name="T50" fmla="*/ 170 w 434"/>
                  <a:gd name="T51" fmla="*/ 256 h 272"/>
                  <a:gd name="T52" fmla="*/ 184 w 434"/>
                  <a:gd name="T53" fmla="*/ 252 h 272"/>
                  <a:gd name="T54" fmla="*/ 202 w 434"/>
                  <a:gd name="T55" fmla="*/ 258 h 272"/>
                  <a:gd name="T56" fmla="*/ 214 w 434"/>
                  <a:gd name="T57" fmla="*/ 248 h 272"/>
                  <a:gd name="T58" fmla="*/ 220 w 434"/>
                  <a:gd name="T59" fmla="*/ 242 h 272"/>
                  <a:gd name="T60" fmla="*/ 230 w 434"/>
                  <a:gd name="T61" fmla="*/ 228 h 272"/>
                  <a:gd name="T62" fmla="*/ 250 w 434"/>
                  <a:gd name="T63" fmla="*/ 212 h 272"/>
                  <a:gd name="T64" fmla="*/ 258 w 434"/>
                  <a:gd name="T65" fmla="*/ 216 h 272"/>
                  <a:gd name="T66" fmla="*/ 268 w 434"/>
                  <a:gd name="T67" fmla="*/ 176 h 272"/>
                  <a:gd name="T68" fmla="*/ 280 w 434"/>
                  <a:gd name="T69" fmla="*/ 172 h 272"/>
                  <a:gd name="T70" fmla="*/ 298 w 434"/>
                  <a:gd name="T71" fmla="*/ 156 h 272"/>
                  <a:gd name="T72" fmla="*/ 296 w 434"/>
                  <a:gd name="T73" fmla="*/ 138 h 272"/>
                  <a:gd name="T74" fmla="*/ 296 w 434"/>
                  <a:gd name="T75" fmla="*/ 122 h 272"/>
                  <a:gd name="T76" fmla="*/ 302 w 434"/>
                  <a:gd name="T77" fmla="*/ 120 h 272"/>
                  <a:gd name="T78" fmla="*/ 322 w 434"/>
                  <a:gd name="T79" fmla="*/ 112 h 272"/>
                  <a:gd name="T80" fmla="*/ 336 w 434"/>
                  <a:gd name="T81" fmla="*/ 102 h 272"/>
                  <a:gd name="T82" fmla="*/ 328 w 434"/>
                  <a:gd name="T83" fmla="*/ 94 h 272"/>
                  <a:gd name="T84" fmla="*/ 330 w 434"/>
                  <a:gd name="T85" fmla="*/ 86 h 272"/>
                  <a:gd name="T86" fmla="*/ 334 w 434"/>
                  <a:gd name="T87" fmla="*/ 86 h 272"/>
                  <a:gd name="T88" fmla="*/ 404 w 434"/>
                  <a:gd name="T89" fmla="*/ 40 h 272"/>
                  <a:gd name="T90" fmla="*/ 428 w 434"/>
                  <a:gd name="T91" fmla="*/ 48 h 272"/>
                  <a:gd name="T92" fmla="*/ 424 w 434"/>
                  <a:gd name="T93" fmla="*/ 28 h 272"/>
                  <a:gd name="T94" fmla="*/ 432 w 434"/>
                  <a:gd name="T95" fmla="*/ 12 h 272"/>
                  <a:gd name="T96" fmla="*/ 424 w 434"/>
                  <a:gd name="T97" fmla="*/ 14 h 272"/>
                  <a:gd name="T98" fmla="*/ 404 w 434"/>
                  <a:gd name="T99" fmla="*/ 16 h 272"/>
                  <a:gd name="T100" fmla="*/ 400 w 434"/>
                  <a:gd name="T101" fmla="*/ 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34" h="272">
                    <a:moveTo>
                      <a:pt x="396" y="8"/>
                    </a:moveTo>
                    <a:lnTo>
                      <a:pt x="396" y="8"/>
                    </a:lnTo>
                    <a:lnTo>
                      <a:pt x="396" y="8"/>
                    </a:lnTo>
                    <a:lnTo>
                      <a:pt x="394" y="12"/>
                    </a:lnTo>
                    <a:lnTo>
                      <a:pt x="388" y="14"/>
                    </a:lnTo>
                    <a:lnTo>
                      <a:pt x="358" y="12"/>
                    </a:lnTo>
                    <a:lnTo>
                      <a:pt x="358" y="12"/>
                    </a:lnTo>
                    <a:lnTo>
                      <a:pt x="330" y="6"/>
                    </a:lnTo>
                    <a:lnTo>
                      <a:pt x="314" y="0"/>
                    </a:lnTo>
                    <a:lnTo>
                      <a:pt x="270" y="42"/>
                    </a:lnTo>
                    <a:lnTo>
                      <a:pt x="272" y="60"/>
                    </a:lnTo>
                    <a:lnTo>
                      <a:pt x="272" y="60"/>
                    </a:lnTo>
                    <a:lnTo>
                      <a:pt x="268" y="62"/>
                    </a:lnTo>
                    <a:lnTo>
                      <a:pt x="268" y="62"/>
                    </a:lnTo>
                    <a:lnTo>
                      <a:pt x="246" y="64"/>
                    </a:lnTo>
                    <a:lnTo>
                      <a:pt x="228" y="62"/>
                    </a:lnTo>
                    <a:lnTo>
                      <a:pt x="222" y="62"/>
                    </a:lnTo>
                    <a:lnTo>
                      <a:pt x="218" y="60"/>
                    </a:lnTo>
                    <a:lnTo>
                      <a:pt x="214" y="56"/>
                    </a:lnTo>
                    <a:lnTo>
                      <a:pt x="212" y="52"/>
                    </a:lnTo>
                    <a:lnTo>
                      <a:pt x="208" y="2"/>
                    </a:lnTo>
                    <a:lnTo>
                      <a:pt x="168" y="0"/>
                    </a:lnTo>
                    <a:lnTo>
                      <a:pt x="152" y="36"/>
                    </a:lnTo>
                    <a:lnTo>
                      <a:pt x="150" y="20"/>
                    </a:lnTo>
                    <a:lnTo>
                      <a:pt x="150" y="20"/>
                    </a:lnTo>
                    <a:lnTo>
                      <a:pt x="148" y="6"/>
                    </a:lnTo>
                    <a:lnTo>
                      <a:pt x="144" y="0"/>
                    </a:lnTo>
                    <a:lnTo>
                      <a:pt x="128" y="8"/>
                    </a:lnTo>
                    <a:lnTo>
                      <a:pt x="120" y="18"/>
                    </a:lnTo>
                    <a:lnTo>
                      <a:pt x="118" y="20"/>
                    </a:lnTo>
                    <a:lnTo>
                      <a:pt x="118" y="20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78" y="48"/>
                    </a:lnTo>
                    <a:lnTo>
                      <a:pt x="56" y="70"/>
                    </a:lnTo>
                    <a:lnTo>
                      <a:pt x="12" y="128"/>
                    </a:lnTo>
                    <a:lnTo>
                      <a:pt x="22" y="148"/>
                    </a:lnTo>
                    <a:lnTo>
                      <a:pt x="22" y="152"/>
                    </a:lnTo>
                    <a:lnTo>
                      <a:pt x="22" y="152"/>
                    </a:lnTo>
                    <a:lnTo>
                      <a:pt x="20" y="152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20" y="160"/>
                    </a:lnTo>
                    <a:lnTo>
                      <a:pt x="24" y="172"/>
                    </a:lnTo>
                    <a:lnTo>
                      <a:pt x="24" y="172"/>
                    </a:lnTo>
                    <a:lnTo>
                      <a:pt x="32" y="188"/>
                    </a:lnTo>
                    <a:lnTo>
                      <a:pt x="34" y="198"/>
                    </a:lnTo>
                    <a:lnTo>
                      <a:pt x="34" y="206"/>
                    </a:lnTo>
                    <a:lnTo>
                      <a:pt x="34" y="208"/>
                    </a:lnTo>
                    <a:lnTo>
                      <a:pt x="0" y="228"/>
                    </a:lnTo>
                    <a:lnTo>
                      <a:pt x="0" y="236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18" y="248"/>
                    </a:lnTo>
                    <a:lnTo>
                      <a:pt x="18" y="248"/>
                    </a:lnTo>
                    <a:lnTo>
                      <a:pt x="18" y="248"/>
                    </a:lnTo>
                    <a:lnTo>
                      <a:pt x="18" y="252"/>
                    </a:lnTo>
                    <a:lnTo>
                      <a:pt x="22" y="256"/>
                    </a:lnTo>
                    <a:lnTo>
                      <a:pt x="36" y="264"/>
                    </a:lnTo>
                    <a:lnTo>
                      <a:pt x="64" y="272"/>
                    </a:lnTo>
                    <a:lnTo>
                      <a:pt x="74" y="266"/>
                    </a:lnTo>
                    <a:lnTo>
                      <a:pt x="84" y="252"/>
                    </a:lnTo>
                    <a:lnTo>
                      <a:pt x="92" y="230"/>
                    </a:lnTo>
                    <a:lnTo>
                      <a:pt x="114" y="238"/>
                    </a:lnTo>
                    <a:lnTo>
                      <a:pt x="118" y="240"/>
                    </a:lnTo>
                    <a:lnTo>
                      <a:pt x="118" y="242"/>
                    </a:lnTo>
                    <a:lnTo>
                      <a:pt x="118" y="242"/>
                    </a:lnTo>
                    <a:lnTo>
                      <a:pt x="118" y="244"/>
                    </a:lnTo>
                    <a:lnTo>
                      <a:pt x="118" y="244"/>
                    </a:lnTo>
                    <a:lnTo>
                      <a:pt x="116" y="250"/>
                    </a:lnTo>
                    <a:lnTo>
                      <a:pt x="116" y="256"/>
                    </a:lnTo>
                    <a:lnTo>
                      <a:pt x="118" y="260"/>
                    </a:lnTo>
                    <a:lnTo>
                      <a:pt x="124" y="264"/>
                    </a:lnTo>
                    <a:lnTo>
                      <a:pt x="148" y="264"/>
                    </a:lnTo>
                    <a:lnTo>
                      <a:pt x="148" y="264"/>
                    </a:lnTo>
                    <a:lnTo>
                      <a:pt x="160" y="260"/>
                    </a:lnTo>
                    <a:lnTo>
                      <a:pt x="170" y="256"/>
                    </a:lnTo>
                    <a:lnTo>
                      <a:pt x="170" y="256"/>
                    </a:lnTo>
                    <a:lnTo>
                      <a:pt x="172" y="252"/>
                    </a:lnTo>
                    <a:lnTo>
                      <a:pt x="176" y="252"/>
                    </a:lnTo>
                    <a:lnTo>
                      <a:pt x="184" y="252"/>
                    </a:lnTo>
                    <a:lnTo>
                      <a:pt x="184" y="252"/>
                    </a:lnTo>
                    <a:lnTo>
                      <a:pt x="198" y="256"/>
                    </a:lnTo>
                    <a:lnTo>
                      <a:pt x="202" y="258"/>
                    </a:lnTo>
                    <a:lnTo>
                      <a:pt x="208" y="264"/>
                    </a:lnTo>
                    <a:lnTo>
                      <a:pt x="212" y="250"/>
                    </a:lnTo>
                    <a:lnTo>
                      <a:pt x="214" y="248"/>
                    </a:lnTo>
                    <a:lnTo>
                      <a:pt x="216" y="248"/>
                    </a:lnTo>
                    <a:lnTo>
                      <a:pt x="216" y="248"/>
                    </a:lnTo>
                    <a:lnTo>
                      <a:pt x="220" y="242"/>
                    </a:lnTo>
                    <a:lnTo>
                      <a:pt x="224" y="236"/>
                    </a:lnTo>
                    <a:lnTo>
                      <a:pt x="224" y="236"/>
                    </a:lnTo>
                    <a:lnTo>
                      <a:pt x="230" y="228"/>
                    </a:lnTo>
                    <a:lnTo>
                      <a:pt x="238" y="220"/>
                    </a:lnTo>
                    <a:lnTo>
                      <a:pt x="248" y="214"/>
                    </a:lnTo>
                    <a:lnTo>
                      <a:pt x="250" y="212"/>
                    </a:lnTo>
                    <a:lnTo>
                      <a:pt x="250" y="214"/>
                    </a:lnTo>
                    <a:lnTo>
                      <a:pt x="252" y="214"/>
                    </a:lnTo>
                    <a:lnTo>
                      <a:pt x="258" y="216"/>
                    </a:lnTo>
                    <a:lnTo>
                      <a:pt x="258" y="216"/>
                    </a:lnTo>
                    <a:lnTo>
                      <a:pt x="260" y="216"/>
                    </a:lnTo>
                    <a:lnTo>
                      <a:pt x="268" y="176"/>
                    </a:lnTo>
                    <a:lnTo>
                      <a:pt x="268" y="176"/>
                    </a:lnTo>
                    <a:lnTo>
                      <a:pt x="280" y="172"/>
                    </a:lnTo>
                    <a:lnTo>
                      <a:pt x="280" y="172"/>
                    </a:lnTo>
                    <a:lnTo>
                      <a:pt x="290" y="166"/>
                    </a:lnTo>
                    <a:lnTo>
                      <a:pt x="296" y="160"/>
                    </a:lnTo>
                    <a:lnTo>
                      <a:pt x="298" y="156"/>
                    </a:lnTo>
                    <a:lnTo>
                      <a:pt x="300" y="150"/>
                    </a:lnTo>
                    <a:lnTo>
                      <a:pt x="296" y="138"/>
                    </a:lnTo>
                    <a:lnTo>
                      <a:pt x="296" y="138"/>
                    </a:lnTo>
                    <a:lnTo>
                      <a:pt x="294" y="128"/>
                    </a:lnTo>
                    <a:lnTo>
                      <a:pt x="296" y="122"/>
                    </a:lnTo>
                    <a:lnTo>
                      <a:pt x="296" y="122"/>
                    </a:lnTo>
                    <a:lnTo>
                      <a:pt x="298" y="120"/>
                    </a:lnTo>
                    <a:lnTo>
                      <a:pt x="302" y="120"/>
                    </a:lnTo>
                    <a:lnTo>
                      <a:pt x="302" y="120"/>
                    </a:lnTo>
                    <a:lnTo>
                      <a:pt x="310" y="120"/>
                    </a:lnTo>
                    <a:lnTo>
                      <a:pt x="320" y="124"/>
                    </a:lnTo>
                    <a:lnTo>
                      <a:pt x="322" y="112"/>
                    </a:lnTo>
                    <a:lnTo>
                      <a:pt x="322" y="110"/>
                    </a:lnTo>
                    <a:lnTo>
                      <a:pt x="322" y="108"/>
                    </a:lnTo>
                    <a:lnTo>
                      <a:pt x="336" y="102"/>
                    </a:lnTo>
                    <a:lnTo>
                      <a:pt x="338" y="96"/>
                    </a:lnTo>
                    <a:lnTo>
                      <a:pt x="330" y="96"/>
                    </a:lnTo>
                    <a:lnTo>
                      <a:pt x="328" y="94"/>
                    </a:lnTo>
                    <a:lnTo>
                      <a:pt x="328" y="90"/>
                    </a:lnTo>
                    <a:lnTo>
                      <a:pt x="328" y="88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34" y="86"/>
                    </a:lnTo>
                    <a:lnTo>
                      <a:pt x="334" y="86"/>
                    </a:lnTo>
                    <a:lnTo>
                      <a:pt x="342" y="84"/>
                    </a:lnTo>
                    <a:lnTo>
                      <a:pt x="352" y="76"/>
                    </a:lnTo>
                    <a:lnTo>
                      <a:pt x="404" y="40"/>
                    </a:lnTo>
                    <a:lnTo>
                      <a:pt x="404" y="40"/>
                    </a:lnTo>
                    <a:lnTo>
                      <a:pt x="420" y="48"/>
                    </a:lnTo>
                    <a:lnTo>
                      <a:pt x="428" y="48"/>
                    </a:lnTo>
                    <a:lnTo>
                      <a:pt x="424" y="30"/>
                    </a:lnTo>
                    <a:lnTo>
                      <a:pt x="424" y="28"/>
                    </a:lnTo>
                    <a:lnTo>
                      <a:pt x="424" y="28"/>
                    </a:lnTo>
                    <a:lnTo>
                      <a:pt x="424" y="28"/>
                    </a:lnTo>
                    <a:lnTo>
                      <a:pt x="434" y="12"/>
                    </a:lnTo>
                    <a:lnTo>
                      <a:pt x="432" y="12"/>
                    </a:lnTo>
                    <a:lnTo>
                      <a:pt x="426" y="12"/>
                    </a:lnTo>
                    <a:lnTo>
                      <a:pt x="426" y="14"/>
                    </a:lnTo>
                    <a:lnTo>
                      <a:pt x="424" y="14"/>
                    </a:lnTo>
                    <a:lnTo>
                      <a:pt x="408" y="16"/>
                    </a:lnTo>
                    <a:lnTo>
                      <a:pt x="404" y="16"/>
                    </a:lnTo>
                    <a:lnTo>
                      <a:pt x="404" y="16"/>
                    </a:lnTo>
                    <a:lnTo>
                      <a:pt x="404" y="16"/>
                    </a:lnTo>
                    <a:lnTo>
                      <a:pt x="404" y="12"/>
                    </a:lnTo>
                    <a:lnTo>
                      <a:pt x="400" y="8"/>
                    </a:lnTo>
                    <a:lnTo>
                      <a:pt x="396" y="8"/>
                    </a:lnTo>
                    <a:close/>
                  </a:path>
                </a:pathLst>
              </a:custGeom>
              <a:solidFill>
                <a:srgbClr val="4EA4DD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MH_Other_28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056564" y="4754562"/>
                <a:ext cx="93584" cy="82289"/>
              </a:xfrm>
              <a:custGeom>
                <a:avLst/>
                <a:gdLst>
                  <a:gd name="T0" fmla="*/ 62 w 68"/>
                  <a:gd name="T1" fmla="*/ 32 h 60"/>
                  <a:gd name="T2" fmla="*/ 68 w 68"/>
                  <a:gd name="T3" fmla="*/ 24 h 60"/>
                  <a:gd name="T4" fmla="*/ 68 w 68"/>
                  <a:gd name="T5" fmla="*/ 24 h 60"/>
                  <a:gd name="T6" fmla="*/ 68 w 68"/>
                  <a:gd name="T7" fmla="*/ 24 h 60"/>
                  <a:gd name="T8" fmla="*/ 68 w 68"/>
                  <a:gd name="T9" fmla="*/ 24 h 60"/>
                  <a:gd name="T10" fmla="*/ 48 w 68"/>
                  <a:gd name="T11" fmla="*/ 8 h 60"/>
                  <a:gd name="T12" fmla="*/ 48 w 68"/>
                  <a:gd name="T13" fmla="*/ 8 h 60"/>
                  <a:gd name="T14" fmla="*/ 40 w 68"/>
                  <a:gd name="T15" fmla="*/ 4 h 60"/>
                  <a:gd name="T16" fmla="*/ 34 w 68"/>
                  <a:gd name="T17" fmla="*/ 0 h 60"/>
                  <a:gd name="T18" fmla="*/ 28 w 68"/>
                  <a:gd name="T19" fmla="*/ 0 h 60"/>
                  <a:gd name="T20" fmla="*/ 22 w 68"/>
                  <a:gd name="T21" fmla="*/ 0 h 60"/>
                  <a:gd name="T22" fmla="*/ 14 w 68"/>
                  <a:gd name="T23" fmla="*/ 2 h 60"/>
                  <a:gd name="T24" fmla="*/ 14 w 68"/>
                  <a:gd name="T25" fmla="*/ 20 h 60"/>
                  <a:gd name="T26" fmla="*/ 14 w 68"/>
                  <a:gd name="T27" fmla="*/ 20 h 60"/>
                  <a:gd name="T28" fmla="*/ 10 w 68"/>
                  <a:gd name="T29" fmla="*/ 28 h 60"/>
                  <a:gd name="T30" fmla="*/ 4 w 68"/>
                  <a:gd name="T31" fmla="*/ 36 h 60"/>
                  <a:gd name="T32" fmla="*/ 0 w 68"/>
                  <a:gd name="T33" fmla="*/ 40 h 60"/>
                  <a:gd name="T34" fmla="*/ 8 w 68"/>
                  <a:gd name="T35" fmla="*/ 48 h 60"/>
                  <a:gd name="T36" fmla="*/ 10 w 68"/>
                  <a:gd name="T37" fmla="*/ 48 h 60"/>
                  <a:gd name="T38" fmla="*/ 12 w 68"/>
                  <a:gd name="T39" fmla="*/ 56 h 60"/>
                  <a:gd name="T40" fmla="*/ 22 w 68"/>
                  <a:gd name="T41" fmla="*/ 60 h 60"/>
                  <a:gd name="T42" fmla="*/ 22 w 68"/>
                  <a:gd name="T43" fmla="*/ 60 h 60"/>
                  <a:gd name="T44" fmla="*/ 28 w 68"/>
                  <a:gd name="T45" fmla="*/ 56 h 60"/>
                  <a:gd name="T46" fmla="*/ 34 w 68"/>
                  <a:gd name="T47" fmla="*/ 54 h 60"/>
                  <a:gd name="T48" fmla="*/ 52 w 68"/>
                  <a:gd name="T49" fmla="*/ 58 h 60"/>
                  <a:gd name="T50" fmla="*/ 52 w 68"/>
                  <a:gd name="T51" fmla="*/ 52 h 60"/>
                  <a:gd name="T52" fmla="*/ 52 w 68"/>
                  <a:gd name="T53" fmla="*/ 52 h 60"/>
                  <a:gd name="T54" fmla="*/ 54 w 68"/>
                  <a:gd name="T55" fmla="*/ 44 h 60"/>
                  <a:gd name="T56" fmla="*/ 56 w 68"/>
                  <a:gd name="T57" fmla="*/ 38 h 60"/>
                  <a:gd name="T58" fmla="*/ 58 w 68"/>
                  <a:gd name="T59" fmla="*/ 34 h 60"/>
                  <a:gd name="T60" fmla="*/ 62 w 68"/>
                  <a:gd name="T61" fmla="*/ 32 h 60"/>
                  <a:gd name="T62" fmla="*/ 62 w 68"/>
                  <a:gd name="T63" fmla="*/ 3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8" h="60">
                    <a:moveTo>
                      <a:pt x="62" y="32"/>
                    </a:moveTo>
                    <a:lnTo>
                      <a:pt x="68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40" y="4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0" y="40"/>
                    </a:lnTo>
                    <a:lnTo>
                      <a:pt x="8" y="48"/>
                    </a:lnTo>
                    <a:lnTo>
                      <a:pt x="10" y="48"/>
                    </a:lnTo>
                    <a:lnTo>
                      <a:pt x="12" y="56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8" y="56"/>
                    </a:lnTo>
                    <a:lnTo>
                      <a:pt x="34" y="54"/>
                    </a:lnTo>
                    <a:lnTo>
                      <a:pt x="5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4" y="44"/>
                    </a:lnTo>
                    <a:lnTo>
                      <a:pt x="56" y="38"/>
                    </a:lnTo>
                    <a:lnTo>
                      <a:pt x="58" y="34"/>
                    </a:lnTo>
                    <a:lnTo>
                      <a:pt x="62" y="32"/>
                    </a:lnTo>
                    <a:lnTo>
                      <a:pt x="62" y="3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MH_Other_29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7624762" y="4470401"/>
                <a:ext cx="521169" cy="403382"/>
              </a:xfrm>
              <a:custGeom>
                <a:avLst/>
                <a:gdLst>
                  <a:gd name="T0" fmla="*/ 258 w 378"/>
                  <a:gd name="T1" fmla="*/ 78 h 292"/>
                  <a:gd name="T2" fmla="*/ 240 w 378"/>
                  <a:gd name="T3" fmla="*/ 46 h 292"/>
                  <a:gd name="T4" fmla="*/ 204 w 378"/>
                  <a:gd name="T5" fmla="*/ 38 h 292"/>
                  <a:gd name="T6" fmla="*/ 194 w 378"/>
                  <a:gd name="T7" fmla="*/ 28 h 292"/>
                  <a:gd name="T8" fmla="*/ 166 w 378"/>
                  <a:gd name="T9" fmla="*/ 16 h 292"/>
                  <a:gd name="T10" fmla="*/ 164 w 378"/>
                  <a:gd name="T11" fmla="*/ 0 h 292"/>
                  <a:gd name="T12" fmla="*/ 148 w 378"/>
                  <a:gd name="T13" fmla="*/ 12 h 292"/>
                  <a:gd name="T14" fmla="*/ 140 w 378"/>
                  <a:gd name="T15" fmla="*/ 26 h 292"/>
                  <a:gd name="T16" fmla="*/ 126 w 378"/>
                  <a:gd name="T17" fmla="*/ 46 h 292"/>
                  <a:gd name="T18" fmla="*/ 120 w 378"/>
                  <a:gd name="T19" fmla="*/ 52 h 292"/>
                  <a:gd name="T20" fmla="*/ 108 w 378"/>
                  <a:gd name="T21" fmla="*/ 42 h 292"/>
                  <a:gd name="T22" fmla="*/ 96 w 378"/>
                  <a:gd name="T23" fmla="*/ 38 h 292"/>
                  <a:gd name="T24" fmla="*/ 76 w 378"/>
                  <a:gd name="T25" fmla="*/ 46 h 292"/>
                  <a:gd name="T26" fmla="*/ 32 w 378"/>
                  <a:gd name="T27" fmla="*/ 50 h 292"/>
                  <a:gd name="T28" fmla="*/ 20 w 378"/>
                  <a:gd name="T29" fmla="*/ 32 h 292"/>
                  <a:gd name="T30" fmla="*/ 4 w 378"/>
                  <a:gd name="T31" fmla="*/ 34 h 292"/>
                  <a:gd name="T32" fmla="*/ 2 w 378"/>
                  <a:gd name="T33" fmla="*/ 36 h 292"/>
                  <a:gd name="T34" fmla="*/ 8 w 378"/>
                  <a:gd name="T35" fmla="*/ 42 h 292"/>
                  <a:gd name="T36" fmla="*/ 10 w 378"/>
                  <a:gd name="T37" fmla="*/ 42 h 292"/>
                  <a:gd name="T38" fmla="*/ 40 w 378"/>
                  <a:gd name="T39" fmla="*/ 76 h 292"/>
                  <a:gd name="T40" fmla="*/ 98 w 378"/>
                  <a:gd name="T41" fmla="*/ 96 h 292"/>
                  <a:gd name="T42" fmla="*/ 118 w 378"/>
                  <a:gd name="T43" fmla="*/ 128 h 292"/>
                  <a:gd name="T44" fmla="*/ 140 w 378"/>
                  <a:gd name="T45" fmla="*/ 158 h 292"/>
                  <a:gd name="T46" fmla="*/ 152 w 378"/>
                  <a:gd name="T47" fmla="*/ 162 h 292"/>
                  <a:gd name="T48" fmla="*/ 182 w 378"/>
                  <a:gd name="T49" fmla="*/ 142 h 292"/>
                  <a:gd name="T50" fmla="*/ 200 w 378"/>
                  <a:gd name="T51" fmla="*/ 146 h 292"/>
                  <a:gd name="T52" fmla="*/ 198 w 378"/>
                  <a:gd name="T53" fmla="*/ 152 h 292"/>
                  <a:gd name="T54" fmla="*/ 168 w 378"/>
                  <a:gd name="T55" fmla="*/ 186 h 292"/>
                  <a:gd name="T56" fmla="*/ 166 w 378"/>
                  <a:gd name="T57" fmla="*/ 194 h 292"/>
                  <a:gd name="T58" fmla="*/ 152 w 378"/>
                  <a:gd name="T59" fmla="*/ 222 h 292"/>
                  <a:gd name="T60" fmla="*/ 166 w 378"/>
                  <a:gd name="T61" fmla="*/ 246 h 292"/>
                  <a:gd name="T62" fmla="*/ 178 w 378"/>
                  <a:gd name="T63" fmla="*/ 254 h 292"/>
                  <a:gd name="T64" fmla="*/ 194 w 378"/>
                  <a:gd name="T65" fmla="*/ 270 h 292"/>
                  <a:gd name="T66" fmla="*/ 204 w 378"/>
                  <a:gd name="T67" fmla="*/ 262 h 292"/>
                  <a:gd name="T68" fmla="*/ 214 w 378"/>
                  <a:gd name="T69" fmla="*/ 264 h 292"/>
                  <a:gd name="T70" fmla="*/ 230 w 378"/>
                  <a:gd name="T71" fmla="*/ 278 h 292"/>
                  <a:gd name="T72" fmla="*/ 238 w 378"/>
                  <a:gd name="T73" fmla="*/ 286 h 292"/>
                  <a:gd name="T74" fmla="*/ 248 w 378"/>
                  <a:gd name="T75" fmla="*/ 284 h 292"/>
                  <a:gd name="T76" fmla="*/ 304 w 378"/>
                  <a:gd name="T77" fmla="*/ 286 h 292"/>
                  <a:gd name="T78" fmla="*/ 312 w 378"/>
                  <a:gd name="T79" fmla="*/ 272 h 292"/>
                  <a:gd name="T80" fmla="*/ 316 w 378"/>
                  <a:gd name="T81" fmla="*/ 262 h 292"/>
                  <a:gd name="T82" fmla="*/ 324 w 378"/>
                  <a:gd name="T83" fmla="*/ 248 h 292"/>
                  <a:gd name="T84" fmla="*/ 324 w 378"/>
                  <a:gd name="T85" fmla="*/ 232 h 292"/>
                  <a:gd name="T86" fmla="*/ 330 w 378"/>
                  <a:gd name="T87" fmla="*/ 226 h 292"/>
                  <a:gd name="T88" fmla="*/ 348 w 378"/>
                  <a:gd name="T89" fmla="*/ 222 h 292"/>
                  <a:gd name="T90" fmla="*/ 378 w 378"/>
                  <a:gd name="T91" fmla="*/ 238 h 292"/>
                  <a:gd name="T92" fmla="*/ 362 w 378"/>
                  <a:gd name="T93" fmla="*/ 196 h 292"/>
                  <a:gd name="T94" fmla="*/ 348 w 378"/>
                  <a:gd name="T95" fmla="*/ 194 h 292"/>
                  <a:gd name="T96" fmla="*/ 312 w 378"/>
                  <a:gd name="T97" fmla="*/ 172 h 292"/>
                  <a:gd name="T98" fmla="*/ 292 w 378"/>
                  <a:gd name="T99" fmla="*/ 146 h 292"/>
                  <a:gd name="T100" fmla="*/ 270 w 378"/>
                  <a:gd name="T101" fmla="*/ 9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8" h="292">
                    <a:moveTo>
                      <a:pt x="264" y="86"/>
                    </a:moveTo>
                    <a:lnTo>
                      <a:pt x="264" y="86"/>
                    </a:lnTo>
                    <a:lnTo>
                      <a:pt x="258" y="78"/>
                    </a:lnTo>
                    <a:lnTo>
                      <a:pt x="252" y="70"/>
                    </a:lnTo>
                    <a:lnTo>
                      <a:pt x="240" y="46"/>
                    </a:lnTo>
                    <a:lnTo>
                      <a:pt x="240" y="46"/>
                    </a:lnTo>
                    <a:lnTo>
                      <a:pt x="226" y="44"/>
                    </a:lnTo>
                    <a:lnTo>
                      <a:pt x="214" y="42"/>
                    </a:lnTo>
                    <a:lnTo>
                      <a:pt x="204" y="38"/>
                    </a:lnTo>
                    <a:lnTo>
                      <a:pt x="198" y="34"/>
                    </a:lnTo>
                    <a:lnTo>
                      <a:pt x="198" y="34"/>
                    </a:lnTo>
                    <a:lnTo>
                      <a:pt x="194" y="28"/>
                    </a:lnTo>
                    <a:lnTo>
                      <a:pt x="188" y="24"/>
                    </a:lnTo>
                    <a:lnTo>
                      <a:pt x="170" y="18"/>
                    </a:lnTo>
                    <a:lnTo>
                      <a:pt x="166" y="16"/>
                    </a:lnTo>
                    <a:lnTo>
                      <a:pt x="170" y="2"/>
                    </a:lnTo>
                    <a:lnTo>
                      <a:pt x="168" y="2"/>
                    </a:lnTo>
                    <a:lnTo>
                      <a:pt x="164" y="0"/>
                    </a:lnTo>
                    <a:lnTo>
                      <a:pt x="164" y="0"/>
                    </a:lnTo>
                    <a:lnTo>
                      <a:pt x="152" y="8"/>
                    </a:lnTo>
                    <a:lnTo>
                      <a:pt x="148" y="12"/>
                    </a:lnTo>
                    <a:lnTo>
                      <a:pt x="144" y="16"/>
                    </a:lnTo>
                    <a:lnTo>
                      <a:pt x="144" y="16"/>
                    </a:lnTo>
                    <a:lnTo>
                      <a:pt x="140" y="26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26" y="46"/>
                    </a:lnTo>
                    <a:lnTo>
                      <a:pt x="124" y="50"/>
                    </a:lnTo>
                    <a:lnTo>
                      <a:pt x="120" y="52"/>
                    </a:lnTo>
                    <a:lnTo>
                      <a:pt x="120" y="52"/>
                    </a:lnTo>
                    <a:lnTo>
                      <a:pt x="118" y="52"/>
                    </a:lnTo>
                    <a:lnTo>
                      <a:pt x="116" y="48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2" y="40"/>
                    </a:lnTo>
                    <a:lnTo>
                      <a:pt x="96" y="38"/>
                    </a:lnTo>
                    <a:lnTo>
                      <a:pt x="88" y="40"/>
                    </a:lnTo>
                    <a:lnTo>
                      <a:pt x="88" y="40"/>
                    </a:lnTo>
                    <a:lnTo>
                      <a:pt x="76" y="46"/>
                    </a:lnTo>
                    <a:lnTo>
                      <a:pt x="62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26" y="44"/>
                    </a:lnTo>
                    <a:lnTo>
                      <a:pt x="22" y="38"/>
                    </a:lnTo>
                    <a:lnTo>
                      <a:pt x="20" y="32"/>
                    </a:lnTo>
                    <a:lnTo>
                      <a:pt x="20" y="22"/>
                    </a:lnTo>
                    <a:lnTo>
                      <a:pt x="8" y="18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0" y="40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28" y="66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68" y="86"/>
                    </a:lnTo>
                    <a:lnTo>
                      <a:pt x="98" y="96"/>
                    </a:lnTo>
                    <a:lnTo>
                      <a:pt x="98" y="96"/>
                    </a:lnTo>
                    <a:lnTo>
                      <a:pt x="104" y="102"/>
                    </a:lnTo>
                    <a:lnTo>
                      <a:pt x="112" y="112"/>
                    </a:lnTo>
                    <a:lnTo>
                      <a:pt x="118" y="128"/>
                    </a:lnTo>
                    <a:lnTo>
                      <a:pt x="124" y="150"/>
                    </a:lnTo>
                    <a:lnTo>
                      <a:pt x="124" y="150"/>
                    </a:lnTo>
                    <a:lnTo>
                      <a:pt x="140" y="158"/>
                    </a:lnTo>
                    <a:lnTo>
                      <a:pt x="146" y="162"/>
                    </a:lnTo>
                    <a:lnTo>
                      <a:pt x="152" y="162"/>
                    </a:lnTo>
                    <a:lnTo>
                      <a:pt x="152" y="162"/>
                    </a:lnTo>
                    <a:lnTo>
                      <a:pt x="180" y="144"/>
                    </a:lnTo>
                    <a:lnTo>
                      <a:pt x="180" y="144"/>
                    </a:lnTo>
                    <a:lnTo>
                      <a:pt x="182" y="142"/>
                    </a:lnTo>
                    <a:lnTo>
                      <a:pt x="184" y="144"/>
                    </a:lnTo>
                    <a:lnTo>
                      <a:pt x="198" y="146"/>
                    </a:lnTo>
                    <a:lnTo>
                      <a:pt x="200" y="146"/>
                    </a:lnTo>
                    <a:lnTo>
                      <a:pt x="200" y="150"/>
                    </a:lnTo>
                    <a:lnTo>
                      <a:pt x="198" y="152"/>
                    </a:lnTo>
                    <a:lnTo>
                      <a:pt x="198" y="152"/>
                    </a:lnTo>
                    <a:lnTo>
                      <a:pt x="192" y="174"/>
                    </a:lnTo>
                    <a:lnTo>
                      <a:pt x="186" y="186"/>
                    </a:lnTo>
                    <a:lnTo>
                      <a:pt x="168" y="186"/>
                    </a:lnTo>
                    <a:lnTo>
                      <a:pt x="168" y="186"/>
                    </a:lnTo>
                    <a:lnTo>
                      <a:pt x="168" y="186"/>
                    </a:lnTo>
                    <a:lnTo>
                      <a:pt x="166" y="194"/>
                    </a:lnTo>
                    <a:lnTo>
                      <a:pt x="164" y="202"/>
                    </a:lnTo>
                    <a:lnTo>
                      <a:pt x="152" y="222"/>
                    </a:lnTo>
                    <a:lnTo>
                      <a:pt x="152" y="222"/>
                    </a:lnTo>
                    <a:lnTo>
                      <a:pt x="148" y="228"/>
                    </a:lnTo>
                    <a:lnTo>
                      <a:pt x="148" y="234"/>
                    </a:lnTo>
                    <a:lnTo>
                      <a:pt x="166" y="246"/>
                    </a:lnTo>
                    <a:lnTo>
                      <a:pt x="166" y="246"/>
                    </a:lnTo>
                    <a:lnTo>
                      <a:pt x="172" y="252"/>
                    </a:lnTo>
                    <a:lnTo>
                      <a:pt x="178" y="254"/>
                    </a:lnTo>
                    <a:lnTo>
                      <a:pt x="182" y="254"/>
                    </a:lnTo>
                    <a:lnTo>
                      <a:pt x="186" y="266"/>
                    </a:lnTo>
                    <a:lnTo>
                      <a:pt x="194" y="270"/>
                    </a:lnTo>
                    <a:lnTo>
                      <a:pt x="200" y="266"/>
                    </a:lnTo>
                    <a:lnTo>
                      <a:pt x="200" y="266"/>
                    </a:lnTo>
                    <a:lnTo>
                      <a:pt x="204" y="262"/>
                    </a:lnTo>
                    <a:lnTo>
                      <a:pt x="208" y="262"/>
                    </a:lnTo>
                    <a:lnTo>
                      <a:pt x="208" y="262"/>
                    </a:lnTo>
                    <a:lnTo>
                      <a:pt x="214" y="264"/>
                    </a:lnTo>
                    <a:lnTo>
                      <a:pt x="218" y="266"/>
                    </a:lnTo>
                    <a:lnTo>
                      <a:pt x="224" y="270"/>
                    </a:lnTo>
                    <a:lnTo>
                      <a:pt x="230" y="278"/>
                    </a:lnTo>
                    <a:lnTo>
                      <a:pt x="230" y="278"/>
                    </a:lnTo>
                    <a:lnTo>
                      <a:pt x="236" y="286"/>
                    </a:lnTo>
                    <a:lnTo>
                      <a:pt x="238" y="286"/>
                    </a:lnTo>
                    <a:lnTo>
                      <a:pt x="238" y="286"/>
                    </a:lnTo>
                    <a:lnTo>
                      <a:pt x="242" y="284"/>
                    </a:lnTo>
                    <a:lnTo>
                      <a:pt x="248" y="284"/>
                    </a:lnTo>
                    <a:lnTo>
                      <a:pt x="264" y="288"/>
                    </a:lnTo>
                    <a:lnTo>
                      <a:pt x="284" y="292"/>
                    </a:lnTo>
                    <a:lnTo>
                      <a:pt x="304" y="286"/>
                    </a:lnTo>
                    <a:lnTo>
                      <a:pt x="312" y="282"/>
                    </a:lnTo>
                    <a:lnTo>
                      <a:pt x="318" y="278"/>
                    </a:lnTo>
                    <a:lnTo>
                      <a:pt x="312" y="272"/>
                    </a:lnTo>
                    <a:lnTo>
                      <a:pt x="312" y="272"/>
                    </a:lnTo>
                    <a:lnTo>
                      <a:pt x="312" y="268"/>
                    </a:lnTo>
                    <a:lnTo>
                      <a:pt x="316" y="262"/>
                    </a:lnTo>
                    <a:lnTo>
                      <a:pt x="316" y="262"/>
                    </a:lnTo>
                    <a:lnTo>
                      <a:pt x="322" y="256"/>
                    </a:lnTo>
                    <a:lnTo>
                      <a:pt x="324" y="248"/>
                    </a:lnTo>
                    <a:lnTo>
                      <a:pt x="324" y="238"/>
                    </a:lnTo>
                    <a:lnTo>
                      <a:pt x="324" y="238"/>
                    </a:lnTo>
                    <a:lnTo>
                      <a:pt x="324" y="232"/>
                    </a:lnTo>
                    <a:lnTo>
                      <a:pt x="326" y="230"/>
                    </a:lnTo>
                    <a:lnTo>
                      <a:pt x="326" y="230"/>
                    </a:lnTo>
                    <a:lnTo>
                      <a:pt x="330" y="226"/>
                    </a:lnTo>
                    <a:lnTo>
                      <a:pt x="340" y="222"/>
                    </a:lnTo>
                    <a:lnTo>
                      <a:pt x="340" y="222"/>
                    </a:lnTo>
                    <a:lnTo>
                      <a:pt x="348" y="222"/>
                    </a:lnTo>
                    <a:lnTo>
                      <a:pt x="356" y="226"/>
                    </a:lnTo>
                    <a:lnTo>
                      <a:pt x="366" y="230"/>
                    </a:lnTo>
                    <a:lnTo>
                      <a:pt x="378" y="238"/>
                    </a:lnTo>
                    <a:lnTo>
                      <a:pt x="372" y="222"/>
                    </a:lnTo>
                    <a:lnTo>
                      <a:pt x="364" y="210"/>
                    </a:lnTo>
                    <a:lnTo>
                      <a:pt x="362" y="196"/>
                    </a:lnTo>
                    <a:lnTo>
                      <a:pt x="348" y="194"/>
                    </a:lnTo>
                    <a:lnTo>
                      <a:pt x="348" y="194"/>
                    </a:lnTo>
                    <a:lnTo>
                      <a:pt x="348" y="194"/>
                    </a:lnTo>
                    <a:lnTo>
                      <a:pt x="348" y="194"/>
                    </a:lnTo>
                    <a:lnTo>
                      <a:pt x="348" y="194"/>
                    </a:lnTo>
                    <a:lnTo>
                      <a:pt x="312" y="172"/>
                    </a:lnTo>
                    <a:lnTo>
                      <a:pt x="294" y="170"/>
                    </a:lnTo>
                    <a:lnTo>
                      <a:pt x="294" y="166"/>
                    </a:lnTo>
                    <a:lnTo>
                      <a:pt x="292" y="146"/>
                    </a:lnTo>
                    <a:lnTo>
                      <a:pt x="292" y="146"/>
                    </a:lnTo>
                    <a:lnTo>
                      <a:pt x="276" y="106"/>
                    </a:lnTo>
                    <a:lnTo>
                      <a:pt x="270" y="94"/>
                    </a:lnTo>
                    <a:lnTo>
                      <a:pt x="264" y="86"/>
                    </a:lnTo>
                    <a:lnTo>
                      <a:pt x="264" y="86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MH_Other_30"/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7354889" y="3711576"/>
                <a:ext cx="485671" cy="693817"/>
              </a:xfrm>
              <a:custGeom>
                <a:avLst/>
                <a:gdLst>
                  <a:gd name="T0" fmla="*/ 312 w 352"/>
                  <a:gd name="T1" fmla="*/ 144 h 502"/>
                  <a:gd name="T2" fmla="*/ 272 w 352"/>
                  <a:gd name="T3" fmla="*/ 120 h 502"/>
                  <a:gd name="T4" fmla="*/ 280 w 352"/>
                  <a:gd name="T5" fmla="*/ 94 h 502"/>
                  <a:gd name="T6" fmla="*/ 234 w 352"/>
                  <a:gd name="T7" fmla="*/ 76 h 502"/>
                  <a:gd name="T8" fmla="*/ 234 w 352"/>
                  <a:gd name="T9" fmla="*/ 36 h 502"/>
                  <a:gd name="T10" fmla="*/ 224 w 352"/>
                  <a:gd name="T11" fmla="*/ 40 h 502"/>
                  <a:gd name="T12" fmla="*/ 206 w 352"/>
                  <a:gd name="T13" fmla="*/ 8 h 502"/>
                  <a:gd name="T14" fmla="*/ 178 w 352"/>
                  <a:gd name="T15" fmla="*/ 16 h 502"/>
                  <a:gd name="T16" fmla="*/ 146 w 352"/>
                  <a:gd name="T17" fmla="*/ 64 h 502"/>
                  <a:gd name="T18" fmla="*/ 118 w 352"/>
                  <a:gd name="T19" fmla="*/ 76 h 502"/>
                  <a:gd name="T20" fmla="*/ 92 w 352"/>
                  <a:gd name="T21" fmla="*/ 70 h 502"/>
                  <a:gd name="T22" fmla="*/ 76 w 352"/>
                  <a:gd name="T23" fmla="*/ 100 h 502"/>
                  <a:gd name="T24" fmla="*/ 48 w 352"/>
                  <a:gd name="T25" fmla="*/ 92 h 502"/>
                  <a:gd name="T26" fmla="*/ 34 w 352"/>
                  <a:gd name="T27" fmla="*/ 64 h 502"/>
                  <a:gd name="T28" fmla="*/ 16 w 352"/>
                  <a:gd name="T29" fmla="*/ 96 h 502"/>
                  <a:gd name="T30" fmla="*/ 8 w 352"/>
                  <a:gd name="T31" fmla="*/ 108 h 502"/>
                  <a:gd name="T32" fmla="*/ 30 w 352"/>
                  <a:gd name="T33" fmla="*/ 168 h 502"/>
                  <a:gd name="T34" fmla="*/ 30 w 352"/>
                  <a:gd name="T35" fmla="*/ 196 h 502"/>
                  <a:gd name="T36" fmla="*/ 42 w 352"/>
                  <a:gd name="T37" fmla="*/ 224 h 502"/>
                  <a:gd name="T38" fmla="*/ 48 w 352"/>
                  <a:gd name="T39" fmla="*/ 240 h 502"/>
                  <a:gd name="T40" fmla="*/ 38 w 352"/>
                  <a:gd name="T41" fmla="*/ 284 h 502"/>
                  <a:gd name="T42" fmla="*/ 8 w 352"/>
                  <a:gd name="T43" fmla="*/ 332 h 502"/>
                  <a:gd name="T44" fmla="*/ 48 w 352"/>
                  <a:gd name="T45" fmla="*/ 378 h 502"/>
                  <a:gd name="T46" fmla="*/ 32 w 352"/>
                  <a:gd name="T47" fmla="*/ 416 h 502"/>
                  <a:gd name="T48" fmla="*/ 20 w 352"/>
                  <a:gd name="T49" fmla="*/ 450 h 502"/>
                  <a:gd name="T50" fmla="*/ 12 w 352"/>
                  <a:gd name="T51" fmla="*/ 466 h 502"/>
                  <a:gd name="T52" fmla="*/ 26 w 352"/>
                  <a:gd name="T53" fmla="*/ 482 h 502"/>
                  <a:gd name="T54" fmla="*/ 28 w 352"/>
                  <a:gd name="T55" fmla="*/ 488 h 502"/>
                  <a:gd name="T56" fmla="*/ 30 w 352"/>
                  <a:gd name="T57" fmla="*/ 492 h 502"/>
                  <a:gd name="T58" fmla="*/ 94 w 352"/>
                  <a:gd name="T59" fmla="*/ 496 h 502"/>
                  <a:gd name="T60" fmla="*/ 114 w 352"/>
                  <a:gd name="T61" fmla="*/ 464 h 502"/>
                  <a:gd name="T62" fmla="*/ 208 w 352"/>
                  <a:gd name="T63" fmla="*/ 352 h 502"/>
                  <a:gd name="T64" fmla="*/ 240 w 352"/>
                  <a:gd name="T65" fmla="*/ 332 h 502"/>
                  <a:gd name="T66" fmla="*/ 234 w 352"/>
                  <a:gd name="T67" fmla="*/ 312 h 502"/>
                  <a:gd name="T68" fmla="*/ 218 w 352"/>
                  <a:gd name="T69" fmla="*/ 296 h 502"/>
                  <a:gd name="T70" fmla="*/ 180 w 352"/>
                  <a:gd name="T71" fmla="*/ 276 h 502"/>
                  <a:gd name="T72" fmla="*/ 170 w 352"/>
                  <a:gd name="T73" fmla="*/ 242 h 502"/>
                  <a:gd name="T74" fmla="*/ 116 w 352"/>
                  <a:gd name="T75" fmla="*/ 228 h 502"/>
                  <a:gd name="T76" fmla="*/ 98 w 352"/>
                  <a:gd name="T77" fmla="*/ 218 h 502"/>
                  <a:gd name="T78" fmla="*/ 98 w 352"/>
                  <a:gd name="T79" fmla="*/ 202 h 502"/>
                  <a:gd name="T80" fmla="*/ 118 w 352"/>
                  <a:gd name="T81" fmla="*/ 180 h 502"/>
                  <a:gd name="T82" fmla="*/ 114 w 352"/>
                  <a:gd name="T83" fmla="*/ 158 h 502"/>
                  <a:gd name="T84" fmla="*/ 134 w 352"/>
                  <a:gd name="T85" fmla="*/ 148 h 502"/>
                  <a:gd name="T86" fmla="*/ 148 w 352"/>
                  <a:gd name="T87" fmla="*/ 140 h 502"/>
                  <a:gd name="T88" fmla="*/ 148 w 352"/>
                  <a:gd name="T89" fmla="*/ 118 h 502"/>
                  <a:gd name="T90" fmla="*/ 172 w 352"/>
                  <a:gd name="T91" fmla="*/ 120 h 502"/>
                  <a:gd name="T92" fmla="*/ 214 w 352"/>
                  <a:gd name="T93" fmla="*/ 144 h 502"/>
                  <a:gd name="T94" fmla="*/ 204 w 352"/>
                  <a:gd name="T95" fmla="*/ 154 h 502"/>
                  <a:gd name="T96" fmla="*/ 226 w 352"/>
                  <a:gd name="T97" fmla="*/ 168 h 502"/>
                  <a:gd name="T98" fmla="*/ 236 w 352"/>
                  <a:gd name="T99" fmla="*/ 180 h 502"/>
                  <a:gd name="T100" fmla="*/ 252 w 352"/>
                  <a:gd name="T101" fmla="*/ 220 h 502"/>
                  <a:gd name="T102" fmla="*/ 314 w 352"/>
                  <a:gd name="T103" fmla="*/ 236 h 502"/>
                  <a:gd name="T104" fmla="*/ 336 w 352"/>
                  <a:gd name="T105" fmla="*/ 188 h 502"/>
                  <a:gd name="T106" fmla="*/ 352 w 352"/>
                  <a:gd name="T107" fmla="*/ 176 h 502"/>
                  <a:gd name="T108" fmla="*/ 326 w 352"/>
                  <a:gd name="T109" fmla="*/ 15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2" h="502">
                    <a:moveTo>
                      <a:pt x="324" y="152"/>
                    </a:moveTo>
                    <a:lnTo>
                      <a:pt x="318" y="148"/>
                    </a:lnTo>
                    <a:lnTo>
                      <a:pt x="318" y="148"/>
                    </a:lnTo>
                    <a:lnTo>
                      <a:pt x="316" y="148"/>
                    </a:lnTo>
                    <a:lnTo>
                      <a:pt x="312" y="144"/>
                    </a:lnTo>
                    <a:lnTo>
                      <a:pt x="290" y="136"/>
                    </a:lnTo>
                    <a:lnTo>
                      <a:pt x="284" y="136"/>
                    </a:lnTo>
                    <a:lnTo>
                      <a:pt x="280" y="138"/>
                    </a:lnTo>
                    <a:lnTo>
                      <a:pt x="270" y="122"/>
                    </a:lnTo>
                    <a:lnTo>
                      <a:pt x="272" y="120"/>
                    </a:lnTo>
                    <a:lnTo>
                      <a:pt x="278" y="112"/>
                    </a:lnTo>
                    <a:lnTo>
                      <a:pt x="278" y="104"/>
                    </a:lnTo>
                    <a:lnTo>
                      <a:pt x="278" y="102"/>
                    </a:lnTo>
                    <a:lnTo>
                      <a:pt x="282" y="96"/>
                    </a:lnTo>
                    <a:lnTo>
                      <a:pt x="280" y="94"/>
                    </a:lnTo>
                    <a:lnTo>
                      <a:pt x="268" y="92"/>
                    </a:lnTo>
                    <a:lnTo>
                      <a:pt x="268" y="92"/>
                    </a:lnTo>
                    <a:lnTo>
                      <a:pt x="246" y="88"/>
                    </a:lnTo>
                    <a:lnTo>
                      <a:pt x="246" y="88"/>
                    </a:lnTo>
                    <a:lnTo>
                      <a:pt x="234" y="76"/>
                    </a:lnTo>
                    <a:lnTo>
                      <a:pt x="234" y="76"/>
                    </a:lnTo>
                    <a:lnTo>
                      <a:pt x="230" y="68"/>
                    </a:lnTo>
                    <a:lnTo>
                      <a:pt x="228" y="64"/>
                    </a:lnTo>
                    <a:lnTo>
                      <a:pt x="234" y="48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28" y="40"/>
                    </a:lnTo>
                    <a:lnTo>
                      <a:pt x="226" y="40"/>
                    </a:lnTo>
                    <a:lnTo>
                      <a:pt x="226" y="42"/>
                    </a:lnTo>
                    <a:lnTo>
                      <a:pt x="224" y="40"/>
                    </a:lnTo>
                    <a:lnTo>
                      <a:pt x="222" y="40"/>
                    </a:lnTo>
                    <a:lnTo>
                      <a:pt x="210" y="30"/>
                    </a:lnTo>
                    <a:lnTo>
                      <a:pt x="208" y="28"/>
                    </a:lnTo>
                    <a:lnTo>
                      <a:pt x="208" y="26"/>
                    </a:lnTo>
                    <a:lnTo>
                      <a:pt x="206" y="8"/>
                    </a:lnTo>
                    <a:lnTo>
                      <a:pt x="200" y="0"/>
                    </a:lnTo>
                    <a:lnTo>
                      <a:pt x="188" y="0"/>
                    </a:lnTo>
                    <a:lnTo>
                      <a:pt x="180" y="14"/>
                    </a:lnTo>
                    <a:lnTo>
                      <a:pt x="180" y="16"/>
                    </a:lnTo>
                    <a:lnTo>
                      <a:pt x="178" y="16"/>
                    </a:lnTo>
                    <a:lnTo>
                      <a:pt x="160" y="12"/>
                    </a:lnTo>
                    <a:lnTo>
                      <a:pt x="156" y="30"/>
                    </a:lnTo>
                    <a:lnTo>
                      <a:pt x="156" y="48"/>
                    </a:lnTo>
                    <a:lnTo>
                      <a:pt x="156" y="48"/>
                    </a:lnTo>
                    <a:lnTo>
                      <a:pt x="146" y="64"/>
                    </a:lnTo>
                    <a:lnTo>
                      <a:pt x="146" y="66"/>
                    </a:lnTo>
                    <a:lnTo>
                      <a:pt x="144" y="66"/>
                    </a:lnTo>
                    <a:lnTo>
                      <a:pt x="142" y="66"/>
                    </a:lnTo>
                    <a:lnTo>
                      <a:pt x="130" y="68"/>
                    </a:lnTo>
                    <a:lnTo>
                      <a:pt x="118" y="76"/>
                    </a:lnTo>
                    <a:lnTo>
                      <a:pt x="118" y="78"/>
                    </a:lnTo>
                    <a:lnTo>
                      <a:pt x="118" y="78"/>
                    </a:lnTo>
                    <a:lnTo>
                      <a:pt x="116" y="78"/>
                    </a:lnTo>
                    <a:lnTo>
                      <a:pt x="114" y="78"/>
                    </a:lnTo>
                    <a:lnTo>
                      <a:pt x="92" y="7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80" y="96"/>
                    </a:lnTo>
                    <a:lnTo>
                      <a:pt x="80" y="96"/>
                    </a:lnTo>
                    <a:lnTo>
                      <a:pt x="76" y="100"/>
                    </a:lnTo>
                    <a:lnTo>
                      <a:pt x="74" y="100"/>
                    </a:lnTo>
                    <a:lnTo>
                      <a:pt x="64" y="100"/>
                    </a:lnTo>
                    <a:lnTo>
                      <a:pt x="50" y="94"/>
                    </a:lnTo>
                    <a:lnTo>
                      <a:pt x="48" y="92"/>
                    </a:lnTo>
                    <a:lnTo>
                      <a:pt x="48" y="92"/>
                    </a:lnTo>
                    <a:lnTo>
                      <a:pt x="48" y="90"/>
                    </a:lnTo>
                    <a:lnTo>
                      <a:pt x="46" y="72"/>
                    </a:lnTo>
                    <a:lnTo>
                      <a:pt x="42" y="56"/>
                    </a:lnTo>
                    <a:lnTo>
                      <a:pt x="38" y="5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24" y="76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4" y="96"/>
                    </a:lnTo>
                    <a:lnTo>
                      <a:pt x="8" y="108"/>
                    </a:lnTo>
                    <a:lnTo>
                      <a:pt x="8" y="108"/>
                    </a:lnTo>
                    <a:lnTo>
                      <a:pt x="6" y="114"/>
                    </a:lnTo>
                    <a:lnTo>
                      <a:pt x="0" y="122"/>
                    </a:lnTo>
                    <a:lnTo>
                      <a:pt x="6" y="140"/>
                    </a:lnTo>
                    <a:lnTo>
                      <a:pt x="30" y="168"/>
                    </a:lnTo>
                    <a:lnTo>
                      <a:pt x="30" y="168"/>
                    </a:lnTo>
                    <a:lnTo>
                      <a:pt x="38" y="184"/>
                    </a:lnTo>
                    <a:lnTo>
                      <a:pt x="38" y="186"/>
                    </a:lnTo>
                    <a:lnTo>
                      <a:pt x="36" y="188"/>
                    </a:lnTo>
                    <a:lnTo>
                      <a:pt x="36" y="188"/>
                    </a:lnTo>
                    <a:lnTo>
                      <a:pt x="30" y="196"/>
                    </a:lnTo>
                    <a:lnTo>
                      <a:pt x="28" y="196"/>
                    </a:lnTo>
                    <a:lnTo>
                      <a:pt x="12" y="200"/>
                    </a:lnTo>
                    <a:lnTo>
                      <a:pt x="14" y="212"/>
                    </a:lnTo>
                    <a:lnTo>
                      <a:pt x="26" y="220"/>
                    </a:lnTo>
                    <a:lnTo>
                      <a:pt x="42" y="224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48" y="240"/>
                    </a:lnTo>
                    <a:lnTo>
                      <a:pt x="44" y="268"/>
                    </a:lnTo>
                    <a:lnTo>
                      <a:pt x="44" y="268"/>
                    </a:lnTo>
                    <a:lnTo>
                      <a:pt x="44" y="268"/>
                    </a:lnTo>
                    <a:lnTo>
                      <a:pt x="38" y="280"/>
                    </a:lnTo>
                    <a:lnTo>
                      <a:pt x="38" y="284"/>
                    </a:lnTo>
                    <a:lnTo>
                      <a:pt x="36" y="284"/>
                    </a:lnTo>
                    <a:lnTo>
                      <a:pt x="16" y="286"/>
                    </a:lnTo>
                    <a:lnTo>
                      <a:pt x="16" y="294"/>
                    </a:lnTo>
                    <a:lnTo>
                      <a:pt x="10" y="312"/>
                    </a:lnTo>
                    <a:lnTo>
                      <a:pt x="8" y="332"/>
                    </a:lnTo>
                    <a:lnTo>
                      <a:pt x="12" y="344"/>
                    </a:lnTo>
                    <a:lnTo>
                      <a:pt x="36" y="358"/>
                    </a:lnTo>
                    <a:lnTo>
                      <a:pt x="38" y="360"/>
                    </a:lnTo>
                    <a:lnTo>
                      <a:pt x="48" y="376"/>
                    </a:lnTo>
                    <a:lnTo>
                      <a:pt x="48" y="378"/>
                    </a:lnTo>
                    <a:lnTo>
                      <a:pt x="48" y="378"/>
                    </a:lnTo>
                    <a:lnTo>
                      <a:pt x="48" y="380"/>
                    </a:lnTo>
                    <a:lnTo>
                      <a:pt x="34" y="408"/>
                    </a:lnTo>
                    <a:lnTo>
                      <a:pt x="32" y="416"/>
                    </a:lnTo>
                    <a:lnTo>
                      <a:pt x="32" y="416"/>
                    </a:lnTo>
                    <a:lnTo>
                      <a:pt x="24" y="434"/>
                    </a:lnTo>
                    <a:lnTo>
                      <a:pt x="20" y="448"/>
                    </a:lnTo>
                    <a:lnTo>
                      <a:pt x="20" y="450"/>
                    </a:lnTo>
                    <a:lnTo>
                      <a:pt x="20" y="450"/>
                    </a:lnTo>
                    <a:lnTo>
                      <a:pt x="20" y="450"/>
                    </a:lnTo>
                    <a:lnTo>
                      <a:pt x="14" y="456"/>
                    </a:lnTo>
                    <a:lnTo>
                      <a:pt x="12" y="462"/>
                    </a:lnTo>
                    <a:lnTo>
                      <a:pt x="12" y="462"/>
                    </a:lnTo>
                    <a:lnTo>
                      <a:pt x="12" y="464"/>
                    </a:lnTo>
                    <a:lnTo>
                      <a:pt x="12" y="466"/>
                    </a:lnTo>
                    <a:lnTo>
                      <a:pt x="14" y="468"/>
                    </a:lnTo>
                    <a:lnTo>
                      <a:pt x="22" y="476"/>
                    </a:lnTo>
                    <a:lnTo>
                      <a:pt x="22" y="476"/>
                    </a:lnTo>
                    <a:lnTo>
                      <a:pt x="22" y="476"/>
                    </a:lnTo>
                    <a:lnTo>
                      <a:pt x="26" y="482"/>
                    </a:lnTo>
                    <a:lnTo>
                      <a:pt x="26" y="482"/>
                    </a:lnTo>
                    <a:lnTo>
                      <a:pt x="26" y="482"/>
                    </a:lnTo>
                    <a:lnTo>
                      <a:pt x="28" y="484"/>
                    </a:lnTo>
                    <a:lnTo>
                      <a:pt x="28" y="484"/>
                    </a:lnTo>
                    <a:lnTo>
                      <a:pt x="28" y="488"/>
                    </a:lnTo>
                    <a:lnTo>
                      <a:pt x="28" y="488"/>
                    </a:lnTo>
                    <a:lnTo>
                      <a:pt x="28" y="488"/>
                    </a:lnTo>
                    <a:lnTo>
                      <a:pt x="28" y="488"/>
                    </a:lnTo>
                    <a:lnTo>
                      <a:pt x="28" y="488"/>
                    </a:lnTo>
                    <a:lnTo>
                      <a:pt x="30" y="492"/>
                    </a:lnTo>
                    <a:lnTo>
                      <a:pt x="36" y="496"/>
                    </a:lnTo>
                    <a:lnTo>
                      <a:pt x="66" y="502"/>
                    </a:lnTo>
                    <a:lnTo>
                      <a:pt x="66" y="502"/>
                    </a:lnTo>
                    <a:lnTo>
                      <a:pt x="80" y="500"/>
                    </a:lnTo>
                    <a:lnTo>
                      <a:pt x="94" y="496"/>
                    </a:lnTo>
                    <a:lnTo>
                      <a:pt x="94" y="496"/>
                    </a:lnTo>
                    <a:lnTo>
                      <a:pt x="108" y="492"/>
                    </a:lnTo>
                    <a:lnTo>
                      <a:pt x="122" y="492"/>
                    </a:lnTo>
                    <a:lnTo>
                      <a:pt x="122" y="486"/>
                    </a:lnTo>
                    <a:lnTo>
                      <a:pt x="114" y="464"/>
                    </a:lnTo>
                    <a:lnTo>
                      <a:pt x="112" y="464"/>
                    </a:lnTo>
                    <a:lnTo>
                      <a:pt x="114" y="464"/>
                    </a:lnTo>
                    <a:lnTo>
                      <a:pt x="158" y="400"/>
                    </a:lnTo>
                    <a:lnTo>
                      <a:pt x="208" y="352"/>
                    </a:lnTo>
                    <a:lnTo>
                      <a:pt x="208" y="352"/>
                    </a:lnTo>
                    <a:lnTo>
                      <a:pt x="224" y="348"/>
                    </a:lnTo>
                    <a:lnTo>
                      <a:pt x="232" y="338"/>
                    </a:lnTo>
                    <a:lnTo>
                      <a:pt x="232" y="338"/>
                    </a:lnTo>
                    <a:lnTo>
                      <a:pt x="232" y="338"/>
                    </a:lnTo>
                    <a:lnTo>
                      <a:pt x="240" y="332"/>
                    </a:lnTo>
                    <a:lnTo>
                      <a:pt x="250" y="328"/>
                    </a:lnTo>
                    <a:lnTo>
                      <a:pt x="246" y="324"/>
                    </a:lnTo>
                    <a:lnTo>
                      <a:pt x="234" y="312"/>
                    </a:lnTo>
                    <a:lnTo>
                      <a:pt x="234" y="312"/>
                    </a:lnTo>
                    <a:lnTo>
                      <a:pt x="234" y="312"/>
                    </a:lnTo>
                    <a:lnTo>
                      <a:pt x="226" y="302"/>
                    </a:lnTo>
                    <a:lnTo>
                      <a:pt x="226" y="300"/>
                    </a:lnTo>
                    <a:lnTo>
                      <a:pt x="226" y="300"/>
                    </a:lnTo>
                    <a:lnTo>
                      <a:pt x="230" y="294"/>
                    </a:lnTo>
                    <a:lnTo>
                      <a:pt x="218" y="296"/>
                    </a:lnTo>
                    <a:lnTo>
                      <a:pt x="196" y="292"/>
                    </a:lnTo>
                    <a:lnTo>
                      <a:pt x="196" y="292"/>
                    </a:lnTo>
                    <a:lnTo>
                      <a:pt x="186" y="284"/>
                    </a:lnTo>
                    <a:lnTo>
                      <a:pt x="182" y="280"/>
                    </a:lnTo>
                    <a:lnTo>
                      <a:pt x="180" y="276"/>
                    </a:lnTo>
                    <a:lnTo>
                      <a:pt x="180" y="276"/>
                    </a:lnTo>
                    <a:lnTo>
                      <a:pt x="176" y="256"/>
                    </a:lnTo>
                    <a:lnTo>
                      <a:pt x="174" y="238"/>
                    </a:lnTo>
                    <a:lnTo>
                      <a:pt x="174" y="238"/>
                    </a:lnTo>
                    <a:lnTo>
                      <a:pt x="170" y="242"/>
                    </a:lnTo>
                    <a:lnTo>
                      <a:pt x="164" y="244"/>
                    </a:lnTo>
                    <a:lnTo>
                      <a:pt x="146" y="240"/>
                    </a:lnTo>
                    <a:lnTo>
                      <a:pt x="136" y="232"/>
                    </a:lnTo>
                    <a:lnTo>
                      <a:pt x="122" y="228"/>
                    </a:lnTo>
                    <a:lnTo>
                      <a:pt x="116" y="228"/>
                    </a:lnTo>
                    <a:lnTo>
                      <a:pt x="116" y="228"/>
                    </a:lnTo>
                    <a:lnTo>
                      <a:pt x="110" y="226"/>
                    </a:lnTo>
                    <a:lnTo>
                      <a:pt x="104" y="224"/>
                    </a:lnTo>
                    <a:lnTo>
                      <a:pt x="104" y="224"/>
                    </a:lnTo>
                    <a:lnTo>
                      <a:pt x="98" y="218"/>
                    </a:lnTo>
                    <a:lnTo>
                      <a:pt x="96" y="214"/>
                    </a:lnTo>
                    <a:lnTo>
                      <a:pt x="96" y="214"/>
                    </a:lnTo>
                    <a:lnTo>
                      <a:pt x="96" y="210"/>
                    </a:lnTo>
                    <a:lnTo>
                      <a:pt x="96" y="206"/>
                    </a:lnTo>
                    <a:lnTo>
                      <a:pt x="98" y="202"/>
                    </a:lnTo>
                    <a:lnTo>
                      <a:pt x="102" y="200"/>
                    </a:lnTo>
                    <a:lnTo>
                      <a:pt x="102" y="200"/>
                    </a:lnTo>
                    <a:lnTo>
                      <a:pt x="110" y="192"/>
                    </a:lnTo>
                    <a:lnTo>
                      <a:pt x="118" y="180"/>
                    </a:lnTo>
                    <a:lnTo>
                      <a:pt x="118" y="180"/>
                    </a:lnTo>
                    <a:lnTo>
                      <a:pt x="116" y="176"/>
                    </a:lnTo>
                    <a:lnTo>
                      <a:pt x="114" y="170"/>
                    </a:lnTo>
                    <a:lnTo>
                      <a:pt x="112" y="164"/>
                    </a:lnTo>
                    <a:lnTo>
                      <a:pt x="114" y="160"/>
                    </a:lnTo>
                    <a:lnTo>
                      <a:pt x="114" y="158"/>
                    </a:lnTo>
                    <a:lnTo>
                      <a:pt x="114" y="158"/>
                    </a:lnTo>
                    <a:lnTo>
                      <a:pt x="116" y="156"/>
                    </a:lnTo>
                    <a:lnTo>
                      <a:pt x="120" y="152"/>
                    </a:lnTo>
                    <a:lnTo>
                      <a:pt x="134" y="148"/>
                    </a:lnTo>
                    <a:lnTo>
                      <a:pt x="134" y="148"/>
                    </a:lnTo>
                    <a:lnTo>
                      <a:pt x="136" y="142"/>
                    </a:lnTo>
                    <a:lnTo>
                      <a:pt x="138" y="140"/>
                    </a:lnTo>
                    <a:lnTo>
                      <a:pt x="150" y="140"/>
                    </a:lnTo>
                    <a:lnTo>
                      <a:pt x="148" y="140"/>
                    </a:lnTo>
                    <a:lnTo>
                      <a:pt x="148" y="140"/>
                    </a:lnTo>
                    <a:lnTo>
                      <a:pt x="142" y="136"/>
                    </a:lnTo>
                    <a:lnTo>
                      <a:pt x="140" y="132"/>
                    </a:lnTo>
                    <a:lnTo>
                      <a:pt x="140" y="128"/>
                    </a:lnTo>
                    <a:lnTo>
                      <a:pt x="142" y="122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54" y="116"/>
                    </a:lnTo>
                    <a:lnTo>
                      <a:pt x="160" y="116"/>
                    </a:lnTo>
                    <a:lnTo>
                      <a:pt x="166" y="118"/>
                    </a:lnTo>
                    <a:lnTo>
                      <a:pt x="172" y="120"/>
                    </a:lnTo>
                    <a:lnTo>
                      <a:pt x="190" y="134"/>
                    </a:lnTo>
                    <a:lnTo>
                      <a:pt x="208" y="134"/>
                    </a:lnTo>
                    <a:lnTo>
                      <a:pt x="214" y="138"/>
                    </a:lnTo>
                    <a:lnTo>
                      <a:pt x="214" y="144"/>
                    </a:lnTo>
                    <a:lnTo>
                      <a:pt x="214" y="144"/>
                    </a:lnTo>
                    <a:lnTo>
                      <a:pt x="214" y="150"/>
                    </a:lnTo>
                    <a:lnTo>
                      <a:pt x="210" y="152"/>
                    </a:lnTo>
                    <a:lnTo>
                      <a:pt x="210" y="152"/>
                    </a:lnTo>
                    <a:lnTo>
                      <a:pt x="206" y="152"/>
                    </a:lnTo>
                    <a:lnTo>
                      <a:pt x="204" y="154"/>
                    </a:lnTo>
                    <a:lnTo>
                      <a:pt x="202" y="160"/>
                    </a:lnTo>
                    <a:lnTo>
                      <a:pt x="210" y="180"/>
                    </a:lnTo>
                    <a:lnTo>
                      <a:pt x="210" y="180"/>
                    </a:lnTo>
                    <a:lnTo>
                      <a:pt x="218" y="170"/>
                    </a:lnTo>
                    <a:lnTo>
                      <a:pt x="226" y="168"/>
                    </a:lnTo>
                    <a:lnTo>
                      <a:pt x="226" y="168"/>
                    </a:lnTo>
                    <a:lnTo>
                      <a:pt x="230" y="168"/>
                    </a:lnTo>
                    <a:lnTo>
                      <a:pt x="234" y="172"/>
                    </a:lnTo>
                    <a:lnTo>
                      <a:pt x="234" y="172"/>
                    </a:lnTo>
                    <a:lnTo>
                      <a:pt x="236" y="180"/>
                    </a:lnTo>
                    <a:lnTo>
                      <a:pt x="240" y="190"/>
                    </a:lnTo>
                    <a:lnTo>
                      <a:pt x="240" y="190"/>
                    </a:lnTo>
                    <a:lnTo>
                      <a:pt x="242" y="202"/>
                    </a:lnTo>
                    <a:lnTo>
                      <a:pt x="246" y="210"/>
                    </a:lnTo>
                    <a:lnTo>
                      <a:pt x="252" y="220"/>
                    </a:lnTo>
                    <a:lnTo>
                      <a:pt x="252" y="220"/>
                    </a:lnTo>
                    <a:lnTo>
                      <a:pt x="264" y="236"/>
                    </a:lnTo>
                    <a:lnTo>
                      <a:pt x="268" y="248"/>
                    </a:lnTo>
                    <a:lnTo>
                      <a:pt x="300" y="244"/>
                    </a:lnTo>
                    <a:lnTo>
                      <a:pt x="314" y="236"/>
                    </a:lnTo>
                    <a:lnTo>
                      <a:pt x="326" y="220"/>
                    </a:lnTo>
                    <a:lnTo>
                      <a:pt x="332" y="204"/>
                    </a:lnTo>
                    <a:lnTo>
                      <a:pt x="332" y="204"/>
                    </a:lnTo>
                    <a:lnTo>
                      <a:pt x="332" y="204"/>
                    </a:lnTo>
                    <a:lnTo>
                      <a:pt x="336" y="188"/>
                    </a:lnTo>
                    <a:lnTo>
                      <a:pt x="336" y="186"/>
                    </a:lnTo>
                    <a:lnTo>
                      <a:pt x="336" y="184"/>
                    </a:lnTo>
                    <a:lnTo>
                      <a:pt x="338" y="184"/>
                    </a:lnTo>
                    <a:lnTo>
                      <a:pt x="350" y="176"/>
                    </a:lnTo>
                    <a:lnTo>
                      <a:pt x="352" y="176"/>
                    </a:lnTo>
                    <a:lnTo>
                      <a:pt x="350" y="174"/>
                    </a:lnTo>
                    <a:lnTo>
                      <a:pt x="330" y="168"/>
                    </a:lnTo>
                    <a:lnTo>
                      <a:pt x="330" y="168"/>
                    </a:lnTo>
                    <a:lnTo>
                      <a:pt x="330" y="168"/>
                    </a:lnTo>
                    <a:lnTo>
                      <a:pt x="326" y="156"/>
                    </a:lnTo>
                    <a:lnTo>
                      <a:pt x="324" y="15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MH_Other_31"/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137399" y="4367214"/>
                <a:ext cx="511489" cy="505034"/>
              </a:xfrm>
              <a:custGeom>
                <a:avLst/>
                <a:gdLst>
                  <a:gd name="T0" fmla="*/ 20 w 370"/>
                  <a:gd name="T1" fmla="*/ 146 h 366"/>
                  <a:gd name="T2" fmla="*/ 0 w 370"/>
                  <a:gd name="T3" fmla="*/ 182 h 366"/>
                  <a:gd name="T4" fmla="*/ 10 w 370"/>
                  <a:gd name="T5" fmla="*/ 210 h 366"/>
                  <a:gd name="T6" fmla="*/ 30 w 370"/>
                  <a:gd name="T7" fmla="*/ 222 h 366"/>
                  <a:gd name="T8" fmla="*/ 54 w 370"/>
                  <a:gd name="T9" fmla="*/ 276 h 366"/>
                  <a:gd name="T10" fmla="*/ 82 w 370"/>
                  <a:gd name="T11" fmla="*/ 290 h 366"/>
                  <a:gd name="T12" fmla="*/ 86 w 370"/>
                  <a:gd name="T13" fmla="*/ 290 h 366"/>
                  <a:gd name="T14" fmla="*/ 152 w 370"/>
                  <a:gd name="T15" fmla="*/ 302 h 366"/>
                  <a:gd name="T16" fmla="*/ 204 w 370"/>
                  <a:gd name="T17" fmla="*/ 306 h 366"/>
                  <a:gd name="T18" fmla="*/ 214 w 370"/>
                  <a:gd name="T19" fmla="*/ 312 h 366"/>
                  <a:gd name="T20" fmla="*/ 214 w 370"/>
                  <a:gd name="T21" fmla="*/ 332 h 366"/>
                  <a:gd name="T22" fmla="*/ 234 w 370"/>
                  <a:gd name="T23" fmla="*/ 342 h 366"/>
                  <a:gd name="T24" fmla="*/ 250 w 370"/>
                  <a:gd name="T25" fmla="*/ 338 h 366"/>
                  <a:gd name="T26" fmla="*/ 266 w 370"/>
                  <a:gd name="T27" fmla="*/ 350 h 366"/>
                  <a:gd name="T28" fmla="*/ 280 w 370"/>
                  <a:gd name="T29" fmla="*/ 364 h 366"/>
                  <a:gd name="T30" fmla="*/ 290 w 370"/>
                  <a:gd name="T31" fmla="*/ 360 h 366"/>
                  <a:gd name="T32" fmla="*/ 314 w 370"/>
                  <a:gd name="T33" fmla="*/ 358 h 366"/>
                  <a:gd name="T34" fmla="*/ 326 w 370"/>
                  <a:gd name="T35" fmla="*/ 342 h 366"/>
                  <a:gd name="T36" fmla="*/ 342 w 370"/>
                  <a:gd name="T37" fmla="*/ 332 h 366"/>
                  <a:gd name="T38" fmla="*/ 342 w 370"/>
                  <a:gd name="T39" fmla="*/ 326 h 366"/>
                  <a:gd name="T40" fmla="*/ 344 w 370"/>
                  <a:gd name="T41" fmla="*/ 306 h 366"/>
                  <a:gd name="T42" fmla="*/ 328 w 370"/>
                  <a:gd name="T43" fmla="*/ 294 h 366"/>
                  <a:gd name="T44" fmla="*/ 310 w 370"/>
                  <a:gd name="T45" fmla="*/ 296 h 366"/>
                  <a:gd name="T46" fmla="*/ 302 w 370"/>
                  <a:gd name="T47" fmla="*/ 294 h 366"/>
                  <a:gd name="T48" fmla="*/ 302 w 370"/>
                  <a:gd name="T49" fmla="*/ 286 h 366"/>
                  <a:gd name="T50" fmla="*/ 282 w 370"/>
                  <a:gd name="T51" fmla="*/ 262 h 366"/>
                  <a:gd name="T52" fmla="*/ 272 w 370"/>
                  <a:gd name="T53" fmla="*/ 244 h 366"/>
                  <a:gd name="T54" fmla="*/ 298 w 370"/>
                  <a:gd name="T55" fmla="*/ 240 h 366"/>
                  <a:gd name="T56" fmla="*/ 296 w 370"/>
                  <a:gd name="T57" fmla="*/ 216 h 366"/>
                  <a:gd name="T58" fmla="*/ 300 w 370"/>
                  <a:gd name="T59" fmla="*/ 210 h 366"/>
                  <a:gd name="T60" fmla="*/ 318 w 370"/>
                  <a:gd name="T61" fmla="*/ 200 h 366"/>
                  <a:gd name="T62" fmla="*/ 312 w 370"/>
                  <a:gd name="T63" fmla="*/ 178 h 366"/>
                  <a:gd name="T64" fmla="*/ 318 w 370"/>
                  <a:gd name="T65" fmla="*/ 162 h 366"/>
                  <a:gd name="T66" fmla="*/ 338 w 370"/>
                  <a:gd name="T67" fmla="*/ 166 h 366"/>
                  <a:gd name="T68" fmla="*/ 340 w 370"/>
                  <a:gd name="T69" fmla="*/ 168 h 366"/>
                  <a:gd name="T70" fmla="*/ 370 w 370"/>
                  <a:gd name="T71" fmla="*/ 162 h 366"/>
                  <a:gd name="T72" fmla="*/ 348 w 370"/>
                  <a:gd name="T73" fmla="*/ 128 h 366"/>
                  <a:gd name="T74" fmla="*/ 302 w 370"/>
                  <a:gd name="T75" fmla="*/ 126 h 366"/>
                  <a:gd name="T76" fmla="*/ 302 w 370"/>
                  <a:gd name="T77" fmla="*/ 126 h 366"/>
                  <a:gd name="T78" fmla="*/ 280 w 370"/>
                  <a:gd name="T79" fmla="*/ 110 h 366"/>
                  <a:gd name="T80" fmla="*/ 260 w 370"/>
                  <a:gd name="T81" fmla="*/ 78 h 366"/>
                  <a:gd name="T82" fmla="*/ 292 w 370"/>
                  <a:gd name="T83" fmla="*/ 44 h 366"/>
                  <a:gd name="T84" fmla="*/ 258 w 370"/>
                  <a:gd name="T85" fmla="*/ 22 h 366"/>
                  <a:gd name="T86" fmla="*/ 226 w 370"/>
                  <a:gd name="T87" fmla="*/ 28 h 366"/>
                  <a:gd name="T88" fmla="*/ 196 w 370"/>
                  <a:gd name="T89" fmla="*/ 14 h 366"/>
                  <a:gd name="T90" fmla="*/ 188 w 370"/>
                  <a:gd name="T91" fmla="*/ 6 h 366"/>
                  <a:gd name="T92" fmla="*/ 188 w 370"/>
                  <a:gd name="T93" fmla="*/ 6 h 366"/>
                  <a:gd name="T94" fmla="*/ 186 w 370"/>
                  <a:gd name="T95" fmla="*/ 0 h 366"/>
                  <a:gd name="T96" fmla="*/ 182 w 370"/>
                  <a:gd name="T97" fmla="*/ 28 h 366"/>
                  <a:gd name="T98" fmla="*/ 182 w 370"/>
                  <a:gd name="T99" fmla="*/ 36 h 366"/>
                  <a:gd name="T100" fmla="*/ 184 w 370"/>
                  <a:gd name="T101" fmla="*/ 46 h 366"/>
                  <a:gd name="T102" fmla="*/ 184 w 370"/>
                  <a:gd name="T103" fmla="*/ 68 h 366"/>
                  <a:gd name="T104" fmla="*/ 172 w 370"/>
                  <a:gd name="T105" fmla="*/ 78 h 366"/>
                  <a:gd name="T106" fmla="*/ 170 w 370"/>
                  <a:gd name="T107" fmla="*/ 98 h 366"/>
                  <a:gd name="T108" fmla="*/ 98 w 370"/>
                  <a:gd name="T109" fmla="*/ 106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70" h="366">
                    <a:moveTo>
                      <a:pt x="82" y="120"/>
                    </a:moveTo>
                    <a:lnTo>
                      <a:pt x="80" y="120"/>
                    </a:lnTo>
                    <a:lnTo>
                      <a:pt x="20" y="146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0" y="182"/>
                    </a:lnTo>
                    <a:lnTo>
                      <a:pt x="2" y="196"/>
                    </a:lnTo>
                    <a:lnTo>
                      <a:pt x="4" y="206"/>
                    </a:lnTo>
                    <a:lnTo>
                      <a:pt x="10" y="210"/>
                    </a:lnTo>
                    <a:lnTo>
                      <a:pt x="28" y="222"/>
                    </a:lnTo>
                    <a:lnTo>
                      <a:pt x="30" y="222"/>
                    </a:lnTo>
                    <a:lnTo>
                      <a:pt x="30" y="222"/>
                    </a:lnTo>
                    <a:lnTo>
                      <a:pt x="34" y="252"/>
                    </a:lnTo>
                    <a:lnTo>
                      <a:pt x="34" y="252"/>
                    </a:lnTo>
                    <a:lnTo>
                      <a:pt x="54" y="276"/>
                    </a:lnTo>
                    <a:lnTo>
                      <a:pt x="60" y="282"/>
                    </a:lnTo>
                    <a:lnTo>
                      <a:pt x="66" y="286"/>
                    </a:lnTo>
                    <a:lnTo>
                      <a:pt x="82" y="290"/>
                    </a:lnTo>
                    <a:lnTo>
                      <a:pt x="86" y="290"/>
                    </a:lnTo>
                    <a:lnTo>
                      <a:pt x="86" y="290"/>
                    </a:lnTo>
                    <a:lnTo>
                      <a:pt x="86" y="290"/>
                    </a:lnTo>
                    <a:lnTo>
                      <a:pt x="92" y="296"/>
                    </a:lnTo>
                    <a:lnTo>
                      <a:pt x="104" y="300"/>
                    </a:lnTo>
                    <a:lnTo>
                      <a:pt x="152" y="302"/>
                    </a:lnTo>
                    <a:lnTo>
                      <a:pt x="152" y="302"/>
                    </a:lnTo>
                    <a:lnTo>
                      <a:pt x="194" y="304"/>
                    </a:lnTo>
                    <a:lnTo>
                      <a:pt x="204" y="306"/>
                    </a:lnTo>
                    <a:lnTo>
                      <a:pt x="210" y="310"/>
                    </a:lnTo>
                    <a:lnTo>
                      <a:pt x="210" y="310"/>
                    </a:lnTo>
                    <a:lnTo>
                      <a:pt x="214" y="312"/>
                    </a:lnTo>
                    <a:lnTo>
                      <a:pt x="214" y="318"/>
                    </a:lnTo>
                    <a:lnTo>
                      <a:pt x="214" y="332"/>
                    </a:lnTo>
                    <a:lnTo>
                      <a:pt x="214" y="332"/>
                    </a:lnTo>
                    <a:lnTo>
                      <a:pt x="214" y="342"/>
                    </a:lnTo>
                    <a:lnTo>
                      <a:pt x="216" y="346"/>
                    </a:lnTo>
                    <a:lnTo>
                      <a:pt x="234" y="342"/>
                    </a:lnTo>
                    <a:lnTo>
                      <a:pt x="234" y="342"/>
                    </a:lnTo>
                    <a:lnTo>
                      <a:pt x="242" y="340"/>
                    </a:lnTo>
                    <a:lnTo>
                      <a:pt x="250" y="338"/>
                    </a:lnTo>
                    <a:lnTo>
                      <a:pt x="256" y="340"/>
                    </a:lnTo>
                    <a:lnTo>
                      <a:pt x="258" y="342"/>
                    </a:lnTo>
                    <a:lnTo>
                      <a:pt x="266" y="350"/>
                    </a:lnTo>
                    <a:lnTo>
                      <a:pt x="266" y="350"/>
                    </a:lnTo>
                    <a:lnTo>
                      <a:pt x="278" y="362"/>
                    </a:lnTo>
                    <a:lnTo>
                      <a:pt x="280" y="364"/>
                    </a:lnTo>
                    <a:lnTo>
                      <a:pt x="282" y="366"/>
                    </a:lnTo>
                    <a:lnTo>
                      <a:pt x="282" y="366"/>
                    </a:lnTo>
                    <a:lnTo>
                      <a:pt x="290" y="360"/>
                    </a:lnTo>
                    <a:lnTo>
                      <a:pt x="298" y="350"/>
                    </a:lnTo>
                    <a:lnTo>
                      <a:pt x="300" y="348"/>
                    </a:lnTo>
                    <a:lnTo>
                      <a:pt x="314" y="358"/>
                    </a:lnTo>
                    <a:lnTo>
                      <a:pt x="324" y="350"/>
                    </a:lnTo>
                    <a:lnTo>
                      <a:pt x="324" y="350"/>
                    </a:lnTo>
                    <a:lnTo>
                      <a:pt x="326" y="342"/>
                    </a:lnTo>
                    <a:lnTo>
                      <a:pt x="330" y="338"/>
                    </a:lnTo>
                    <a:lnTo>
                      <a:pt x="334" y="334"/>
                    </a:lnTo>
                    <a:lnTo>
                      <a:pt x="342" y="332"/>
                    </a:lnTo>
                    <a:lnTo>
                      <a:pt x="346" y="330"/>
                    </a:lnTo>
                    <a:lnTo>
                      <a:pt x="344" y="328"/>
                    </a:lnTo>
                    <a:lnTo>
                      <a:pt x="342" y="326"/>
                    </a:lnTo>
                    <a:lnTo>
                      <a:pt x="342" y="326"/>
                    </a:lnTo>
                    <a:lnTo>
                      <a:pt x="344" y="306"/>
                    </a:lnTo>
                    <a:lnTo>
                      <a:pt x="344" y="306"/>
                    </a:lnTo>
                    <a:lnTo>
                      <a:pt x="338" y="300"/>
                    </a:lnTo>
                    <a:lnTo>
                      <a:pt x="334" y="296"/>
                    </a:lnTo>
                    <a:lnTo>
                      <a:pt x="328" y="294"/>
                    </a:lnTo>
                    <a:lnTo>
                      <a:pt x="320" y="294"/>
                    </a:lnTo>
                    <a:lnTo>
                      <a:pt x="320" y="294"/>
                    </a:lnTo>
                    <a:lnTo>
                      <a:pt x="310" y="296"/>
                    </a:lnTo>
                    <a:lnTo>
                      <a:pt x="306" y="296"/>
                    </a:lnTo>
                    <a:lnTo>
                      <a:pt x="302" y="294"/>
                    </a:lnTo>
                    <a:lnTo>
                      <a:pt x="302" y="294"/>
                    </a:lnTo>
                    <a:lnTo>
                      <a:pt x="302" y="290"/>
                    </a:lnTo>
                    <a:lnTo>
                      <a:pt x="302" y="286"/>
                    </a:lnTo>
                    <a:lnTo>
                      <a:pt x="302" y="286"/>
                    </a:lnTo>
                    <a:lnTo>
                      <a:pt x="292" y="272"/>
                    </a:lnTo>
                    <a:lnTo>
                      <a:pt x="282" y="262"/>
                    </a:lnTo>
                    <a:lnTo>
                      <a:pt x="282" y="262"/>
                    </a:lnTo>
                    <a:lnTo>
                      <a:pt x="278" y="256"/>
                    </a:lnTo>
                    <a:lnTo>
                      <a:pt x="274" y="250"/>
                    </a:lnTo>
                    <a:lnTo>
                      <a:pt x="272" y="244"/>
                    </a:lnTo>
                    <a:lnTo>
                      <a:pt x="274" y="238"/>
                    </a:lnTo>
                    <a:lnTo>
                      <a:pt x="274" y="236"/>
                    </a:lnTo>
                    <a:lnTo>
                      <a:pt x="298" y="240"/>
                    </a:lnTo>
                    <a:lnTo>
                      <a:pt x="296" y="226"/>
                    </a:lnTo>
                    <a:lnTo>
                      <a:pt x="296" y="226"/>
                    </a:lnTo>
                    <a:lnTo>
                      <a:pt x="296" y="216"/>
                    </a:lnTo>
                    <a:lnTo>
                      <a:pt x="298" y="212"/>
                    </a:lnTo>
                    <a:lnTo>
                      <a:pt x="300" y="210"/>
                    </a:lnTo>
                    <a:lnTo>
                      <a:pt x="300" y="210"/>
                    </a:lnTo>
                    <a:lnTo>
                      <a:pt x="304" y="206"/>
                    </a:lnTo>
                    <a:lnTo>
                      <a:pt x="310" y="204"/>
                    </a:lnTo>
                    <a:lnTo>
                      <a:pt x="318" y="200"/>
                    </a:lnTo>
                    <a:lnTo>
                      <a:pt x="318" y="196"/>
                    </a:lnTo>
                    <a:lnTo>
                      <a:pt x="318" y="196"/>
                    </a:lnTo>
                    <a:lnTo>
                      <a:pt x="312" y="178"/>
                    </a:lnTo>
                    <a:lnTo>
                      <a:pt x="312" y="170"/>
                    </a:lnTo>
                    <a:lnTo>
                      <a:pt x="312" y="166"/>
                    </a:lnTo>
                    <a:lnTo>
                      <a:pt x="318" y="162"/>
                    </a:lnTo>
                    <a:lnTo>
                      <a:pt x="318" y="162"/>
                    </a:lnTo>
                    <a:lnTo>
                      <a:pt x="324" y="162"/>
                    </a:lnTo>
                    <a:lnTo>
                      <a:pt x="338" y="166"/>
                    </a:lnTo>
                    <a:lnTo>
                      <a:pt x="338" y="166"/>
                    </a:lnTo>
                    <a:lnTo>
                      <a:pt x="340" y="166"/>
                    </a:lnTo>
                    <a:lnTo>
                      <a:pt x="340" y="168"/>
                    </a:lnTo>
                    <a:lnTo>
                      <a:pt x="340" y="168"/>
                    </a:lnTo>
                    <a:lnTo>
                      <a:pt x="356" y="186"/>
                    </a:lnTo>
                    <a:lnTo>
                      <a:pt x="370" y="162"/>
                    </a:lnTo>
                    <a:lnTo>
                      <a:pt x="370" y="162"/>
                    </a:lnTo>
                    <a:lnTo>
                      <a:pt x="356" y="140"/>
                    </a:lnTo>
                    <a:lnTo>
                      <a:pt x="348" y="128"/>
                    </a:lnTo>
                    <a:lnTo>
                      <a:pt x="336" y="136"/>
                    </a:lnTo>
                    <a:lnTo>
                      <a:pt x="334" y="134"/>
                    </a:lnTo>
                    <a:lnTo>
                      <a:pt x="302" y="126"/>
                    </a:lnTo>
                    <a:lnTo>
                      <a:pt x="302" y="126"/>
                    </a:lnTo>
                    <a:lnTo>
                      <a:pt x="302" y="126"/>
                    </a:lnTo>
                    <a:lnTo>
                      <a:pt x="302" y="126"/>
                    </a:lnTo>
                    <a:lnTo>
                      <a:pt x="292" y="122"/>
                    </a:lnTo>
                    <a:lnTo>
                      <a:pt x="286" y="116"/>
                    </a:lnTo>
                    <a:lnTo>
                      <a:pt x="280" y="110"/>
                    </a:lnTo>
                    <a:lnTo>
                      <a:pt x="278" y="106"/>
                    </a:lnTo>
                    <a:lnTo>
                      <a:pt x="260" y="96"/>
                    </a:lnTo>
                    <a:lnTo>
                      <a:pt x="260" y="78"/>
                    </a:lnTo>
                    <a:lnTo>
                      <a:pt x="294" y="58"/>
                    </a:lnTo>
                    <a:lnTo>
                      <a:pt x="294" y="58"/>
                    </a:lnTo>
                    <a:lnTo>
                      <a:pt x="292" y="44"/>
                    </a:lnTo>
                    <a:lnTo>
                      <a:pt x="286" y="30"/>
                    </a:lnTo>
                    <a:lnTo>
                      <a:pt x="282" y="18"/>
                    </a:lnTo>
                    <a:lnTo>
                      <a:pt x="258" y="22"/>
                    </a:lnTo>
                    <a:lnTo>
                      <a:pt x="258" y="22"/>
                    </a:lnTo>
                    <a:lnTo>
                      <a:pt x="242" y="26"/>
                    </a:lnTo>
                    <a:lnTo>
                      <a:pt x="226" y="28"/>
                    </a:lnTo>
                    <a:lnTo>
                      <a:pt x="200" y="22"/>
                    </a:lnTo>
                    <a:lnTo>
                      <a:pt x="200" y="14"/>
                    </a:lnTo>
                    <a:lnTo>
                      <a:pt x="196" y="14"/>
                    </a:lnTo>
                    <a:lnTo>
                      <a:pt x="190" y="10"/>
                    </a:lnTo>
                    <a:lnTo>
                      <a:pt x="188" y="6"/>
                    </a:lnTo>
                    <a:lnTo>
                      <a:pt x="188" y="6"/>
                    </a:lnTo>
                    <a:lnTo>
                      <a:pt x="188" y="6"/>
                    </a:lnTo>
                    <a:lnTo>
                      <a:pt x="188" y="6"/>
                    </a:lnTo>
                    <a:lnTo>
                      <a:pt x="188" y="6"/>
                    </a:lnTo>
                    <a:lnTo>
                      <a:pt x="186" y="2"/>
                    </a:lnTo>
                    <a:lnTo>
                      <a:pt x="186" y="2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184" y="22"/>
                    </a:lnTo>
                    <a:lnTo>
                      <a:pt x="182" y="28"/>
                    </a:lnTo>
                    <a:lnTo>
                      <a:pt x="182" y="28"/>
                    </a:lnTo>
                    <a:lnTo>
                      <a:pt x="180" y="34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4" y="40"/>
                    </a:lnTo>
                    <a:lnTo>
                      <a:pt x="184" y="46"/>
                    </a:lnTo>
                    <a:lnTo>
                      <a:pt x="182" y="50"/>
                    </a:lnTo>
                    <a:lnTo>
                      <a:pt x="180" y="54"/>
                    </a:lnTo>
                    <a:lnTo>
                      <a:pt x="184" y="68"/>
                    </a:lnTo>
                    <a:lnTo>
                      <a:pt x="182" y="68"/>
                    </a:lnTo>
                    <a:lnTo>
                      <a:pt x="182" y="70"/>
                    </a:lnTo>
                    <a:lnTo>
                      <a:pt x="172" y="78"/>
                    </a:lnTo>
                    <a:lnTo>
                      <a:pt x="172" y="96"/>
                    </a:lnTo>
                    <a:lnTo>
                      <a:pt x="170" y="98"/>
                    </a:lnTo>
                    <a:lnTo>
                      <a:pt x="170" y="98"/>
                    </a:lnTo>
                    <a:lnTo>
                      <a:pt x="148" y="106"/>
                    </a:lnTo>
                    <a:lnTo>
                      <a:pt x="132" y="110"/>
                    </a:lnTo>
                    <a:lnTo>
                      <a:pt x="98" y="106"/>
                    </a:lnTo>
                    <a:lnTo>
                      <a:pt x="82" y="120"/>
                    </a:lnTo>
                    <a:lnTo>
                      <a:pt x="82" y="12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MH_Other_32"/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083551" y="5429251"/>
                <a:ext cx="146831" cy="353363"/>
              </a:xfrm>
              <a:custGeom>
                <a:avLst/>
                <a:gdLst>
                  <a:gd name="T0" fmla="*/ 80 w 106"/>
                  <a:gd name="T1" fmla="*/ 0 h 256"/>
                  <a:gd name="T2" fmla="*/ 80 w 106"/>
                  <a:gd name="T3" fmla="*/ 0 h 256"/>
                  <a:gd name="T4" fmla="*/ 62 w 106"/>
                  <a:gd name="T5" fmla="*/ 14 h 256"/>
                  <a:gd name="T6" fmla="*/ 46 w 106"/>
                  <a:gd name="T7" fmla="*/ 32 h 256"/>
                  <a:gd name="T8" fmla="*/ 34 w 106"/>
                  <a:gd name="T9" fmla="*/ 50 h 256"/>
                  <a:gd name="T10" fmla="*/ 24 w 106"/>
                  <a:gd name="T11" fmla="*/ 70 h 256"/>
                  <a:gd name="T12" fmla="*/ 24 w 106"/>
                  <a:gd name="T13" fmla="*/ 70 h 256"/>
                  <a:gd name="T14" fmla="*/ 10 w 106"/>
                  <a:gd name="T15" fmla="*/ 98 h 256"/>
                  <a:gd name="T16" fmla="*/ 4 w 106"/>
                  <a:gd name="T17" fmla="*/ 104 h 256"/>
                  <a:gd name="T18" fmla="*/ 0 w 106"/>
                  <a:gd name="T19" fmla="*/ 108 h 256"/>
                  <a:gd name="T20" fmla="*/ 6 w 106"/>
                  <a:gd name="T21" fmla="*/ 152 h 256"/>
                  <a:gd name="T22" fmla="*/ 6 w 106"/>
                  <a:gd name="T23" fmla="*/ 154 h 256"/>
                  <a:gd name="T24" fmla="*/ 6 w 106"/>
                  <a:gd name="T25" fmla="*/ 154 h 256"/>
                  <a:gd name="T26" fmla="*/ 2 w 106"/>
                  <a:gd name="T27" fmla="*/ 184 h 256"/>
                  <a:gd name="T28" fmla="*/ 2 w 106"/>
                  <a:gd name="T29" fmla="*/ 184 h 256"/>
                  <a:gd name="T30" fmla="*/ 2 w 106"/>
                  <a:gd name="T31" fmla="*/ 196 h 256"/>
                  <a:gd name="T32" fmla="*/ 2 w 106"/>
                  <a:gd name="T33" fmla="*/ 200 h 256"/>
                  <a:gd name="T34" fmla="*/ 4 w 106"/>
                  <a:gd name="T35" fmla="*/ 202 h 256"/>
                  <a:gd name="T36" fmla="*/ 36 w 106"/>
                  <a:gd name="T37" fmla="*/ 224 h 256"/>
                  <a:gd name="T38" fmla="*/ 36 w 106"/>
                  <a:gd name="T39" fmla="*/ 224 h 256"/>
                  <a:gd name="T40" fmla="*/ 38 w 106"/>
                  <a:gd name="T41" fmla="*/ 224 h 256"/>
                  <a:gd name="T42" fmla="*/ 38 w 106"/>
                  <a:gd name="T43" fmla="*/ 226 h 256"/>
                  <a:gd name="T44" fmla="*/ 38 w 106"/>
                  <a:gd name="T45" fmla="*/ 226 h 256"/>
                  <a:gd name="T46" fmla="*/ 38 w 106"/>
                  <a:gd name="T47" fmla="*/ 226 h 256"/>
                  <a:gd name="T48" fmla="*/ 42 w 106"/>
                  <a:gd name="T49" fmla="*/ 236 h 256"/>
                  <a:gd name="T50" fmla="*/ 50 w 106"/>
                  <a:gd name="T51" fmla="*/ 248 h 256"/>
                  <a:gd name="T52" fmla="*/ 50 w 106"/>
                  <a:gd name="T53" fmla="*/ 248 h 256"/>
                  <a:gd name="T54" fmla="*/ 56 w 106"/>
                  <a:gd name="T55" fmla="*/ 252 h 256"/>
                  <a:gd name="T56" fmla="*/ 62 w 106"/>
                  <a:gd name="T57" fmla="*/ 256 h 256"/>
                  <a:gd name="T58" fmla="*/ 66 w 106"/>
                  <a:gd name="T59" fmla="*/ 204 h 256"/>
                  <a:gd name="T60" fmla="*/ 66 w 106"/>
                  <a:gd name="T61" fmla="*/ 202 h 256"/>
                  <a:gd name="T62" fmla="*/ 90 w 106"/>
                  <a:gd name="T63" fmla="*/ 146 h 256"/>
                  <a:gd name="T64" fmla="*/ 98 w 106"/>
                  <a:gd name="T65" fmla="*/ 80 h 256"/>
                  <a:gd name="T66" fmla="*/ 98 w 106"/>
                  <a:gd name="T67" fmla="*/ 78 h 256"/>
                  <a:gd name="T68" fmla="*/ 98 w 106"/>
                  <a:gd name="T69" fmla="*/ 78 h 256"/>
                  <a:gd name="T70" fmla="*/ 106 w 106"/>
                  <a:gd name="T71" fmla="*/ 60 h 256"/>
                  <a:gd name="T72" fmla="*/ 100 w 106"/>
                  <a:gd name="T73" fmla="*/ 44 h 256"/>
                  <a:gd name="T74" fmla="*/ 100 w 106"/>
                  <a:gd name="T75" fmla="*/ 44 h 256"/>
                  <a:gd name="T76" fmla="*/ 98 w 106"/>
                  <a:gd name="T77" fmla="*/ 44 h 256"/>
                  <a:gd name="T78" fmla="*/ 98 w 106"/>
                  <a:gd name="T79" fmla="*/ 24 h 256"/>
                  <a:gd name="T80" fmla="*/ 98 w 106"/>
                  <a:gd name="T81" fmla="*/ 22 h 256"/>
                  <a:gd name="T82" fmla="*/ 98 w 106"/>
                  <a:gd name="T83" fmla="*/ 22 h 256"/>
                  <a:gd name="T84" fmla="*/ 102 w 106"/>
                  <a:gd name="T85" fmla="*/ 16 h 256"/>
                  <a:gd name="T86" fmla="*/ 106 w 106"/>
                  <a:gd name="T87" fmla="*/ 12 h 256"/>
                  <a:gd name="T88" fmla="*/ 80 w 106"/>
                  <a:gd name="T8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256">
                    <a:moveTo>
                      <a:pt x="80" y="0"/>
                    </a:moveTo>
                    <a:lnTo>
                      <a:pt x="80" y="0"/>
                    </a:lnTo>
                    <a:lnTo>
                      <a:pt x="62" y="14"/>
                    </a:lnTo>
                    <a:lnTo>
                      <a:pt x="46" y="32"/>
                    </a:lnTo>
                    <a:lnTo>
                      <a:pt x="34" y="50"/>
                    </a:lnTo>
                    <a:lnTo>
                      <a:pt x="24" y="70"/>
                    </a:lnTo>
                    <a:lnTo>
                      <a:pt x="24" y="70"/>
                    </a:lnTo>
                    <a:lnTo>
                      <a:pt x="10" y="98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6" y="15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96"/>
                    </a:lnTo>
                    <a:lnTo>
                      <a:pt x="2" y="200"/>
                    </a:lnTo>
                    <a:lnTo>
                      <a:pt x="4" y="202"/>
                    </a:lnTo>
                    <a:lnTo>
                      <a:pt x="36" y="224"/>
                    </a:lnTo>
                    <a:lnTo>
                      <a:pt x="36" y="224"/>
                    </a:lnTo>
                    <a:lnTo>
                      <a:pt x="38" y="224"/>
                    </a:lnTo>
                    <a:lnTo>
                      <a:pt x="38" y="226"/>
                    </a:lnTo>
                    <a:lnTo>
                      <a:pt x="38" y="226"/>
                    </a:lnTo>
                    <a:lnTo>
                      <a:pt x="38" y="226"/>
                    </a:lnTo>
                    <a:lnTo>
                      <a:pt x="42" y="236"/>
                    </a:lnTo>
                    <a:lnTo>
                      <a:pt x="50" y="248"/>
                    </a:lnTo>
                    <a:lnTo>
                      <a:pt x="50" y="248"/>
                    </a:lnTo>
                    <a:lnTo>
                      <a:pt x="56" y="252"/>
                    </a:lnTo>
                    <a:lnTo>
                      <a:pt x="62" y="256"/>
                    </a:lnTo>
                    <a:lnTo>
                      <a:pt x="66" y="204"/>
                    </a:lnTo>
                    <a:lnTo>
                      <a:pt x="66" y="202"/>
                    </a:lnTo>
                    <a:lnTo>
                      <a:pt x="90" y="146"/>
                    </a:lnTo>
                    <a:lnTo>
                      <a:pt x="98" y="80"/>
                    </a:lnTo>
                    <a:lnTo>
                      <a:pt x="98" y="78"/>
                    </a:lnTo>
                    <a:lnTo>
                      <a:pt x="98" y="78"/>
                    </a:lnTo>
                    <a:lnTo>
                      <a:pt x="106" y="60"/>
                    </a:lnTo>
                    <a:lnTo>
                      <a:pt x="100" y="44"/>
                    </a:lnTo>
                    <a:lnTo>
                      <a:pt x="100" y="44"/>
                    </a:lnTo>
                    <a:lnTo>
                      <a:pt x="98" y="44"/>
                    </a:lnTo>
                    <a:lnTo>
                      <a:pt x="98" y="2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02" y="16"/>
                    </a:lnTo>
                    <a:lnTo>
                      <a:pt x="106" y="1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" name="MH_Other_33"/>
              <p:cNvSpPr>
                <a:spLocks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7024689" y="6045199"/>
                <a:ext cx="221052" cy="193623"/>
              </a:xfrm>
              <a:custGeom>
                <a:avLst/>
                <a:gdLst>
                  <a:gd name="T0" fmla="*/ 72 w 160"/>
                  <a:gd name="T1" fmla="*/ 14 h 140"/>
                  <a:gd name="T2" fmla="*/ 70 w 160"/>
                  <a:gd name="T3" fmla="*/ 18 h 140"/>
                  <a:gd name="T4" fmla="*/ 70 w 160"/>
                  <a:gd name="T5" fmla="*/ 18 h 140"/>
                  <a:gd name="T6" fmla="*/ 68 w 160"/>
                  <a:gd name="T7" fmla="*/ 20 h 140"/>
                  <a:gd name="T8" fmla="*/ 36 w 160"/>
                  <a:gd name="T9" fmla="*/ 28 h 140"/>
                  <a:gd name="T10" fmla="*/ 38 w 160"/>
                  <a:gd name="T11" fmla="*/ 32 h 140"/>
                  <a:gd name="T12" fmla="*/ 48 w 160"/>
                  <a:gd name="T13" fmla="*/ 44 h 140"/>
                  <a:gd name="T14" fmla="*/ 48 w 160"/>
                  <a:gd name="T15" fmla="*/ 44 h 140"/>
                  <a:gd name="T16" fmla="*/ 44 w 160"/>
                  <a:gd name="T17" fmla="*/ 46 h 140"/>
                  <a:gd name="T18" fmla="*/ 30 w 160"/>
                  <a:gd name="T19" fmla="*/ 54 h 140"/>
                  <a:gd name="T20" fmla="*/ 6 w 160"/>
                  <a:gd name="T21" fmla="*/ 72 h 140"/>
                  <a:gd name="T22" fmla="*/ 6 w 160"/>
                  <a:gd name="T23" fmla="*/ 72 h 140"/>
                  <a:gd name="T24" fmla="*/ 2 w 160"/>
                  <a:gd name="T25" fmla="*/ 80 h 140"/>
                  <a:gd name="T26" fmla="*/ 0 w 160"/>
                  <a:gd name="T27" fmla="*/ 92 h 140"/>
                  <a:gd name="T28" fmla="*/ 4 w 160"/>
                  <a:gd name="T29" fmla="*/ 108 h 140"/>
                  <a:gd name="T30" fmla="*/ 10 w 160"/>
                  <a:gd name="T31" fmla="*/ 126 h 140"/>
                  <a:gd name="T32" fmla="*/ 34 w 160"/>
                  <a:gd name="T33" fmla="*/ 128 h 140"/>
                  <a:gd name="T34" fmla="*/ 36 w 160"/>
                  <a:gd name="T35" fmla="*/ 128 h 140"/>
                  <a:gd name="T36" fmla="*/ 36 w 160"/>
                  <a:gd name="T37" fmla="*/ 128 h 140"/>
                  <a:gd name="T38" fmla="*/ 60 w 160"/>
                  <a:gd name="T39" fmla="*/ 140 h 140"/>
                  <a:gd name="T40" fmla="*/ 86 w 160"/>
                  <a:gd name="T41" fmla="*/ 136 h 140"/>
                  <a:gd name="T42" fmla="*/ 86 w 160"/>
                  <a:gd name="T43" fmla="*/ 136 h 140"/>
                  <a:gd name="T44" fmla="*/ 94 w 160"/>
                  <a:gd name="T45" fmla="*/ 132 h 140"/>
                  <a:gd name="T46" fmla="*/ 102 w 160"/>
                  <a:gd name="T47" fmla="*/ 126 h 140"/>
                  <a:gd name="T48" fmla="*/ 112 w 160"/>
                  <a:gd name="T49" fmla="*/ 118 h 140"/>
                  <a:gd name="T50" fmla="*/ 122 w 160"/>
                  <a:gd name="T51" fmla="*/ 106 h 140"/>
                  <a:gd name="T52" fmla="*/ 124 w 160"/>
                  <a:gd name="T53" fmla="*/ 106 h 140"/>
                  <a:gd name="T54" fmla="*/ 126 w 160"/>
                  <a:gd name="T55" fmla="*/ 104 h 140"/>
                  <a:gd name="T56" fmla="*/ 136 w 160"/>
                  <a:gd name="T57" fmla="*/ 100 h 140"/>
                  <a:gd name="T58" fmla="*/ 134 w 160"/>
                  <a:gd name="T59" fmla="*/ 66 h 140"/>
                  <a:gd name="T60" fmla="*/ 134 w 160"/>
                  <a:gd name="T61" fmla="*/ 66 h 140"/>
                  <a:gd name="T62" fmla="*/ 148 w 160"/>
                  <a:gd name="T63" fmla="*/ 44 h 140"/>
                  <a:gd name="T64" fmla="*/ 148 w 160"/>
                  <a:gd name="T65" fmla="*/ 44 h 140"/>
                  <a:gd name="T66" fmla="*/ 148 w 160"/>
                  <a:gd name="T67" fmla="*/ 44 h 140"/>
                  <a:gd name="T68" fmla="*/ 160 w 160"/>
                  <a:gd name="T69" fmla="*/ 34 h 140"/>
                  <a:gd name="T70" fmla="*/ 160 w 160"/>
                  <a:gd name="T71" fmla="*/ 34 h 140"/>
                  <a:gd name="T72" fmla="*/ 160 w 160"/>
                  <a:gd name="T73" fmla="*/ 22 h 140"/>
                  <a:gd name="T74" fmla="*/ 158 w 160"/>
                  <a:gd name="T75" fmla="*/ 14 h 140"/>
                  <a:gd name="T76" fmla="*/ 156 w 160"/>
                  <a:gd name="T77" fmla="*/ 10 h 140"/>
                  <a:gd name="T78" fmla="*/ 156 w 160"/>
                  <a:gd name="T79" fmla="*/ 10 h 140"/>
                  <a:gd name="T80" fmla="*/ 152 w 160"/>
                  <a:gd name="T81" fmla="*/ 2 h 140"/>
                  <a:gd name="T82" fmla="*/ 146 w 160"/>
                  <a:gd name="T83" fmla="*/ 0 h 140"/>
                  <a:gd name="T84" fmla="*/ 146 w 160"/>
                  <a:gd name="T85" fmla="*/ 12 h 140"/>
                  <a:gd name="T86" fmla="*/ 126 w 160"/>
                  <a:gd name="T87" fmla="*/ 8 h 140"/>
                  <a:gd name="T88" fmla="*/ 116 w 160"/>
                  <a:gd name="T89" fmla="*/ 14 h 140"/>
                  <a:gd name="T90" fmla="*/ 114 w 160"/>
                  <a:gd name="T91" fmla="*/ 14 h 140"/>
                  <a:gd name="T92" fmla="*/ 114 w 160"/>
                  <a:gd name="T93" fmla="*/ 14 h 140"/>
                  <a:gd name="T94" fmla="*/ 72 w 160"/>
                  <a:gd name="T95" fmla="*/ 1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0" h="140">
                    <a:moveTo>
                      <a:pt x="72" y="14"/>
                    </a:moveTo>
                    <a:lnTo>
                      <a:pt x="70" y="18"/>
                    </a:lnTo>
                    <a:lnTo>
                      <a:pt x="70" y="18"/>
                    </a:lnTo>
                    <a:lnTo>
                      <a:pt x="68" y="20"/>
                    </a:lnTo>
                    <a:lnTo>
                      <a:pt x="36" y="28"/>
                    </a:lnTo>
                    <a:lnTo>
                      <a:pt x="38" y="32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44" y="46"/>
                    </a:lnTo>
                    <a:lnTo>
                      <a:pt x="30" y="54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2" y="80"/>
                    </a:lnTo>
                    <a:lnTo>
                      <a:pt x="0" y="92"/>
                    </a:lnTo>
                    <a:lnTo>
                      <a:pt x="4" y="108"/>
                    </a:lnTo>
                    <a:lnTo>
                      <a:pt x="10" y="126"/>
                    </a:lnTo>
                    <a:lnTo>
                      <a:pt x="34" y="128"/>
                    </a:lnTo>
                    <a:lnTo>
                      <a:pt x="36" y="128"/>
                    </a:lnTo>
                    <a:lnTo>
                      <a:pt x="36" y="128"/>
                    </a:lnTo>
                    <a:lnTo>
                      <a:pt x="60" y="140"/>
                    </a:lnTo>
                    <a:lnTo>
                      <a:pt x="86" y="136"/>
                    </a:lnTo>
                    <a:lnTo>
                      <a:pt x="86" y="136"/>
                    </a:lnTo>
                    <a:lnTo>
                      <a:pt x="94" y="132"/>
                    </a:lnTo>
                    <a:lnTo>
                      <a:pt x="102" y="126"/>
                    </a:lnTo>
                    <a:lnTo>
                      <a:pt x="112" y="118"/>
                    </a:lnTo>
                    <a:lnTo>
                      <a:pt x="122" y="106"/>
                    </a:lnTo>
                    <a:lnTo>
                      <a:pt x="124" y="106"/>
                    </a:lnTo>
                    <a:lnTo>
                      <a:pt x="126" y="104"/>
                    </a:lnTo>
                    <a:lnTo>
                      <a:pt x="136" y="100"/>
                    </a:lnTo>
                    <a:lnTo>
                      <a:pt x="134" y="66"/>
                    </a:lnTo>
                    <a:lnTo>
                      <a:pt x="134" y="66"/>
                    </a:lnTo>
                    <a:lnTo>
                      <a:pt x="148" y="44"/>
                    </a:lnTo>
                    <a:lnTo>
                      <a:pt x="148" y="44"/>
                    </a:lnTo>
                    <a:lnTo>
                      <a:pt x="148" y="44"/>
                    </a:lnTo>
                    <a:lnTo>
                      <a:pt x="160" y="34"/>
                    </a:lnTo>
                    <a:lnTo>
                      <a:pt x="160" y="34"/>
                    </a:lnTo>
                    <a:lnTo>
                      <a:pt x="160" y="22"/>
                    </a:lnTo>
                    <a:lnTo>
                      <a:pt x="158" y="14"/>
                    </a:lnTo>
                    <a:lnTo>
                      <a:pt x="156" y="10"/>
                    </a:lnTo>
                    <a:lnTo>
                      <a:pt x="156" y="10"/>
                    </a:lnTo>
                    <a:lnTo>
                      <a:pt x="152" y="2"/>
                    </a:lnTo>
                    <a:lnTo>
                      <a:pt x="146" y="0"/>
                    </a:lnTo>
                    <a:lnTo>
                      <a:pt x="146" y="12"/>
                    </a:lnTo>
                    <a:lnTo>
                      <a:pt x="126" y="8"/>
                    </a:lnTo>
                    <a:lnTo>
                      <a:pt x="116" y="14"/>
                    </a:lnTo>
                    <a:lnTo>
                      <a:pt x="114" y="14"/>
                    </a:lnTo>
                    <a:lnTo>
                      <a:pt x="114" y="14"/>
                    </a:lnTo>
                    <a:lnTo>
                      <a:pt x="72" y="1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1" name="MH_Other_34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7875588" y="4324350"/>
                <a:ext cx="1278536" cy="1"/>
              </a:xfrm>
              <a:prstGeom prst="line">
                <a:avLst/>
              </a:prstGeom>
              <a:ln>
                <a:solidFill>
                  <a:srgbClr val="B6B6B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H_Text_2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7845425" y="4356099"/>
                <a:ext cx="1415066" cy="325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4EA4DD"/>
                    </a:solidFill>
                    <a:cs typeface="Arial" panose="020B0604020202020204" pitchFamily="34" charset="0"/>
                  </a:rPr>
                  <a:t>2333</a:t>
                </a:r>
                <a:endParaRPr lang="zh-CN" altLang="en-US" dirty="0">
                  <a:solidFill>
                    <a:srgbClr val="4EA4DD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" name="MH_Other_35"/>
              <p:cNvSpPr/>
              <p:nvPr>
                <p:custDataLst>
                  <p:tags r:id="rId36"/>
                </p:custDataLst>
              </p:nvPr>
            </p:nvSpPr>
            <p:spPr>
              <a:xfrm>
                <a:off x="9261475" y="5621339"/>
                <a:ext cx="156512" cy="190396"/>
              </a:xfrm>
              <a:custGeom>
                <a:avLst/>
                <a:gdLst>
                  <a:gd name="connsiteX0" fmla="*/ 144371 w 288741"/>
                  <a:gd name="connsiteY0" fmla="*/ 49418 h 348541"/>
                  <a:gd name="connsiteX1" fmla="*/ 49418 w 288741"/>
                  <a:gd name="connsiteY1" fmla="*/ 144371 h 348541"/>
                  <a:gd name="connsiteX2" fmla="*/ 144371 w 288741"/>
                  <a:gd name="connsiteY2" fmla="*/ 239323 h 348541"/>
                  <a:gd name="connsiteX3" fmla="*/ 239323 w 288741"/>
                  <a:gd name="connsiteY3" fmla="*/ 144371 h 348541"/>
                  <a:gd name="connsiteX4" fmla="*/ 144371 w 288741"/>
                  <a:gd name="connsiteY4" fmla="*/ 49418 h 348541"/>
                  <a:gd name="connsiteX5" fmla="*/ 144371 w 288741"/>
                  <a:gd name="connsiteY5" fmla="*/ 0 h 348541"/>
                  <a:gd name="connsiteX6" fmla="*/ 246456 w 288741"/>
                  <a:gd name="connsiteY6" fmla="*/ 42285 h 348541"/>
                  <a:gd name="connsiteX7" fmla="*/ 246456 w 288741"/>
                  <a:gd name="connsiteY7" fmla="*/ 246455 h 348541"/>
                  <a:gd name="connsiteX8" fmla="*/ 144371 w 288741"/>
                  <a:gd name="connsiteY8" fmla="*/ 348541 h 348541"/>
                  <a:gd name="connsiteX9" fmla="*/ 42285 w 288741"/>
                  <a:gd name="connsiteY9" fmla="*/ 246455 h 348541"/>
                  <a:gd name="connsiteX10" fmla="*/ 42285 w 288741"/>
                  <a:gd name="connsiteY10" fmla="*/ 42285 h 348541"/>
                  <a:gd name="connsiteX11" fmla="*/ 144371 w 288741"/>
                  <a:gd name="connsiteY11" fmla="*/ 0 h 34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741" h="348541">
                    <a:moveTo>
                      <a:pt x="144371" y="49418"/>
                    </a:moveTo>
                    <a:cubicBezTo>
                      <a:pt x="91930" y="49418"/>
                      <a:pt x="49418" y="91930"/>
                      <a:pt x="49418" y="144371"/>
                    </a:cubicBezTo>
                    <a:cubicBezTo>
                      <a:pt x="49418" y="196811"/>
                      <a:pt x="91930" y="239323"/>
                      <a:pt x="144371" y="239323"/>
                    </a:cubicBezTo>
                    <a:cubicBezTo>
                      <a:pt x="196811" y="239323"/>
                      <a:pt x="239323" y="196811"/>
                      <a:pt x="239323" y="144371"/>
                    </a:cubicBezTo>
                    <a:cubicBezTo>
                      <a:pt x="239323" y="91930"/>
                      <a:pt x="196811" y="49418"/>
                      <a:pt x="144371" y="49418"/>
                    </a:cubicBezTo>
                    <a:close/>
                    <a:moveTo>
                      <a:pt x="144371" y="0"/>
                    </a:moveTo>
                    <a:cubicBezTo>
                      <a:pt x="181318" y="-1"/>
                      <a:pt x="218266" y="14095"/>
                      <a:pt x="246456" y="42285"/>
                    </a:cubicBezTo>
                    <a:cubicBezTo>
                      <a:pt x="302836" y="98665"/>
                      <a:pt x="302836" y="190075"/>
                      <a:pt x="246456" y="246455"/>
                    </a:cubicBezTo>
                    <a:lnTo>
                      <a:pt x="144371" y="348541"/>
                    </a:lnTo>
                    <a:lnTo>
                      <a:pt x="42285" y="246455"/>
                    </a:lnTo>
                    <a:cubicBezTo>
                      <a:pt x="-14095" y="190075"/>
                      <a:pt x="-14095" y="98665"/>
                      <a:pt x="42285" y="42285"/>
                    </a:cubicBezTo>
                    <a:cubicBezTo>
                      <a:pt x="70475" y="14095"/>
                      <a:pt x="107423" y="-1"/>
                      <a:pt x="144371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5" name="MH_Other_36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7356476" y="5826125"/>
                <a:ext cx="2046612" cy="1"/>
              </a:xfrm>
              <a:prstGeom prst="line">
                <a:avLst/>
              </a:prstGeom>
              <a:ln>
                <a:solidFill>
                  <a:srgbClr val="B6B6B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MH_Text_4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7899400" y="5856288"/>
                <a:ext cx="1415064" cy="406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400" b="1" dirty="0">
                    <a:latin typeface="+mn-lt"/>
                    <a:ea typeface="+mn-ea"/>
                    <a:cs typeface="Arial" panose="020B0604020202020204" pitchFamily="34" charset="0"/>
                  </a:rPr>
                  <a:t>66666</a:t>
                </a:r>
                <a:endParaRPr lang="zh-CN" altLang="en-US" sz="2400" b="1" dirty="0"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8" name="MH_Other_37"/>
              <p:cNvSpPr/>
              <p:nvPr>
                <p:custDataLst>
                  <p:tags r:id="rId39"/>
                </p:custDataLst>
              </p:nvPr>
            </p:nvSpPr>
            <p:spPr>
              <a:xfrm>
                <a:off x="2776539" y="3816351"/>
                <a:ext cx="156511" cy="190396"/>
              </a:xfrm>
              <a:custGeom>
                <a:avLst/>
                <a:gdLst>
                  <a:gd name="connsiteX0" fmla="*/ 144371 w 288741"/>
                  <a:gd name="connsiteY0" fmla="*/ 49418 h 348541"/>
                  <a:gd name="connsiteX1" fmla="*/ 49418 w 288741"/>
                  <a:gd name="connsiteY1" fmla="*/ 144371 h 348541"/>
                  <a:gd name="connsiteX2" fmla="*/ 144371 w 288741"/>
                  <a:gd name="connsiteY2" fmla="*/ 239323 h 348541"/>
                  <a:gd name="connsiteX3" fmla="*/ 239323 w 288741"/>
                  <a:gd name="connsiteY3" fmla="*/ 144371 h 348541"/>
                  <a:gd name="connsiteX4" fmla="*/ 144371 w 288741"/>
                  <a:gd name="connsiteY4" fmla="*/ 49418 h 348541"/>
                  <a:gd name="connsiteX5" fmla="*/ 144371 w 288741"/>
                  <a:gd name="connsiteY5" fmla="*/ 0 h 348541"/>
                  <a:gd name="connsiteX6" fmla="*/ 246456 w 288741"/>
                  <a:gd name="connsiteY6" fmla="*/ 42285 h 348541"/>
                  <a:gd name="connsiteX7" fmla="*/ 246456 w 288741"/>
                  <a:gd name="connsiteY7" fmla="*/ 246455 h 348541"/>
                  <a:gd name="connsiteX8" fmla="*/ 144371 w 288741"/>
                  <a:gd name="connsiteY8" fmla="*/ 348541 h 348541"/>
                  <a:gd name="connsiteX9" fmla="*/ 42285 w 288741"/>
                  <a:gd name="connsiteY9" fmla="*/ 246455 h 348541"/>
                  <a:gd name="connsiteX10" fmla="*/ 42285 w 288741"/>
                  <a:gd name="connsiteY10" fmla="*/ 42285 h 348541"/>
                  <a:gd name="connsiteX11" fmla="*/ 144371 w 288741"/>
                  <a:gd name="connsiteY11" fmla="*/ 0 h 34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741" h="348541">
                    <a:moveTo>
                      <a:pt x="144371" y="49418"/>
                    </a:moveTo>
                    <a:cubicBezTo>
                      <a:pt x="91930" y="49418"/>
                      <a:pt x="49418" y="91930"/>
                      <a:pt x="49418" y="144371"/>
                    </a:cubicBezTo>
                    <a:cubicBezTo>
                      <a:pt x="49418" y="196811"/>
                      <a:pt x="91930" y="239323"/>
                      <a:pt x="144371" y="239323"/>
                    </a:cubicBezTo>
                    <a:cubicBezTo>
                      <a:pt x="196811" y="239323"/>
                      <a:pt x="239323" y="196811"/>
                      <a:pt x="239323" y="144371"/>
                    </a:cubicBezTo>
                    <a:cubicBezTo>
                      <a:pt x="239323" y="91930"/>
                      <a:pt x="196811" y="49418"/>
                      <a:pt x="144371" y="49418"/>
                    </a:cubicBezTo>
                    <a:close/>
                    <a:moveTo>
                      <a:pt x="144371" y="0"/>
                    </a:moveTo>
                    <a:cubicBezTo>
                      <a:pt x="181318" y="-1"/>
                      <a:pt x="218266" y="14095"/>
                      <a:pt x="246456" y="42285"/>
                    </a:cubicBezTo>
                    <a:cubicBezTo>
                      <a:pt x="302836" y="98665"/>
                      <a:pt x="302836" y="190075"/>
                      <a:pt x="246456" y="246455"/>
                    </a:cubicBezTo>
                    <a:lnTo>
                      <a:pt x="144371" y="348541"/>
                    </a:lnTo>
                    <a:lnTo>
                      <a:pt x="42285" y="246455"/>
                    </a:lnTo>
                    <a:cubicBezTo>
                      <a:pt x="-14095" y="190075"/>
                      <a:pt x="-14095" y="98665"/>
                      <a:pt x="42285" y="42285"/>
                    </a:cubicBezTo>
                    <a:cubicBezTo>
                      <a:pt x="70475" y="14095"/>
                      <a:pt x="107423" y="-1"/>
                      <a:pt x="144371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9" name="MH_Other_38"/>
              <p:cNvCxnSpPr/>
              <p:nvPr>
                <p:custDataLst>
                  <p:tags r:id="rId40"/>
                </p:custDataLst>
              </p:nvPr>
            </p:nvCxnSpPr>
            <p:spPr>
              <a:xfrm>
                <a:off x="2776538" y="4021138"/>
                <a:ext cx="1602941" cy="1"/>
              </a:xfrm>
              <a:prstGeom prst="line">
                <a:avLst/>
              </a:prstGeom>
              <a:ln>
                <a:solidFill>
                  <a:srgbClr val="B6B6B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MH_Text_1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2840039" y="4052887"/>
                <a:ext cx="1415065" cy="325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4EA4DD"/>
                    </a:solidFill>
                    <a:cs typeface="Arial" panose="020B0604020202020204" pitchFamily="34" charset="0"/>
                  </a:rPr>
                  <a:t>1234</a:t>
                </a:r>
                <a:endParaRPr lang="zh-CN" altLang="en-US" dirty="0">
                  <a:solidFill>
                    <a:srgbClr val="4EA4DD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2" name="MH_Other_39"/>
              <p:cNvSpPr/>
              <p:nvPr>
                <p:custDataLst>
                  <p:tags r:id="rId42"/>
                </p:custDataLst>
              </p:nvPr>
            </p:nvSpPr>
            <p:spPr>
              <a:xfrm>
                <a:off x="3582989" y="4948239"/>
                <a:ext cx="158125" cy="190396"/>
              </a:xfrm>
              <a:custGeom>
                <a:avLst/>
                <a:gdLst>
                  <a:gd name="connsiteX0" fmla="*/ 144371 w 288741"/>
                  <a:gd name="connsiteY0" fmla="*/ 49418 h 348541"/>
                  <a:gd name="connsiteX1" fmla="*/ 49418 w 288741"/>
                  <a:gd name="connsiteY1" fmla="*/ 144371 h 348541"/>
                  <a:gd name="connsiteX2" fmla="*/ 144371 w 288741"/>
                  <a:gd name="connsiteY2" fmla="*/ 239323 h 348541"/>
                  <a:gd name="connsiteX3" fmla="*/ 239323 w 288741"/>
                  <a:gd name="connsiteY3" fmla="*/ 144371 h 348541"/>
                  <a:gd name="connsiteX4" fmla="*/ 144371 w 288741"/>
                  <a:gd name="connsiteY4" fmla="*/ 49418 h 348541"/>
                  <a:gd name="connsiteX5" fmla="*/ 144371 w 288741"/>
                  <a:gd name="connsiteY5" fmla="*/ 0 h 348541"/>
                  <a:gd name="connsiteX6" fmla="*/ 246456 w 288741"/>
                  <a:gd name="connsiteY6" fmla="*/ 42285 h 348541"/>
                  <a:gd name="connsiteX7" fmla="*/ 246456 w 288741"/>
                  <a:gd name="connsiteY7" fmla="*/ 246455 h 348541"/>
                  <a:gd name="connsiteX8" fmla="*/ 144371 w 288741"/>
                  <a:gd name="connsiteY8" fmla="*/ 348541 h 348541"/>
                  <a:gd name="connsiteX9" fmla="*/ 42285 w 288741"/>
                  <a:gd name="connsiteY9" fmla="*/ 246455 h 348541"/>
                  <a:gd name="connsiteX10" fmla="*/ 42285 w 288741"/>
                  <a:gd name="connsiteY10" fmla="*/ 42285 h 348541"/>
                  <a:gd name="connsiteX11" fmla="*/ 144371 w 288741"/>
                  <a:gd name="connsiteY11" fmla="*/ 0 h 34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741" h="348541">
                    <a:moveTo>
                      <a:pt x="144371" y="49418"/>
                    </a:moveTo>
                    <a:cubicBezTo>
                      <a:pt x="91930" y="49418"/>
                      <a:pt x="49418" y="91930"/>
                      <a:pt x="49418" y="144371"/>
                    </a:cubicBezTo>
                    <a:cubicBezTo>
                      <a:pt x="49418" y="196811"/>
                      <a:pt x="91930" y="239323"/>
                      <a:pt x="144371" y="239323"/>
                    </a:cubicBezTo>
                    <a:cubicBezTo>
                      <a:pt x="196811" y="239323"/>
                      <a:pt x="239323" y="196811"/>
                      <a:pt x="239323" y="144371"/>
                    </a:cubicBezTo>
                    <a:cubicBezTo>
                      <a:pt x="239323" y="91930"/>
                      <a:pt x="196811" y="49418"/>
                      <a:pt x="144371" y="49418"/>
                    </a:cubicBezTo>
                    <a:close/>
                    <a:moveTo>
                      <a:pt x="144371" y="0"/>
                    </a:moveTo>
                    <a:cubicBezTo>
                      <a:pt x="181318" y="-1"/>
                      <a:pt x="218266" y="14095"/>
                      <a:pt x="246456" y="42285"/>
                    </a:cubicBezTo>
                    <a:cubicBezTo>
                      <a:pt x="302836" y="98665"/>
                      <a:pt x="302836" y="190075"/>
                      <a:pt x="246456" y="246455"/>
                    </a:cubicBezTo>
                    <a:lnTo>
                      <a:pt x="144371" y="348541"/>
                    </a:lnTo>
                    <a:lnTo>
                      <a:pt x="42285" y="246455"/>
                    </a:lnTo>
                    <a:cubicBezTo>
                      <a:pt x="-14095" y="190075"/>
                      <a:pt x="-14095" y="98665"/>
                      <a:pt x="42285" y="42285"/>
                    </a:cubicBezTo>
                    <a:cubicBezTo>
                      <a:pt x="70475" y="14095"/>
                      <a:pt x="107423" y="-1"/>
                      <a:pt x="144371" y="0"/>
                    </a:cubicBezTo>
                    <a:close/>
                  </a:path>
                </a:pathLst>
              </a:custGeom>
              <a:solidFill>
                <a:srgbClr val="4EA4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53" name="MH_Other_40"/>
              <p:cNvCxnSpPr/>
              <p:nvPr>
                <p:custDataLst>
                  <p:tags r:id="rId43"/>
                </p:custDataLst>
              </p:nvPr>
            </p:nvCxnSpPr>
            <p:spPr>
              <a:xfrm>
                <a:off x="3582989" y="5151438"/>
                <a:ext cx="2813097" cy="1"/>
              </a:xfrm>
              <a:prstGeom prst="line">
                <a:avLst/>
              </a:prstGeom>
              <a:ln>
                <a:solidFill>
                  <a:srgbClr val="B6B6B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MH_Text_3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3648075" y="5183187"/>
                <a:ext cx="1415066" cy="325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4EA4DD"/>
                    </a:solidFill>
                    <a:cs typeface="Arial" panose="020B0604020202020204" pitchFamily="34" charset="0"/>
                  </a:rPr>
                  <a:t>2018</a:t>
                </a:r>
                <a:endParaRPr lang="zh-CN" altLang="en-US" dirty="0">
                  <a:solidFill>
                    <a:srgbClr val="4EA4DD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1967118" y="2481673"/>
              <a:ext cx="775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新疆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935250" y="3764496"/>
              <a:ext cx="775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四川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175942" y="4532543"/>
              <a:ext cx="775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廣東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945967" y="2822896"/>
              <a:ext cx="775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山東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57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952468" y="391170"/>
            <a:ext cx="2040115" cy="745402"/>
            <a:chOff x="5275085" y="524178"/>
            <a:chExt cx="2040115" cy="745402"/>
          </a:xfrm>
        </p:grpSpPr>
        <p:sp>
          <p:nvSpPr>
            <p:cNvPr id="5" name="文本框 4"/>
            <p:cNvSpPr txBox="1"/>
            <p:nvPr/>
          </p:nvSpPr>
          <p:spPr>
            <a:xfrm>
              <a:off x="5275085" y="524178"/>
              <a:ext cx="2040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設計說明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75085" y="931026"/>
              <a:ext cx="2040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instruction</a:t>
              </a:r>
              <a:endParaRPr lang="zh-CN" altLang="en-US" sz="1600" dirty="0">
                <a:solidFill>
                  <a:srgbClr val="4EA4D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72191" y="3272089"/>
            <a:ext cx="7047619" cy="864524"/>
            <a:chOff x="2154256" y="2939575"/>
            <a:chExt cx="7047619" cy="864524"/>
          </a:xfrm>
        </p:grpSpPr>
        <p:sp>
          <p:nvSpPr>
            <p:cNvPr id="8" name="椭圆 7"/>
            <p:cNvSpPr/>
            <p:nvPr/>
          </p:nvSpPr>
          <p:spPr>
            <a:xfrm>
              <a:off x="2154256" y="2939575"/>
              <a:ext cx="864524" cy="864524"/>
            </a:xfrm>
            <a:prstGeom prst="ellipse">
              <a:avLst/>
            </a:prstGeom>
            <a:solidFill>
              <a:srgbClr val="4EA4DD"/>
            </a:solidFill>
            <a:ln w="0">
              <a:solidFill>
                <a:srgbClr val="4EA4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215288" y="2939575"/>
              <a:ext cx="864524" cy="864524"/>
            </a:xfrm>
            <a:prstGeom prst="ellipse">
              <a:avLst/>
            </a:prstGeom>
            <a:solidFill>
              <a:srgbClr val="939393"/>
            </a:solidFill>
            <a:ln w="0">
              <a:solidFill>
                <a:srgbClr val="4EA4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276320" y="2939575"/>
              <a:ext cx="864524" cy="864524"/>
            </a:xfrm>
            <a:prstGeom prst="ellipse">
              <a:avLst/>
            </a:prstGeom>
            <a:solidFill>
              <a:srgbClr val="E8EAE9"/>
            </a:solidFill>
            <a:ln w="0">
              <a:solidFill>
                <a:srgbClr val="4EA4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337351" y="2939575"/>
              <a:ext cx="864524" cy="86452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4EA4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18645" y="2164095"/>
            <a:ext cx="1754711" cy="685400"/>
            <a:chOff x="5218645" y="4774293"/>
            <a:chExt cx="1754711" cy="685400"/>
          </a:xfrm>
        </p:grpSpPr>
        <p:sp>
          <p:nvSpPr>
            <p:cNvPr id="13" name="文本框 12"/>
            <p:cNvSpPr txBox="1"/>
            <p:nvPr/>
          </p:nvSpPr>
          <p:spPr>
            <a:xfrm>
              <a:off x="5218645" y="4774293"/>
              <a:ext cx="1754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配色方案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5610000" y="5099693"/>
              <a:ext cx="972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colors</a:t>
              </a:r>
              <a:endParaRPr lang="zh-CN" altLang="en-US" sz="1600" dirty="0">
                <a:solidFill>
                  <a:srgbClr val="4EA4D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KSO_Shape"/>
          <p:cNvSpPr>
            <a:spLocks/>
          </p:cNvSpPr>
          <p:nvPr/>
        </p:nvSpPr>
        <p:spPr bwMode="auto">
          <a:xfrm>
            <a:off x="129187" y="410766"/>
            <a:ext cx="768584" cy="782383"/>
          </a:xfrm>
          <a:custGeom>
            <a:avLst/>
            <a:gdLst>
              <a:gd name="T0" fmla="*/ 1230708 w 3970"/>
              <a:gd name="T1" fmla="*/ 915562 h 4043"/>
              <a:gd name="T2" fmla="*/ 745546 w 3970"/>
              <a:gd name="T3" fmla="*/ 1273147 h 4043"/>
              <a:gd name="T4" fmla="*/ 1036643 w 3970"/>
              <a:gd name="T5" fmla="*/ 769945 h 4043"/>
              <a:gd name="T6" fmla="*/ 1163942 w 3970"/>
              <a:gd name="T7" fmla="*/ 484945 h 4043"/>
              <a:gd name="T8" fmla="*/ 709493 w 3970"/>
              <a:gd name="T9" fmla="*/ 218203 h 4043"/>
              <a:gd name="T10" fmla="*/ 515428 w 3970"/>
              <a:gd name="T11" fmla="*/ 1309663 h 4043"/>
              <a:gd name="T12" fmla="*/ 1473289 w 3970"/>
              <a:gd name="T13" fmla="*/ 739663 h 4043"/>
              <a:gd name="T14" fmla="*/ 1230708 w 3970"/>
              <a:gd name="T15" fmla="*/ 915562 h 4043"/>
              <a:gd name="T16" fmla="*/ 933825 w 3970"/>
              <a:gd name="T17" fmla="*/ 297023 h 4043"/>
              <a:gd name="T18" fmla="*/ 1047326 w 3970"/>
              <a:gd name="T19" fmla="*/ 410578 h 4043"/>
              <a:gd name="T20" fmla="*/ 933825 w 3970"/>
              <a:gd name="T21" fmla="*/ 524578 h 4043"/>
              <a:gd name="T22" fmla="*/ 819878 w 3970"/>
              <a:gd name="T23" fmla="*/ 410578 h 4043"/>
              <a:gd name="T24" fmla="*/ 933825 w 3970"/>
              <a:gd name="T25" fmla="*/ 297023 h 4043"/>
              <a:gd name="T26" fmla="*/ 569731 w 3970"/>
              <a:gd name="T27" fmla="*/ 1070085 h 4043"/>
              <a:gd name="T28" fmla="*/ 456230 w 3970"/>
              <a:gd name="T29" fmla="*/ 956530 h 4043"/>
              <a:gd name="T30" fmla="*/ 569731 w 3970"/>
              <a:gd name="T31" fmla="*/ 842976 h 4043"/>
              <a:gd name="T32" fmla="*/ 683677 w 3970"/>
              <a:gd name="T33" fmla="*/ 956530 h 4043"/>
              <a:gd name="T34" fmla="*/ 569731 w 3970"/>
              <a:gd name="T35" fmla="*/ 1070085 h 4043"/>
              <a:gd name="T36" fmla="*/ 660977 w 3970"/>
              <a:gd name="T37" fmla="*/ 736546 h 4043"/>
              <a:gd name="T38" fmla="*/ 547031 w 3970"/>
              <a:gd name="T39" fmla="*/ 622992 h 4043"/>
              <a:gd name="T40" fmla="*/ 660977 w 3970"/>
              <a:gd name="T41" fmla="*/ 509437 h 4043"/>
              <a:gd name="T42" fmla="*/ 774478 w 3970"/>
              <a:gd name="T43" fmla="*/ 622992 h 4043"/>
              <a:gd name="T44" fmla="*/ 660977 w 3970"/>
              <a:gd name="T45" fmla="*/ 736546 h 4043"/>
              <a:gd name="T46" fmla="*/ 1095397 w 3970"/>
              <a:gd name="T47" fmla="*/ 777070 h 4043"/>
              <a:gd name="T48" fmla="*/ 1095842 w 3970"/>
              <a:gd name="T49" fmla="*/ 774398 h 4043"/>
              <a:gd name="T50" fmla="*/ 1095397 w 3970"/>
              <a:gd name="T51" fmla="*/ 777070 h 4043"/>
              <a:gd name="T52" fmla="*/ 1211568 w 3970"/>
              <a:gd name="T53" fmla="*/ 858117 h 4043"/>
              <a:gd name="T54" fmla="*/ 1767056 w 3970"/>
              <a:gd name="T55" fmla="*/ 105094 h 4043"/>
              <a:gd name="T56" fmla="*/ 1731893 w 3970"/>
              <a:gd name="T57" fmla="*/ 74812 h 4043"/>
              <a:gd name="T58" fmla="*/ 1095842 w 3970"/>
              <a:gd name="T59" fmla="*/ 774398 h 4043"/>
              <a:gd name="T60" fmla="*/ 1211568 w 3970"/>
              <a:gd name="T61" fmla="*/ 858117 h 4043"/>
              <a:gd name="T62" fmla="*/ 918246 w 3970"/>
              <a:gd name="T63" fmla="*/ 867913 h 4043"/>
              <a:gd name="T64" fmla="*/ 812312 w 3970"/>
              <a:gd name="T65" fmla="*/ 1201452 h 4043"/>
              <a:gd name="T66" fmla="*/ 1125664 w 3970"/>
              <a:gd name="T67" fmla="*/ 1024663 h 4043"/>
              <a:gd name="T68" fmla="*/ 918246 w 3970"/>
              <a:gd name="T69" fmla="*/ 867913 h 40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970" h="4043">
                <a:moveTo>
                  <a:pt x="2765" y="2056"/>
                </a:moveTo>
                <a:cubicBezTo>
                  <a:pt x="2833" y="2655"/>
                  <a:pt x="1948" y="2832"/>
                  <a:pt x="1675" y="2859"/>
                </a:cubicBezTo>
                <a:cubicBezTo>
                  <a:pt x="1716" y="2437"/>
                  <a:pt x="1662" y="1729"/>
                  <a:pt x="2329" y="1729"/>
                </a:cubicBezTo>
                <a:cubicBezTo>
                  <a:pt x="2261" y="1688"/>
                  <a:pt x="2438" y="1293"/>
                  <a:pt x="2615" y="1089"/>
                </a:cubicBezTo>
                <a:cubicBezTo>
                  <a:pt x="2847" y="0"/>
                  <a:pt x="1975" y="340"/>
                  <a:pt x="1594" y="490"/>
                </a:cubicBezTo>
                <a:cubicBezTo>
                  <a:pt x="0" y="1661"/>
                  <a:pt x="1103" y="2873"/>
                  <a:pt x="1158" y="2941"/>
                </a:cubicBezTo>
                <a:cubicBezTo>
                  <a:pt x="2343" y="4043"/>
                  <a:pt x="3687" y="2235"/>
                  <a:pt x="3310" y="1661"/>
                </a:cubicBezTo>
                <a:cubicBezTo>
                  <a:pt x="3268" y="1686"/>
                  <a:pt x="2928" y="2042"/>
                  <a:pt x="2765" y="2056"/>
                </a:cubicBezTo>
                <a:close/>
                <a:moveTo>
                  <a:pt x="2098" y="667"/>
                </a:moveTo>
                <a:cubicBezTo>
                  <a:pt x="2239" y="667"/>
                  <a:pt x="2353" y="781"/>
                  <a:pt x="2353" y="922"/>
                </a:cubicBezTo>
                <a:cubicBezTo>
                  <a:pt x="2353" y="1063"/>
                  <a:pt x="2239" y="1178"/>
                  <a:pt x="2098" y="1178"/>
                </a:cubicBezTo>
                <a:cubicBezTo>
                  <a:pt x="1956" y="1178"/>
                  <a:pt x="1842" y="1063"/>
                  <a:pt x="1842" y="922"/>
                </a:cubicBezTo>
                <a:cubicBezTo>
                  <a:pt x="1842" y="781"/>
                  <a:pt x="1956" y="667"/>
                  <a:pt x="2098" y="667"/>
                </a:cubicBezTo>
                <a:close/>
                <a:moveTo>
                  <a:pt x="1280" y="2403"/>
                </a:moveTo>
                <a:cubicBezTo>
                  <a:pt x="1139" y="2403"/>
                  <a:pt x="1025" y="2289"/>
                  <a:pt x="1025" y="2148"/>
                </a:cubicBezTo>
                <a:cubicBezTo>
                  <a:pt x="1025" y="2007"/>
                  <a:pt x="1139" y="1893"/>
                  <a:pt x="1280" y="1893"/>
                </a:cubicBezTo>
                <a:cubicBezTo>
                  <a:pt x="1422" y="1893"/>
                  <a:pt x="1536" y="2007"/>
                  <a:pt x="1536" y="2148"/>
                </a:cubicBezTo>
                <a:cubicBezTo>
                  <a:pt x="1536" y="2289"/>
                  <a:pt x="1422" y="2403"/>
                  <a:pt x="1280" y="2403"/>
                </a:cubicBezTo>
                <a:close/>
                <a:moveTo>
                  <a:pt x="1485" y="1654"/>
                </a:moveTo>
                <a:cubicBezTo>
                  <a:pt x="1344" y="1654"/>
                  <a:pt x="1229" y="1540"/>
                  <a:pt x="1229" y="1399"/>
                </a:cubicBezTo>
                <a:cubicBezTo>
                  <a:pt x="1229" y="1258"/>
                  <a:pt x="1344" y="1144"/>
                  <a:pt x="1485" y="1144"/>
                </a:cubicBezTo>
                <a:cubicBezTo>
                  <a:pt x="1626" y="1144"/>
                  <a:pt x="1740" y="1258"/>
                  <a:pt x="1740" y="1399"/>
                </a:cubicBezTo>
                <a:cubicBezTo>
                  <a:pt x="1740" y="1540"/>
                  <a:pt x="1626" y="1654"/>
                  <a:pt x="1485" y="1654"/>
                </a:cubicBezTo>
                <a:close/>
                <a:moveTo>
                  <a:pt x="2461" y="1745"/>
                </a:moveTo>
                <a:cubicBezTo>
                  <a:pt x="2461" y="1743"/>
                  <a:pt x="2462" y="1741"/>
                  <a:pt x="2462" y="1739"/>
                </a:cubicBezTo>
                <a:cubicBezTo>
                  <a:pt x="2447" y="1728"/>
                  <a:pt x="2443" y="1728"/>
                  <a:pt x="2461" y="1745"/>
                </a:cubicBezTo>
                <a:close/>
                <a:moveTo>
                  <a:pt x="2722" y="1927"/>
                </a:moveTo>
                <a:cubicBezTo>
                  <a:pt x="3107" y="1768"/>
                  <a:pt x="3970" y="236"/>
                  <a:pt x="3970" y="236"/>
                </a:cubicBezTo>
                <a:cubicBezTo>
                  <a:pt x="3891" y="168"/>
                  <a:pt x="3891" y="168"/>
                  <a:pt x="3891" y="168"/>
                </a:cubicBezTo>
                <a:cubicBezTo>
                  <a:pt x="3891" y="168"/>
                  <a:pt x="2597" y="1292"/>
                  <a:pt x="2462" y="1739"/>
                </a:cubicBezTo>
                <a:cubicBezTo>
                  <a:pt x="2509" y="1771"/>
                  <a:pt x="2662" y="1893"/>
                  <a:pt x="2722" y="1927"/>
                </a:cubicBezTo>
                <a:close/>
                <a:moveTo>
                  <a:pt x="2063" y="1949"/>
                </a:moveTo>
                <a:cubicBezTo>
                  <a:pt x="1871" y="2097"/>
                  <a:pt x="1927" y="2539"/>
                  <a:pt x="1825" y="2698"/>
                </a:cubicBezTo>
                <a:cubicBezTo>
                  <a:pt x="2041" y="2539"/>
                  <a:pt x="2358" y="2585"/>
                  <a:pt x="2529" y="2301"/>
                </a:cubicBezTo>
                <a:cubicBezTo>
                  <a:pt x="2585" y="2142"/>
                  <a:pt x="2483" y="1745"/>
                  <a:pt x="2063" y="1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9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952468" y="391170"/>
            <a:ext cx="2040115" cy="745402"/>
            <a:chOff x="5275085" y="524178"/>
            <a:chExt cx="2040115" cy="745402"/>
          </a:xfrm>
        </p:grpSpPr>
        <p:sp>
          <p:nvSpPr>
            <p:cNvPr id="5" name="文本框 4"/>
            <p:cNvSpPr txBox="1"/>
            <p:nvPr/>
          </p:nvSpPr>
          <p:spPr>
            <a:xfrm>
              <a:off x="5275085" y="524178"/>
              <a:ext cx="2040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設計說明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75085" y="931026"/>
              <a:ext cx="2040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instruction</a:t>
              </a:r>
              <a:endParaRPr lang="zh-CN" altLang="en-US" sz="1600" dirty="0">
                <a:solidFill>
                  <a:srgbClr val="4EA4D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26842" y="2164095"/>
            <a:ext cx="938316" cy="680579"/>
            <a:chOff x="5619409" y="4774293"/>
            <a:chExt cx="938316" cy="680579"/>
          </a:xfrm>
        </p:grpSpPr>
        <p:sp>
          <p:nvSpPr>
            <p:cNvPr id="13" name="文本框 12"/>
            <p:cNvSpPr txBox="1"/>
            <p:nvPr/>
          </p:nvSpPr>
          <p:spPr>
            <a:xfrm>
              <a:off x="5619409" y="4774293"/>
              <a:ext cx="938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字體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5643250" y="5116318"/>
              <a:ext cx="86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font</a:t>
              </a:r>
              <a:endParaRPr lang="zh-CN" altLang="en-US" sz="1600" dirty="0">
                <a:solidFill>
                  <a:srgbClr val="4EA4D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KSO_Shape"/>
          <p:cNvSpPr>
            <a:spLocks/>
          </p:cNvSpPr>
          <p:nvPr/>
        </p:nvSpPr>
        <p:spPr bwMode="auto">
          <a:xfrm>
            <a:off x="129187" y="410766"/>
            <a:ext cx="768584" cy="782383"/>
          </a:xfrm>
          <a:custGeom>
            <a:avLst/>
            <a:gdLst>
              <a:gd name="T0" fmla="*/ 1230708 w 3970"/>
              <a:gd name="T1" fmla="*/ 915562 h 4043"/>
              <a:gd name="T2" fmla="*/ 745546 w 3970"/>
              <a:gd name="T3" fmla="*/ 1273147 h 4043"/>
              <a:gd name="T4" fmla="*/ 1036643 w 3970"/>
              <a:gd name="T5" fmla="*/ 769945 h 4043"/>
              <a:gd name="T6" fmla="*/ 1163942 w 3970"/>
              <a:gd name="T7" fmla="*/ 484945 h 4043"/>
              <a:gd name="T8" fmla="*/ 709493 w 3970"/>
              <a:gd name="T9" fmla="*/ 218203 h 4043"/>
              <a:gd name="T10" fmla="*/ 515428 w 3970"/>
              <a:gd name="T11" fmla="*/ 1309663 h 4043"/>
              <a:gd name="T12" fmla="*/ 1473289 w 3970"/>
              <a:gd name="T13" fmla="*/ 739663 h 4043"/>
              <a:gd name="T14" fmla="*/ 1230708 w 3970"/>
              <a:gd name="T15" fmla="*/ 915562 h 4043"/>
              <a:gd name="T16" fmla="*/ 933825 w 3970"/>
              <a:gd name="T17" fmla="*/ 297023 h 4043"/>
              <a:gd name="T18" fmla="*/ 1047326 w 3970"/>
              <a:gd name="T19" fmla="*/ 410578 h 4043"/>
              <a:gd name="T20" fmla="*/ 933825 w 3970"/>
              <a:gd name="T21" fmla="*/ 524578 h 4043"/>
              <a:gd name="T22" fmla="*/ 819878 w 3970"/>
              <a:gd name="T23" fmla="*/ 410578 h 4043"/>
              <a:gd name="T24" fmla="*/ 933825 w 3970"/>
              <a:gd name="T25" fmla="*/ 297023 h 4043"/>
              <a:gd name="T26" fmla="*/ 569731 w 3970"/>
              <a:gd name="T27" fmla="*/ 1070085 h 4043"/>
              <a:gd name="T28" fmla="*/ 456230 w 3970"/>
              <a:gd name="T29" fmla="*/ 956530 h 4043"/>
              <a:gd name="T30" fmla="*/ 569731 w 3970"/>
              <a:gd name="T31" fmla="*/ 842976 h 4043"/>
              <a:gd name="T32" fmla="*/ 683677 w 3970"/>
              <a:gd name="T33" fmla="*/ 956530 h 4043"/>
              <a:gd name="T34" fmla="*/ 569731 w 3970"/>
              <a:gd name="T35" fmla="*/ 1070085 h 4043"/>
              <a:gd name="T36" fmla="*/ 660977 w 3970"/>
              <a:gd name="T37" fmla="*/ 736546 h 4043"/>
              <a:gd name="T38" fmla="*/ 547031 w 3970"/>
              <a:gd name="T39" fmla="*/ 622992 h 4043"/>
              <a:gd name="T40" fmla="*/ 660977 w 3970"/>
              <a:gd name="T41" fmla="*/ 509437 h 4043"/>
              <a:gd name="T42" fmla="*/ 774478 w 3970"/>
              <a:gd name="T43" fmla="*/ 622992 h 4043"/>
              <a:gd name="T44" fmla="*/ 660977 w 3970"/>
              <a:gd name="T45" fmla="*/ 736546 h 4043"/>
              <a:gd name="T46" fmla="*/ 1095397 w 3970"/>
              <a:gd name="T47" fmla="*/ 777070 h 4043"/>
              <a:gd name="T48" fmla="*/ 1095842 w 3970"/>
              <a:gd name="T49" fmla="*/ 774398 h 4043"/>
              <a:gd name="T50" fmla="*/ 1095397 w 3970"/>
              <a:gd name="T51" fmla="*/ 777070 h 4043"/>
              <a:gd name="T52" fmla="*/ 1211568 w 3970"/>
              <a:gd name="T53" fmla="*/ 858117 h 4043"/>
              <a:gd name="T54" fmla="*/ 1767056 w 3970"/>
              <a:gd name="T55" fmla="*/ 105094 h 4043"/>
              <a:gd name="T56" fmla="*/ 1731893 w 3970"/>
              <a:gd name="T57" fmla="*/ 74812 h 4043"/>
              <a:gd name="T58" fmla="*/ 1095842 w 3970"/>
              <a:gd name="T59" fmla="*/ 774398 h 4043"/>
              <a:gd name="T60" fmla="*/ 1211568 w 3970"/>
              <a:gd name="T61" fmla="*/ 858117 h 4043"/>
              <a:gd name="T62" fmla="*/ 918246 w 3970"/>
              <a:gd name="T63" fmla="*/ 867913 h 4043"/>
              <a:gd name="T64" fmla="*/ 812312 w 3970"/>
              <a:gd name="T65" fmla="*/ 1201452 h 4043"/>
              <a:gd name="T66" fmla="*/ 1125664 w 3970"/>
              <a:gd name="T67" fmla="*/ 1024663 h 4043"/>
              <a:gd name="T68" fmla="*/ 918246 w 3970"/>
              <a:gd name="T69" fmla="*/ 867913 h 40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970" h="4043">
                <a:moveTo>
                  <a:pt x="2765" y="2056"/>
                </a:moveTo>
                <a:cubicBezTo>
                  <a:pt x="2833" y="2655"/>
                  <a:pt x="1948" y="2832"/>
                  <a:pt x="1675" y="2859"/>
                </a:cubicBezTo>
                <a:cubicBezTo>
                  <a:pt x="1716" y="2437"/>
                  <a:pt x="1662" y="1729"/>
                  <a:pt x="2329" y="1729"/>
                </a:cubicBezTo>
                <a:cubicBezTo>
                  <a:pt x="2261" y="1688"/>
                  <a:pt x="2438" y="1293"/>
                  <a:pt x="2615" y="1089"/>
                </a:cubicBezTo>
                <a:cubicBezTo>
                  <a:pt x="2847" y="0"/>
                  <a:pt x="1975" y="340"/>
                  <a:pt x="1594" y="490"/>
                </a:cubicBezTo>
                <a:cubicBezTo>
                  <a:pt x="0" y="1661"/>
                  <a:pt x="1103" y="2873"/>
                  <a:pt x="1158" y="2941"/>
                </a:cubicBezTo>
                <a:cubicBezTo>
                  <a:pt x="2343" y="4043"/>
                  <a:pt x="3687" y="2235"/>
                  <a:pt x="3310" y="1661"/>
                </a:cubicBezTo>
                <a:cubicBezTo>
                  <a:pt x="3268" y="1686"/>
                  <a:pt x="2928" y="2042"/>
                  <a:pt x="2765" y="2056"/>
                </a:cubicBezTo>
                <a:close/>
                <a:moveTo>
                  <a:pt x="2098" y="667"/>
                </a:moveTo>
                <a:cubicBezTo>
                  <a:pt x="2239" y="667"/>
                  <a:pt x="2353" y="781"/>
                  <a:pt x="2353" y="922"/>
                </a:cubicBezTo>
                <a:cubicBezTo>
                  <a:pt x="2353" y="1063"/>
                  <a:pt x="2239" y="1178"/>
                  <a:pt x="2098" y="1178"/>
                </a:cubicBezTo>
                <a:cubicBezTo>
                  <a:pt x="1956" y="1178"/>
                  <a:pt x="1842" y="1063"/>
                  <a:pt x="1842" y="922"/>
                </a:cubicBezTo>
                <a:cubicBezTo>
                  <a:pt x="1842" y="781"/>
                  <a:pt x="1956" y="667"/>
                  <a:pt x="2098" y="667"/>
                </a:cubicBezTo>
                <a:close/>
                <a:moveTo>
                  <a:pt x="1280" y="2403"/>
                </a:moveTo>
                <a:cubicBezTo>
                  <a:pt x="1139" y="2403"/>
                  <a:pt x="1025" y="2289"/>
                  <a:pt x="1025" y="2148"/>
                </a:cubicBezTo>
                <a:cubicBezTo>
                  <a:pt x="1025" y="2007"/>
                  <a:pt x="1139" y="1893"/>
                  <a:pt x="1280" y="1893"/>
                </a:cubicBezTo>
                <a:cubicBezTo>
                  <a:pt x="1422" y="1893"/>
                  <a:pt x="1536" y="2007"/>
                  <a:pt x="1536" y="2148"/>
                </a:cubicBezTo>
                <a:cubicBezTo>
                  <a:pt x="1536" y="2289"/>
                  <a:pt x="1422" y="2403"/>
                  <a:pt x="1280" y="2403"/>
                </a:cubicBezTo>
                <a:close/>
                <a:moveTo>
                  <a:pt x="1485" y="1654"/>
                </a:moveTo>
                <a:cubicBezTo>
                  <a:pt x="1344" y="1654"/>
                  <a:pt x="1229" y="1540"/>
                  <a:pt x="1229" y="1399"/>
                </a:cubicBezTo>
                <a:cubicBezTo>
                  <a:pt x="1229" y="1258"/>
                  <a:pt x="1344" y="1144"/>
                  <a:pt x="1485" y="1144"/>
                </a:cubicBezTo>
                <a:cubicBezTo>
                  <a:pt x="1626" y="1144"/>
                  <a:pt x="1740" y="1258"/>
                  <a:pt x="1740" y="1399"/>
                </a:cubicBezTo>
                <a:cubicBezTo>
                  <a:pt x="1740" y="1540"/>
                  <a:pt x="1626" y="1654"/>
                  <a:pt x="1485" y="1654"/>
                </a:cubicBezTo>
                <a:close/>
                <a:moveTo>
                  <a:pt x="2461" y="1745"/>
                </a:moveTo>
                <a:cubicBezTo>
                  <a:pt x="2461" y="1743"/>
                  <a:pt x="2462" y="1741"/>
                  <a:pt x="2462" y="1739"/>
                </a:cubicBezTo>
                <a:cubicBezTo>
                  <a:pt x="2447" y="1728"/>
                  <a:pt x="2443" y="1728"/>
                  <a:pt x="2461" y="1745"/>
                </a:cubicBezTo>
                <a:close/>
                <a:moveTo>
                  <a:pt x="2722" y="1927"/>
                </a:moveTo>
                <a:cubicBezTo>
                  <a:pt x="3107" y="1768"/>
                  <a:pt x="3970" y="236"/>
                  <a:pt x="3970" y="236"/>
                </a:cubicBezTo>
                <a:cubicBezTo>
                  <a:pt x="3891" y="168"/>
                  <a:pt x="3891" y="168"/>
                  <a:pt x="3891" y="168"/>
                </a:cubicBezTo>
                <a:cubicBezTo>
                  <a:pt x="3891" y="168"/>
                  <a:pt x="2597" y="1292"/>
                  <a:pt x="2462" y="1739"/>
                </a:cubicBezTo>
                <a:cubicBezTo>
                  <a:pt x="2509" y="1771"/>
                  <a:pt x="2662" y="1893"/>
                  <a:pt x="2722" y="1927"/>
                </a:cubicBezTo>
                <a:close/>
                <a:moveTo>
                  <a:pt x="2063" y="1949"/>
                </a:moveTo>
                <a:cubicBezTo>
                  <a:pt x="1871" y="2097"/>
                  <a:pt x="1927" y="2539"/>
                  <a:pt x="1825" y="2698"/>
                </a:cubicBezTo>
                <a:cubicBezTo>
                  <a:pt x="2041" y="2539"/>
                  <a:pt x="2358" y="2585"/>
                  <a:pt x="2529" y="2301"/>
                </a:cubicBezTo>
                <a:cubicBezTo>
                  <a:pt x="2585" y="2142"/>
                  <a:pt x="2483" y="1745"/>
                  <a:pt x="2063" y="1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306840" y="3485745"/>
            <a:ext cx="5578320" cy="646331"/>
            <a:chOff x="3391591" y="3535620"/>
            <a:chExt cx="5578320" cy="646331"/>
          </a:xfrm>
        </p:grpSpPr>
        <p:sp>
          <p:nvSpPr>
            <p:cNvPr id="16" name="文本框 15"/>
            <p:cNvSpPr txBox="1"/>
            <p:nvPr/>
          </p:nvSpPr>
          <p:spPr>
            <a:xfrm>
              <a:off x="3391591" y="3535620"/>
              <a:ext cx="2410694" cy="64633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微軟雅黑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59217" y="3535620"/>
              <a:ext cx="2410694" cy="64633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solidFill>
                    <a:srgbClr val="4EA4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華文細黑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5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122028" y="657958"/>
            <a:ext cx="2412872" cy="467104"/>
          </a:xfrm>
        </p:spPr>
        <p:txBody>
          <a:bodyPr/>
          <a:lstStyle/>
          <a:p>
            <a:r>
              <a:rPr lang="en-US" altLang="zh-CN" sz="2400" dirty="0"/>
              <a:t>PART THREE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程 式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altLang="zh-TW" dirty="0"/>
              <a:t>03 </a:t>
            </a:r>
            <a:r>
              <a:rPr lang="zh-TW" altLang="en-US" dirty="0"/>
              <a:t>製 作 圖 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5B3AC773-9089-47D8-AAAA-D4D9D131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01" y="1386495"/>
            <a:ext cx="8693597" cy="4813547"/>
          </a:xfrm>
          <a:prstGeom prst="rect">
            <a:avLst/>
          </a:prstGeom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86341202-0EB5-48CF-A771-2A262850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28" y="1386495"/>
            <a:ext cx="8693597" cy="4813547"/>
          </a:xfrm>
          <a:prstGeom prst="rect">
            <a:avLst/>
          </a:prstGeom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FD26031-39A3-4E57-803C-CA291E5035F2}"/>
              </a:ext>
            </a:extLst>
          </p:cNvPr>
          <p:cNvSpPr/>
          <p:nvPr/>
        </p:nvSpPr>
        <p:spPr>
          <a:xfrm>
            <a:off x="9646557" y="1383030"/>
            <a:ext cx="1649395" cy="4817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4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AA4A2B59-71EB-44D3-932D-DC2C34842655}"/>
              </a:ext>
            </a:extLst>
          </p:cNvPr>
          <p:cNvGrpSpPr/>
          <p:nvPr/>
        </p:nvGrpSpPr>
        <p:grpSpPr>
          <a:xfrm>
            <a:off x="1097328" y="1383030"/>
            <a:ext cx="10231136" cy="4817012"/>
            <a:chOff x="1097328" y="1383030"/>
            <a:chExt cx="10231136" cy="4817012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4005A912-5A1B-458D-B3BD-BA880C25E44F}"/>
                </a:ext>
              </a:extLst>
            </p:cNvPr>
            <p:cNvSpPr/>
            <p:nvPr/>
          </p:nvSpPr>
          <p:spPr>
            <a:xfrm>
              <a:off x="1097328" y="1383030"/>
              <a:ext cx="10231136" cy="4817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>
              <a:extLst>
                <a:ext uri="{FF2B5EF4-FFF2-40B4-BE49-F238E27FC236}">
                  <a16:creationId xmlns="" xmlns:a16="http://schemas.microsoft.com/office/drawing/2014/main" id="{394B3DF6-97D8-45E2-A609-35F318C6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328" y="1383030"/>
              <a:ext cx="10198624" cy="363873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122028" y="657958"/>
            <a:ext cx="2412872" cy="467104"/>
          </a:xfrm>
        </p:spPr>
        <p:txBody>
          <a:bodyPr/>
          <a:lstStyle/>
          <a:p>
            <a:r>
              <a:rPr lang="en-US" altLang="zh-CN" sz="2400" dirty="0"/>
              <a:t>PART THREE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程 式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altLang="zh-TW" dirty="0"/>
              <a:t>03 </a:t>
            </a:r>
            <a:r>
              <a:rPr lang="zh-TW" altLang="en-US" dirty="0"/>
              <a:t>製 作 圖 表</a:t>
            </a:r>
          </a:p>
        </p:txBody>
      </p:sp>
    </p:spTree>
    <p:extLst>
      <p:ext uri="{BB962C8B-B14F-4D97-AF65-F5344CB8AC3E}">
        <p14:creationId xmlns:p14="http://schemas.microsoft.com/office/powerpoint/2010/main" val="228141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dirty="0"/>
              <a:t>PART ONE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79414" y="578474"/>
            <a:ext cx="6368824" cy="512036"/>
          </a:xfrm>
        </p:spPr>
        <p:txBody>
          <a:bodyPr/>
          <a:lstStyle/>
          <a:p>
            <a:r>
              <a:rPr lang="zh-TW" altLang="en-US" dirty="0"/>
              <a:t>專 題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理 念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CDE8EE79-4B1A-4BC1-AA1F-BD021390F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5" y="3165368"/>
            <a:ext cx="4567798" cy="1015663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="" xmlns:a16="http://schemas.microsoft.com/office/drawing/2014/main" id="{8069C2BF-A325-4713-963A-B8E6C180B395}"/>
              </a:ext>
            </a:extLst>
          </p:cNvPr>
          <p:cNvGrpSpPr/>
          <p:nvPr/>
        </p:nvGrpSpPr>
        <p:grpSpPr>
          <a:xfrm>
            <a:off x="584361" y="4680380"/>
            <a:ext cx="5702264" cy="1305202"/>
            <a:chOff x="444661" y="4966864"/>
            <a:chExt cx="5702264" cy="1305202"/>
          </a:xfrm>
        </p:grpSpPr>
        <p:pic>
          <p:nvPicPr>
            <p:cNvPr id="19" name="圖片 18">
              <a:extLst>
                <a:ext uri="{FF2B5EF4-FFF2-40B4-BE49-F238E27FC236}">
                  <a16:creationId xmlns="" xmlns:a16="http://schemas.microsoft.com/office/drawing/2014/main" id="{2701810B-B4A1-4DBD-8AA4-DA4789F0D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20" b="100000" l="6500" r="99500">
                          <a14:foregroundMark x1="68500" y1="41919" x2="68500" y2="41919"/>
                          <a14:foregroundMark x1="47500" y1="39899" x2="47500" y2="39899"/>
                          <a14:foregroundMark x1="30500" y1="37879" x2="30500" y2="37879"/>
                          <a14:foregroundMark x1="37000" y1="20707" x2="37000" y2="20707"/>
                          <a14:foregroundMark x1="40000" y1="15152" x2="40000" y2="15152"/>
                          <a14:foregroundMark x1="70000" y1="14646" x2="78500" y2="87374"/>
                          <a14:foregroundMark x1="87000" y1="23737" x2="87000" y2="23737"/>
                          <a14:foregroundMark x1="52500" y1="4545" x2="52500" y2="4545"/>
                          <a14:foregroundMark x1="6500" y1="48990" x2="6500" y2="48990"/>
                          <a14:foregroundMark x1="27500" y1="87374" x2="27500" y2="87374"/>
                          <a14:foregroundMark x1="51500" y1="92929" x2="51500" y2="92929"/>
                          <a14:foregroundMark x1="52500" y1="88384" x2="52500" y2="88384"/>
                          <a14:foregroundMark x1="53000" y1="53535" x2="53000" y2="53535"/>
                          <a14:foregroundMark x1="41500" y1="63131" x2="41500" y2="63131"/>
                          <a14:foregroundMark x1="37500" y1="60606" x2="37000" y2="86869"/>
                          <a14:foregroundMark x1="33000" y1="89899" x2="66500" y2="858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61" y="4966864"/>
              <a:ext cx="1318386" cy="1305202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="" xmlns:a16="http://schemas.microsoft.com/office/drawing/2014/main" id="{DBE85B59-8375-40F6-9640-B0DCA882787D}"/>
                </a:ext>
              </a:extLst>
            </p:cNvPr>
            <p:cNvSpPr txBox="1"/>
            <p:nvPr/>
          </p:nvSpPr>
          <p:spPr>
            <a:xfrm>
              <a:off x="1905537" y="5210713"/>
              <a:ext cx="42413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solidFill>
                    <a:srgbClr val="00000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Buytogether</a:t>
              </a:r>
              <a:endParaRPr lang="zh-TW" altLang="en-US" sz="6000" dirty="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="" xmlns:a16="http://schemas.microsoft.com/office/drawing/2014/main" id="{DF796B9C-19E3-4424-B9AF-A8449CCB5184}"/>
              </a:ext>
            </a:extLst>
          </p:cNvPr>
          <p:cNvGrpSpPr/>
          <p:nvPr/>
        </p:nvGrpSpPr>
        <p:grpSpPr>
          <a:xfrm>
            <a:off x="497274" y="998990"/>
            <a:ext cx="5508850" cy="1966698"/>
            <a:chOff x="357574" y="897390"/>
            <a:chExt cx="5508850" cy="1966698"/>
          </a:xfrm>
        </p:grpSpPr>
        <p:pic>
          <p:nvPicPr>
            <p:cNvPr id="9" name="圖片 8">
              <a:extLst>
                <a:ext uri="{FF2B5EF4-FFF2-40B4-BE49-F238E27FC236}">
                  <a16:creationId xmlns="" xmlns:a16="http://schemas.microsoft.com/office/drawing/2014/main" id="{DEB4EBC4-98A6-42E1-A17B-3AB818180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47" r="65806" b="5882"/>
            <a:stretch/>
          </p:blipFill>
          <p:spPr>
            <a:xfrm>
              <a:off x="357574" y="1031255"/>
              <a:ext cx="1238240" cy="1746017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="" xmlns:a16="http://schemas.microsoft.com/office/drawing/2014/main" id="{4ADD0D49-48BD-43BA-BA7B-8BBFCE5ED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56" r="18427" b="5882"/>
            <a:stretch/>
          </p:blipFill>
          <p:spPr>
            <a:xfrm>
              <a:off x="1763047" y="897390"/>
              <a:ext cx="4103377" cy="1966698"/>
            </a:xfrm>
            <a:prstGeom prst="rect">
              <a:avLst/>
            </a:prstGeom>
          </p:spPr>
        </p:pic>
      </p:grpSp>
      <p:grpSp>
        <p:nvGrpSpPr>
          <p:cNvPr id="40" name="群組 39">
            <a:extLst>
              <a:ext uri="{FF2B5EF4-FFF2-40B4-BE49-F238E27FC236}">
                <a16:creationId xmlns="" xmlns:a16="http://schemas.microsoft.com/office/drawing/2014/main" id="{42D1DF53-3FA0-4C6E-A714-51744F5B9FB6}"/>
              </a:ext>
            </a:extLst>
          </p:cNvPr>
          <p:cNvGrpSpPr/>
          <p:nvPr/>
        </p:nvGrpSpPr>
        <p:grpSpPr>
          <a:xfrm>
            <a:off x="6671628" y="1571303"/>
            <a:ext cx="4521857" cy="4414279"/>
            <a:chOff x="6531059" y="897391"/>
            <a:chExt cx="5532412" cy="5400793"/>
          </a:xfrm>
        </p:grpSpPr>
        <p:sp>
          <p:nvSpPr>
            <p:cNvPr id="30" name="矩形: 圓角 29">
              <a:extLst>
                <a:ext uri="{FF2B5EF4-FFF2-40B4-BE49-F238E27FC236}">
                  <a16:creationId xmlns="" xmlns:a16="http://schemas.microsoft.com/office/drawing/2014/main" id="{69F1D28D-6F8A-4CD9-A906-EBD8554A8BA8}"/>
                </a:ext>
              </a:extLst>
            </p:cNvPr>
            <p:cNvSpPr/>
            <p:nvPr/>
          </p:nvSpPr>
          <p:spPr>
            <a:xfrm>
              <a:off x="7165134" y="1616896"/>
              <a:ext cx="4027480" cy="4027480"/>
            </a:xfrm>
            <a:prstGeom prst="roundRect">
              <a:avLst>
                <a:gd name="adj" fmla="val 37961"/>
              </a:avLst>
            </a:prstGeom>
            <a:noFill/>
            <a:ln w="127000" cap="rnd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7" name="圖片 26">
              <a:extLst>
                <a:ext uri="{FF2B5EF4-FFF2-40B4-BE49-F238E27FC236}">
                  <a16:creationId xmlns="" xmlns:a16="http://schemas.microsoft.com/office/drawing/2014/main" id="{E7923405-1408-42BA-AFBD-724D93FE5B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24" t="29093" r="25219" b="30067"/>
            <a:stretch/>
          </p:blipFill>
          <p:spPr>
            <a:xfrm>
              <a:off x="6531059" y="2750693"/>
              <a:ext cx="5532412" cy="1748440"/>
            </a:xfrm>
            <a:prstGeom prst="rect">
              <a:avLst/>
            </a:prstGeom>
            <a:solidFill>
              <a:srgbClr val="E8EAE9"/>
            </a:solidFill>
          </p:spPr>
        </p:pic>
        <p:grpSp>
          <p:nvGrpSpPr>
            <p:cNvPr id="38" name="群組 37">
              <a:extLst>
                <a:ext uri="{FF2B5EF4-FFF2-40B4-BE49-F238E27FC236}">
                  <a16:creationId xmlns="" xmlns:a16="http://schemas.microsoft.com/office/drawing/2014/main" id="{CB44CC28-2EC9-4CDA-90EA-A7F82042F1EC}"/>
                </a:ext>
              </a:extLst>
            </p:cNvPr>
            <p:cNvGrpSpPr/>
            <p:nvPr/>
          </p:nvGrpSpPr>
          <p:grpSpPr>
            <a:xfrm>
              <a:off x="7486759" y="897391"/>
              <a:ext cx="2979822" cy="1439010"/>
              <a:chOff x="7486759" y="897391"/>
              <a:chExt cx="2979822" cy="1439010"/>
            </a:xfrm>
          </p:grpSpPr>
          <p:sp>
            <p:nvSpPr>
              <p:cNvPr id="31" name="矩形: 圓角 30">
                <a:extLst>
                  <a:ext uri="{FF2B5EF4-FFF2-40B4-BE49-F238E27FC236}">
                    <a16:creationId xmlns="" xmlns:a16="http://schemas.microsoft.com/office/drawing/2014/main" id="{8D1AE52D-BC0D-4C60-BA2A-77F55A322A54}"/>
                  </a:ext>
                </a:extLst>
              </p:cNvPr>
              <p:cNvSpPr/>
              <p:nvPr/>
            </p:nvSpPr>
            <p:spPr>
              <a:xfrm>
                <a:off x="7965548" y="897391"/>
                <a:ext cx="2501033" cy="143901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95000"/>
                </a:schemeClr>
              </a:solidFill>
              <a:ln w="762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3" name="圖形 22">
                <a:extLst>
                  <a:ext uri="{FF2B5EF4-FFF2-40B4-BE49-F238E27FC236}">
                    <a16:creationId xmlns="" xmlns:a16="http://schemas.microsoft.com/office/drawing/2014/main" id="{62D1DB74-A235-41BA-A1C3-5245A3194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486759" y="1146622"/>
                <a:ext cx="2703286" cy="93787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="" xmlns:a16="http://schemas.microsoft.com/office/drawing/2014/main" id="{E9D22716-3B8B-4A76-AA53-E1BE4E8650AE}"/>
                </a:ext>
              </a:extLst>
            </p:cNvPr>
            <p:cNvGrpSpPr/>
            <p:nvPr/>
          </p:nvGrpSpPr>
          <p:grpSpPr>
            <a:xfrm>
              <a:off x="7648950" y="4822630"/>
              <a:ext cx="2817630" cy="1475554"/>
              <a:chOff x="7648950" y="4822630"/>
              <a:chExt cx="2817630" cy="1475554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="" xmlns:a16="http://schemas.microsoft.com/office/drawing/2014/main" id="{CBBD530E-0A18-4431-BE08-B3BA98CD3533}"/>
                  </a:ext>
                </a:extLst>
              </p:cNvPr>
              <p:cNvSpPr/>
              <p:nvPr/>
            </p:nvSpPr>
            <p:spPr>
              <a:xfrm>
                <a:off x="7965547" y="4822630"/>
                <a:ext cx="2501033" cy="147555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95000"/>
                </a:schemeClr>
              </a:solidFill>
              <a:ln w="762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7" name="圖片 36">
                <a:extLst>
                  <a:ext uri="{FF2B5EF4-FFF2-40B4-BE49-F238E27FC236}">
                    <a16:creationId xmlns="" xmlns:a16="http://schemas.microsoft.com/office/drawing/2014/main" id="{EC8121CA-7A0C-413E-9F1C-E1346877A6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19"/>
              <a:stretch/>
            </p:blipFill>
            <p:spPr>
              <a:xfrm>
                <a:off x="8425893" y="5088741"/>
                <a:ext cx="1952606" cy="932248"/>
              </a:xfrm>
              <a:prstGeom prst="rect">
                <a:avLst/>
              </a:prstGeom>
            </p:spPr>
          </p:pic>
          <p:pic>
            <p:nvPicPr>
              <p:cNvPr id="41" name="圖片 40">
                <a:extLst>
                  <a:ext uri="{FF2B5EF4-FFF2-40B4-BE49-F238E27FC236}">
                    <a16:creationId xmlns="" xmlns:a16="http://schemas.microsoft.com/office/drawing/2014/main" id="{FCBA94B5-06FC-4D99-AED3-467B23AC5E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930"/>
              <a:stretch/>
            </p:blipFill>
            <p:spPr>
              <a:xfrm>
                <a:off x="7648950" y="5245535"/>
                <a:ext cx="688862" cy="6330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6589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dirty="0"/>
              <a:t>PART ONE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79414" y="578474"/>
            <a:ext cx="6368824" cy="512036"/>
          </a:xfrm>
        </p:spPr>
        <p:txBody>
          <a:bodyPr/>
          <a:lstStyle/>
          <a:p>
            <a:r>
              <a:rPr lang="zh-TW" altLang="en-US" dirty="0"/>
              <a:t>專 題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理 念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="" xmlns:a16="http://schemas.microsoft.com/office/drawing/2014/main" id="{48221EEC-876E-4839-A32A-B9534BDC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50" y="1211855"/>
            <a:ext cx="3358001" cy="53355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圖片 17">
            <a:extLst>
              <a:ext uri="{FF2B5EF4-FFF2-40B4-BE49-F238E27FC236}">
                <a16:creationId xmlns="" xmlns:a16="http://schemas.microsoft.com/office/drawing/2014/main" id="{84F1ED5C-974F-46E1-ABBF-060D2F300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06" y="1211855"/>
            <a:ext cx="5426252" cy="53352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141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90713" y="2049238"/>
            <a:ext cx="1715179" cy="1551213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02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網 頁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TWO</a:t>
            </a:r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6BBD4FA2-E023-46C9-9538-B21436AE8A8C}"/>
              </a:ext>
            </a:extLst>
          </p:cNvPr>
          <p:cNvSpPr txBox="1"/>
          <p:nvPr/>
        </p:nvSpPr>
        <p:spPr>
          <a:xfrm>
            <a:off x="3918176" y="3232716"/>
            <a:ext cx="7829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7030A0"/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https://pbc-buytogether.herokuapp.com/</a:t>
            </a:r>
            <a:endParaRPr lang="zh-TW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37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dirty="0"/>
              <a:t>PART </a:t>
            </a:r>
            <a:r>
              <a:rPr lang="en-US" altLang="zh-TW" sz="2400" dirty="0"/>
              <a:t>TWO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79414" y="578474"/>
            <a:ext cx="6368824" cy="512036"/>
          </a:xfrm>
        </p:spPr>
        <p:txBody>
          <a:bodyPr/>
          <a:lstStyle/>
          <a:p>
            <a:r>
              <a:rPr lang="zh-TW" altLang="en-US" dirty="0"/>
              <a:t>網 頁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D0C91FAD-9E08-457B-B58F-41EE15517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126623"/>
            <a:ext cx="9996464" cy="562301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8532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90713" y="2049238"/>
            <a:ext cx="1715179" cy="1551213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03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程 式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THREE</a:t>
            </a:r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46B8EFCF-FE8A-49C6-8E11-8203CE678E80}"/>
              </a:ext>
            </a:extLst>
          </p:cNvPr>
          <p:cNvSpPr txBox="1"/>
          <p:nvPr/>
        </p:nvSpPr>
        <p:spPr>
          <a:xfrm>
            <a:off x="3918176" y="3232716"/>
            <a:ext cx="7829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https://github.com/PinJu-Chen/PTT-Analysis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01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10122028" y="657958"/>
            <a:ext cx="2412872" cy="467104"/>
          </a:xfrm>
        </p:spPr>
        <p:txBody>
          <a:bodyPr/>
          <a:lstStyle/>
          <a:p>
            <a:r>
              <a:rPr lang="en-US" altLang="zh-CN" sz="2400" dirty="0"/>
              <a:t>PART THREE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程 式 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</a:rPr>
              <a:t>簡 介</a:t>
            </a:r>
          </a:p>
        </p:txBody>
      </p:sp>
      <p:sp>
        <p:nvSpPr>
          <p:cNvPr id="19" name="MH_Other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6062" y="1532727"/>
            <a:ext cx="2938914" cy="183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0" dirty="0">
                <a:solidFill>
                  <a:schemeClr val="accent1"/>
                </a:solidFill>
              </a:rPr>
              <a:t>01</a:t>
            </a:r>
            <a:endParaRPr lang="zh-CN" altLang="en-US" sz="15000" dirty="0">
              <a:solidFill>
                <a:schemeClr val="accent1"/>
              </a:solidFill>
            </a:endParaRPr>
          </a:p>
        </p:txBody>
      </p:sp>
      <p:cxnSp>
        <p:nvCxnSpPr>
          <p:cNvPr id="21" name="MH_Other_2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1544639" y="3317757"/>
            <a:ext cx="3673475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H_Other_3"/>
          <p:cNvSpPr txBox="1"/>
          <p:nvPr>
            <p:custDataLst>
              <p:tags r:id="rId3"/>
            </p:custDataLst>
          </p:nvPr>
        </p:nvSpPr>
        <p:spPr>
          <a:xfrm>
            <a:off x="1392239" y="4265614"/>
            <a:ext cx="12652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 anchor="ctr"/>
          <a:lstStyle>
            <a:defPPr>
              <a:defRPr lang="zh-CN"/>
            </a:defPPr>
            <a:lvl1pPr algn="ctr">
              <a:defRPr sz="720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cxnSp>
        <p:nvCxnSpPr>
          <p:cNvPr id="31" name="MH_Other_4"/>
          <p:cNvCxnSpPr/>
          <p:nvPr>
            <p:custDataLst>
              <p:tags r:id="rId4"/>
            </p:custDataLst>
          </p:nvPr>
        </p:nvCxnSpPr>
        <p:spPr>
          <a:xfrm>
            <a:off x="1544639" y="5432307"/>
            <a:ext cx="3673475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H_Other_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45289" y="2151064"/>
            <a:ext cx="12652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200" dirty="0">
                <a:solidFill>
                  <a:schemeClr val="accent1"/>
                </a:solidFill>
              </a:rPr>
              <a:t>02</a:t>
            </a:r>
            <a:endParaRPr lang="zh-CN" altLang="en-US" sz="7200" dirty="0">
              <a:solidFill>
                <a:schemeClr val="accent1"/>
              </a:solidFill>
            </a:endParaRPr>
          </a:p>
        </p:txBody>
      </p:sp>
      <p:cxnSp>
        <p:nvCxnSpPr>
          <p:cNvPr id="34" name="MH_Other_6"/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897689" y="3317757"/>
            <a:ext cx="3673475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Other_7"/>
          <p:cNvSpPr txBox="1"/>
          <p:nvPr>
            <p:custDataLst>
              <p:tags r:id="rId7"/>
            </p:custDataLst>
          </p:nvPr>
        </p:nvSpPr>
        <p:spPr>
          <a:xfrm>
            <a:off x="6745289" y="4265614"/>
            <a:ext cx="1265237" cy="1108075"/>
          </a:xfrm>
          <a:prstGeom prst="rect">
            <a:avLst/>
          </a:prstGeom>
          <a:noFill/>
        </p:spPr>
        <p:txBody>
          <a:bodyPr tIns="0" rIns="0" bIns="0" anchor="ctr">
            <a:normAutofit/>
          </a:bodyPr>
          <a:lstStyle>
            <a:defPPr>
              <a:defRPr lang="zh-CN"/>
            </a:defPPr>
            <a:lvl1pPr algn="ctr">
              <a:defRPr sz="72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04</a:t>
            </a:r>
            <a:endParaRPr lang="zh-CN" altLang="en-US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" name="MH_Other_8"/>
          <p:cNvCxnSpPr/>
          <p:nvPr>
            <p:custDataLst>
              <p:tags r:id="rId8"/>
            </p:custDataLst>
          </p:nvPr>
        </p:nvCxnSpPr>
        <p:spPr>
          <a:xfrm>
            <a:off x="6897689" y="5432307"/>
            <a:ext cx="3673475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624480" y="2212640"/>
            <a:ext cx="2822232" cy="84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4500" b="1" dirty="0">
                <a:latin typeface="+mj-ea"/>
                <a:ea typeface="+mj-ea"/>
              </a:rPr>
              <a:t>爬取資料</a:t>
            </a:r>
            <a:endParaRPr lang="zh-CN" altLang="en-US" sz="4500" b="1" dirty="0">
              <a:latin typeface="+mj-ea"/>
              <a:ea typeface="+mj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45AB4ACC-9927-4F9D-B6DC-8B762FF58AAC}"/>
              </a:ext>
            </a:extLst>
          </p:cNvPr>
          <p:cNvSpPr/>
          <p:nvPr/>
        </p:nvSpPr>
        <p:spPr>
          <a:xfrm>
            <a:off x="2624480" y="4357231"/>
            <a:ext cx="2822232" cy="84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4500" b="1" dirty="0">
                <a:latin typeface="+mj-ea"/>
                <a:ea typeface="+mj-ea"/>
              </a:rPr>
              <a:t>製作圖表</a:t>
            </a:r>
            <a:endParaRPr lang="zh-CN" altLang="en-US" sz="4500" b="1" dirty="0">
              <a:latin typeface="+mj-ea"/>
              <a:ea typeface="+mj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432340A3-6F31-4956-8355-FA1A828C3E61}"/>
              </a:ext>
            </a:extLst>
          </p:cNvPr>
          <p:cNvSpPr/>
          <p:nvPr/>
        </p:nvSpPr>
        <p:spPr>
          <a:xfrm>
            <a:off x="7977529" y="2224546"/>
            <a:ext cx="2822232" cy="84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4500" b="1" dirty="0">
                <a:latin typeface="+mj-ea"/>
                <a:ea typeface="+mj-ea"/>
              </a:rPr>
              <a:t>資料整理</a:t>
            </a:r>
            <a:endParaRPr lang="zh-CN" altLang="en-US" sz="4500" b="1" dirty="0">
              <a:latin typeface="+mj-ea"/>
              <a:ea typeface="+mj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4774A503-E31B-493E-A50D-2038E753ED75}"/>
              </a:ext>
            </a:extLst>
          </p:cNvPr>
          <p:cNvSpPr/>
          <p:nvPr/>
        </p:nvSpPr>
        <p:spPr>
          <a:xfrm>
            <a:off x="7977529" y="4357231"/>
            <a:ext cx="2822232" cy="84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4500" b="1" dirty="0">
                <a:latin typeface="+mj-ea"/>
                <a:ea typeface="+mj-ea"/>
              </a:rPr>
              <a:t>網頁部署</a:t>
            </a:r>
            <a:endParaRPr lang="zh-CN" altLang="en-US" sz="4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53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5920"/>
  <p:tag name="MH_LIBRARY" val="GRAPHIC"/>
  <p:tag name="MH_ORDER" val="Block Arc 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3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Text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3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4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Text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5920"/>
  <p:tag name="MH_LIBRARY" val="GRAPHIC"/>
  <p:tag name="MH_ORDER" val="TextBox 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1838"/>
  <p:tag name="MH_LIBRARY" val="GRAPHIC"/>
  <p:tag name="MH_TYPE" val="SubTitle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1838"/>
  <p:tag name="MH_LIBRARY" val="GRAPHIC"/>
  <p:tag name="MH_TYPE" val="SubTitle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1838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1838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1838"/>
  <p:tag name="MH_LIBRARY" val="GRAPHIC"/>
  <p:tag name="MH_TYPE" val="SubTitle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2557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2557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2557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2557"/>
  <p:tag name="MH_LIBRARY" val="GRAPHIC"/>
  <p:tag name="MH_TYPE" val="Other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2557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2557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2557"/>
  <p:tag name="MH_LIBRARY" val="GRAPHIC"/>
  <p:tag name="MH_TYPE" val="Other"/>
  <p:tag name="MH_ORDER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3845"/>
  <p:tag name="MH_LIBRARY" val="GRAPHIC"/>
  <p:tag name="MH_TYPE" val="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3845"/>
  <p:tag name="MH_LIBRARY" val="GRAPHIC"/>
  <p:tag name="MH_TYPE" val="Other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3845"/>
  <p:tag name="MH_LIBRARY" val="GRAPHIC"/>
  <p:tag name="MH_TYPE" val="Other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3845"/>
  <p:tag name="MH_LIBRARY" val="GRAPHIC"/>
  <p:tag name="MH_TYPE" val="Other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3845"/>
  <p:tag name="MH_LIBRARY" val="GRAPHIC"/>
  <p:tag name="MH_TYPE" val="Other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3845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3845"/>
  <p:tag name="MH_LIBRARY" val="GRAPHIC"/>
  <p:tag name="MH_TYPE" val="Other"/>
  <p:tag name="MH_ORD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856"/>
  <p:tag name="MH_LIBRARY" val="GRAPHIC"/>
  <p:tag name="MH_TYPE" val="Other"/>
  <p:tag name="MH_ORDER" val="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00420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00420"/>
  <p:tag name="MH_LIBRARY" val="GRAPHIC"/>
  <p:tag name="MH_TYPE" val="Other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00420"/>
  <p:tag name="MH_LIBRARY" val="GRAPHIC"/>
  <p:tag name="MH_TYPE" val="Other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00420"/>
  <p:tag name="MH_LIBRARY" val="GRAPHIC"/>
  <p:tag name="MH_TYPE" val="Other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00420"/>
  <p:tag name="MH_LIBRARY" val="GRAPHIC"/>
  <p:tag name="MH_TYPE" val="Text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00420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00420"/>
  <p:tag name="MH_LIBRARY" val="GRAPHIC"/>
  <p:tag name="MH_TYPE" val="Text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0042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00420"/>
  <p:tag name="MH_LIBRARY" val="GRAPHIC"/>
  <p:tag name="MH_TYPE" val="Other"/>
  <p:tag name="MH_ORDER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1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1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1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1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1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1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235243"/>
  <p:tag name="MH_LIBRARY" val="GRAPHIC"/>
  <p:tag name="MH_TYPE" val="Other"/>
  <p:tag name="MH_ORDER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2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2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2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2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2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2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5920"/>
  <p:tag name="MH_LIBRARY" val="GRAPHIC"/>
  <p:tag name="MH_ORDER" val="TextBox 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3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3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3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3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Text"/>
  <p:tag name="MH_ORDER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3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3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Text"/>
  <p:tag name="MH_ORDER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9074819"/>
  <p:tag name="MH_LIBRARY" val="GRAPHIC"/>
  <p:tag name="MH_TYPE" val="Other"/>
  <p:tag name="MH_ORDER" val="37"/>
</p:tagLst>
</file>

<file path=ppt/theme/theme1.xml><?xml version="1.0" encoding="utf-8"?>
<a:theme xmlns:a="http://schemas.openxmlformats.org/drawingml/2006/main" name="Office 主题">
  <a:themeElements>
    <a:clrScheme name="自訂 1">
      <a:dk1>
        <a:srgbClr val="4EA4DD"/>
      </a:dk1>
      <a:lt1>
        <a:srgbClr val="4EA4DD"/>
      </a:lt1>
      <a:dk2>
        <a:srgbClr val="E8EAE9"/>
      </a:dk2>
      <a:lt2>
        <a:srgbClr val="44546A"/>
      </a:lt2>
      <a:accent1>
        <a:srgbClr val="4EA4DD"/>
      </a:accent1>
      <a:accent2>
        <a:srgbClr val="FFFFFF"/>
      </a:accent2>
      <a:accent3>
        <a:srgbClr val="939393"/>
      </a:accent3>
      <a:accent4>
        <a:srgbClr val="FFC000"/>
      </a:accent4>
      <a:accent5>
        <a:srgbClr val="4472C4"/>
      </a:accent5>
      <a:accent6>
        <a:srgbClr val="70AD47"/>
      </a:accent6>
      <a:hlink>
        <a:srgbClr val="247FBC"/>
      </a:hlink>
      <a:folHlink>
        <a:srgbClr val="954F72"/>
      </a:folHlink>
    </a:clrScheme>
    <a:fontScheme name="自定义 1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1398</Words>
  <Application>Microsoft Office PowerPoint</Application>
  <PresentationFormat>自訂</PresentationFormat>
  <Paragraphs>192</Paragraphs>
  <Slides>37</Slides>
  <Notes>3</Notes>
  <HiddenSlides>16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Jinze</dc:creator>
  <cp:keywords>PBC</cp:keywords>
  <dc:description>http://www.ypppt.com/</dc:description>
  <cp:lastModifiedBy>綜合分析科吳金擇</cp:lastModifiedBy>
  <cp:revision>90</cp:revision>
  <dcterms:created xsi:type="dcterms:W3CDTF">2016-05-08T08:56:43Z</dcterms:created>
  <dcterms:modified xsi:type="dcterms:W3CDTF">2021-01-04T00:00:29Z</dcterms:modified>
</cp:coreProperties>
</file>