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IT%20STU%201.%20semester\mip\Zo&#353;i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 sz="1800" b="1" i="0" u="none" strike="noStrike" baseline="0">
                <a:effectLst/>
              </a:rPr>
              <a:t>Leading countries based on Facebook audience size as of</a:t>
            </a:r>
            <a:r>
              <a:rPr lang="en-US" sz="1800" b="1" i="0" u="none" strike="noStrike" baseline="0">
                <a:effectLst/>
              </a:rPr>
              <a:t> January 2022</a:t>
            </a:r>
            <a:endParaRPr lang="sk-SK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Hárok1!$D$2</c:f>
              <c:strCache>
                <c:ptCount val="1"/>
                <c:pt idx="0">
                  <c:v>N° of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Hárok1!$B$3:$B$12</c:f>
              <c:strCache>
                <c:ptCount val="10"/>
                <c:pt idx="0">
                  <c:v>India</c:v>
                </c:pt>
                <c:pt idx="1">
                  <c:v>US</c:v>
                </c:pt>
                <c:pt idx="2">
                  <c:v>Indonesia</c:v>
                </c:pt>
                <c:pt idx="3">
                  <c:v>Brazil</c:v>
                </c:pt>
                <c:pt idx="4">
                  <c:v>Mexico</c:v>
                </c:pt>
                <c:pt idx="5">
                  <c:v>Philippines</c:v>
                </c:pt>
                <c:pt idx="6">
                  <c:v>Vietnam</c:v>
                </c:pt>
                <c:pt idx="7">
                  <c:v>Thailand</c:v>
                </c:pt>
                <c:pt idx="8">
                  <c:v>Egypt</c:v>
                </c:pt>
                <c:pt idx="9">
                  <c:v>Bangladesh</c:v>
                </c:pt>
              </c:strCache>
            </c:strRef>
          </c:cat>
          <c:val>
            <c:numRef>
              <c:f>Hárok1!$D$3:$D$12</c:f>
              <c:numCache>
                <c:formatCode>0.00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E-4018-98C0-4E6689556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0279455"/>
        <c:axId val="1230278207"/>
      </c:barChart>
      <c:catAx>
        <c:axId val="1230279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30278207"/>
        <c:crosses val="autoZero"/>
        <c:auto val="1"/>
        <c:lblAlgn val="ctr"/>
        <c:lblOffset val="100"/>
        <c:noMultiLvlLbl val="0"/>
      </c:catAx>
      <c:valAx>
        <c:axId val="1230278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3027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F1AFD-93A9-464F-9476-48A002DB49C1}" type="datetimeFigureOut">
              <a:rPr lang="sk-SK" smtClean="0"/>
              <a:t>1. 12. 2022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E110-49B2-4DF3-9E66-0ED625E7B0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535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29A68-21C3-206F-D8DA-7F1C436E2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D4B433-1E1D-9655-F83D-1A5B84BE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1376F9C-B6FD-389E-2F5A-E2F931B4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A66-D2AA-4B37-9BCB-8B1337FAC348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FDB993-8456-0981-7AA7-4C1E196C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770172-347E-23A8-172C-0646A652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4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D7E9D-9238-F9D8-903C-B79A29BA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4B7CB06-126D-F1FA-FC3C-5A00B677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5F6181-0C61-ED00-DCC2-900D5245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9D3-2E88-4617-91D6-3D1436200977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3335EA4-9270-5E50-6848-4EF5465A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03F9E9B-43C5-D521-7D49-F2A47EFD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51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0F626DF-7836-6B34-42A6-194BB099D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B81DF17-4020-73F3-3BA2-054155B1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68DE71F-CA7F-E2F8-4792-817238CD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A275-B64D-4D05-A325-2659B7598E09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CBD47C-12CA-A933-E77E-0F6B3391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0AA34FE-7C72-E123-9101-1AF0EDA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996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182880">
              <a:buSzPct val="600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EF945201-1836-B230-7821-C7E2A2B6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</p:spTree>
    <p:extLst>
      <p:ext uri="{BB962C8B-B14F-4D97-AF65-F5344CB8AC3E}">
        <p14:creationId xmlns:p14="http://schemas.microsoft.com/office/powerpoint/2010/main" val="288855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0FC9B-1C30-05F4-72AF-41AF88A8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DC2577-833F-8DA9-ADB3-1CCE312A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0CEB13-38BC-EF58-A3F3-76D703BB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A0B6-AAC0-42D9-B161-639FDD97FD2B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B9A8E7A-CAE0-669C-2E0D-6AADE697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6798E0-A8DB-8F6D-F17F-4D659A11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84251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B53C9F-6429-C307-D0F4-2050C97E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165A8F-ECB1-2E5C-A371-3EE04F3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C4A1182-8F5D-5664-2AA9-E072AE00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057-FB92-4287-B487-739840E796AB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5B44AA-B4B5-7D14-6F6F-7F8D6F0F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DE825A-F7A9-D0D3-5A28-EA6922E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8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0ECCD0-FB7D-0C56-78DB-0EBEE0E1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E0FF06-A476-0E19-F454-888436723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9F14C5E-445F-DB73-0460-16965B5E0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C4C1991-A77B-4392-F95D-C8D1F6DF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F719-59C3-46EC-8AE9-2D44D922A772}" type="datetime1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1E85E71-7D4D-A86A-AEA1-AF45A0C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A55B5A9-6534-2BAE-D575-AD04A414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1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775B1-BE4D-E792-BC61-66A4D61D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4897A9-F52D-0ED8-D088-2577C190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87BA0DA-0840-4180-0799-21CA088C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314DEA-14FB-0082-3FF7-BC816DB82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8F1CC92-158E-A153-8EC6-E410C7C75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57AE29F-94E7-ABE9-3E4E-517B5588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18B7-CE09-440E-B743-203F0A061FAD}" type="datetime1">
              <a:rPr lang="sk-SK" smtClean="0"/>
              <a:t>1. 12. 2022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A9B18EA-536D-7FAC-6DED-24A9C97A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0F19637-A194-032A-3E74-C213EB2E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23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8F1F5-BBCB-0285-B381-CCD394FC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F366F2-2053-E5A6-A825-399B47C6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4FAE-66D7-4CD3-8423-9F37EA6ED57D}" type="datetime1">
              <a:rPr lang="sk-SK" smtClean="0"/>
              <a:t>1. 12. 2022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96B175C-3619-E5AD-74EE-00A1C6B4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1D52AEBA-ECC7-39DA-A409-AE09D74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40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F41EA64-1BB1-17A7-3C75-9C5BB64F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720C-516E-4674-9A77-0160CAA08CF4}" type="datetime1">
              <a:rPr lang="sk-SK" smtClean="0"/>
              <a:t>1. 12. 2022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6BE73AD-FE72-BFB8-E8B5-F2FB193B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C416CC-DCFB-37F1-7304-F8FCF869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9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D39FDA-7A71-8E8A-A25C-8831460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0D5B3D-C06E-0FC0-3F46-DED594D0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EEBEACF-C5A6-258B-3572-3D7DB212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3437C4A-1921-CDF0-9068-8BD974C4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63E9-E255-4598-85F3-F09AFF9DEB70}" type="datetime1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573EFF-BA85-9C83-E4B6-DE41A25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3F0A163-BC06-D283-610B-6871211E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92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6597FC-804F-4DF4-BE99-CB1BEE5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CA633F5-B4DD-9C7F-82DB-C724C7736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0CC871-0A90-C1CF-63E1-17A1ADB9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A62606C-8FF8-F601-BC7E-E2E5E6F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A6B3-E06D-4292-87B5-B497AF1A03EF}" type="datetime1">
              <a:rPr lang="sk-SK" smtClean="0"/>
              <a:t>1. 12. 2022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E6CF80B-17FE-CCE2-31BE-39907DD2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7BE0D8-8EE1-5F1B-0CDC-CF1E194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008E2806-0884-DBB9-B0B3-C82BF05B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65D0AF-FCA1-885C-F02A-12CE99B6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AAD396-AEE2-BEBB-4583-E908BF30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A0B6-AAC0-42D9-B161-639FDD97FD2B}" type="datetime1">
              <a:rPr lang="sk-SK" smtClean="0"/>
              <a:t>1. 12. 2022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8F2AA5-EA4A-BC8F-D13A-4B8423E5C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C6C6E12-47D8-7E4A-DC15-47C82A9D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5A52-1DFD-48B7-B019-2066FE7919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44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B1C745-F29D-1B4D-BC71-3A82672A4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Prezentacia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46E397-5212-4039-BCC6-82BCD4F6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7107A3-D04F-894F-8A7B-4D682F93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4C5-6667-4BBB-99C0-4E53581D126D}" type="datetime1">
              <a:rPr lang="sk-SK" smtClean="0"/>
              <a:t>1. 12. 2022</a:t>
            </a:fld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6A8B6DB-1F0F-17DC-16EB-D0E310E3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5A52-1DFD-48B7-B019-2066FE7919C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01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1867ACA-1218-8E0D-6501-58C0B031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sk-SK" dirty="0"/>
              <a:t>Tabuľka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/>
              <a:t>Graf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E523A4-1098-14B6-BDD6-6768641F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F388508-0BF4-23A4-DD38-219AA029DAA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224588"/>
            <a:ext cx="2328863" cy="365125"/>
          </a:xfrm>
        </p:spPr>
        <p:txBody>
          <a:bodyPr/>
          <a:lstStyle/>
          <a:p>
            <a:fld id="{EC443AB0-EF3D-4704-B4B0-D7667AD9D9BF}" type="datetime1">
              <a:rPr lang="sk-SK" smtClean="0"/>
              <a:t>1. 12. 2022</a:t>
            </a:fld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888F1A-F759-8159-BD5A-A3AC8F4135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85438" y="6224588"/>
            <a:ext cx="1706562" cy="365125"/>
          </a:xfrm>
        </p:spPr>
        <p:txBody>
          <a:bodyPr/>
          <a:lstStyle/>
          <a:p>
            <a:fld id="{850B5A52-1DFD-48B7-B019-2066FE7919C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32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Zástupný objekt pre obsah 9">
            <a:extLst>
              <a:ext uri="{FF2B5EF4-FFF2-40B4-BE49-F238E27FC236}">
                <a16:creationId xmlns:a16="http://schemas.microsoft.com/office/drawing/2014/main" id="{EA26E628-9A86-FC55-6AD6-372C11A89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34488"/>
              </p:ext>
            </p:extLst>
          </p:nvPr>
        </p:nvGraphicFramePr>
        <p:xfrm>
          <a:off x="1680268" y="305672"/>
          <a:ext cx="8826384" cy="624665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055568">
                  <a:extLst>
                    <a:ext uri="{9D8B030D-6E8A-4147-A177-3AD203B41FA5}">
                      <a16:colId xmlns:a16="http://schemas.microsoft.com/office/drawing/2014/main" val="2260129811"/>
                    </a:ext>
                  </a:extLst>
                </a:gridCol>
                <a:gridCol w="1942704">
                  <a:extLst>
                    <a:ext uri="{9D8B030D-6E8A-4147-A177-3AD203B41FA5}">
                      <a16:colId xmlns:a16="http://schemas.microsoft.com/office/drawing/2014/main" val="66547807"/>
                    </a:ext>
                  </a:extLst>
                </a:gridCol>
                <a:gridCol w="1942704">
                  <a:extLst>
                    <a:ext uri="{9D8B030D-6E8A-4147-A177-3AD203B41FA5}">
                      <a16:colId xmlns:a16="http://schemas.microsoft.com/office/drawing/2014/main" val="2641589305"/>
                    </a:ext>
                  </a:extLst>
                </a:gridCol>
                <a:gridCol w="1942704">
                  <a:extLst>
                    <a:ext uri="{9D8B030D-6E8A-4147-A177-3AD203B41FA5}">
                      <a16:colId xmlns:a16="http://schemas.microsoft.com/office/drawing/2014/main" val="3523923326"/>
                    </a:ext>
                  </a:extLst>
                </a:gridCol>
                <a:gridCol w="1942704">
                  <a:extLst>
                    <a:ext uri="{9D8B030D-6E8A-4147-A177-3AD203B41FA5}">
                      <a16:colId xmlns:a16="http://schemas.microsoft.com/office/drawing/2014/main" val="286828767"/>
                    </a:ext>
                  </a:extLst>
                </a:gridCol>
              </a:tblGrid>
              <a:tr h="464579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9747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N° of users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% of users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835173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00001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329,65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28,98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15128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00002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179,65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15,79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185137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00003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129,85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11,41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26327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Brazil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00004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116,00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10,20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29485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89,70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7,89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91108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Philippines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00006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82,85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7,28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8042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Vietnam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00007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70,40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6,19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557261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Thailand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00008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50,05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4,40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626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Egypt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00009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44,70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3,93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546299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Bangladesh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00010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44,70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3,93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16865"/>
                  </a:ext>
                </a:extLst>
              </a:tr>
              <a:tr h="439158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1137,55</a:t>
                      </a:r>
                      <a:endParaRPr lang="sk-SK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100,00</a:t>
                      </a:r>
                      <a:endParaRPr lang="sk-SK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336" marR="118336" marT="118336" marB="1183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4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C55608E3-5127-CAB3-4D53-85FCA7281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03506"/>
              </p:ext>
            </p:extLst>
          </p:nvPr>
        </p:nvGraphicFramePr>
        <p:xfrm>
          <a:off x="1140144" y="609600"/>
          <a:ext cx="9875519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47031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81</Words>
  <Application>Microsoft Office PowerPoint</Application>
  <PresentationFormat>Širokouhlá</PresentationFormat>
  <Paragraphs>65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Office</vt:lpstr>
      <vt:lpstr>Prezentacia</vt:lpstr>
      <vt:lpstr>OBSAH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Prezentacia</dc:title>
  <dc:creator>Samuel Petrik</dc:creator>
  <cp:lastModifiedBy>Samuel Petrík</cp:lastModifiedBy>
  <cp:revision>2</cp:revision>
  <cp:lastPrinted>2022-11-08T18:03:57Z</cp:lastPrinted>
  <dcterms:created xsi:type="dcterms:W3CDTF">2022-11-08T17:36:13Z</dcterms:created>
  <dcterms:modified xsi:type="dcterms:W3CDTF">2022-12-01T10:53:08Z</dcterms:modified>
</cp:coreProperties>
</file>