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xml" ContentType="application/vnd.openxmlformats-officedocument.themeOverride+xml"/>
  <Override PartName="/ppt/theme/themeOverride20.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3"/>
  </p:sldMasterIdLst>
  <p:notesMasterIdLst>
    <p:notesMasterId r:id="rId24"/>
  </p:notesMasterIdLst>
  <p:sldIdLst>
    <p:sldId id="295" r:id="rId4"/>
    <p:sldId id="296" r:id="rId5"/>
    <p:sldId id="298" r:id="rId6"/>
    <p:sldId id="306" r:id="rId7"/>
    <p:sldId id="307" r:id="rId8"/>
    <p:sldId id="320" r:id="rId9"/>
    <p:sldId id="310" r:id="rId10"/>
    <p:sldId id="309" r:id="rId11"/>
    <p:sldId id="326" r:id="rId12"/>
    <p:sldId id="327" r:id="rId13"/>
    <p:sldId id="313" r:id="rId14"/>
    <p:sldId id="321" r:id="rId15"/>
    <p:sldId id="324" r:id="rId16"/>
    <p:sldId id="314" r:id="rId17"/>
    <p:sldId id="322" r:id="rId18"/>
    <p:sldId id="315" r:id="rId19"/>
    <p:sldId id="316" r:id="rId20"/>
    <p:sldId id="317" r:id="rId21"/>
    <p:sldId id="318" r:id="rId22"/>
    <p:sldId id="319" r:id="rId23"/>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CCCD"/>
    <a:srgbClr val="D1AE9A"/>
    <a:srgbClr val="A78677"/>
    <a:srgbClr val="7863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77" autoAdjust="0"/>
    <p:restoredTop sz="94660"/>
  </p:normalViewPr>
  <p:slideViewPr>
    <p:cSldViewPr snapToGrid="0" showGuides="1">
      <p:cViewPr>
        <p:scale>
          <a:sx n="100" d="100"/>
          <a:sy n="100" d="100"/>
        </p:scale>
        <p:origin x="-750" y="-402"/>
      </p:cViewPr>
      <p:guideLst>
        <p:guide orient="horz" pos="650"/>
        <p:guide orient="horz" pos="696"/>
        <p:guide orient="horz" pos="3928"/>
        <p:guide orient="horz" pos="3864"/>
        <p:guide pos="425"/>
        <p:guide pos="7256"/>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gs" Target="tags/tag24.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E1218F-DAEE-452C-905E-3A93A9F941D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852F5-CE18-4F26-9A12-70FAE4F7827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TextBox 3"/>
          <p:cNvSpPr txBox="1"/>
          <p:nvPr userDrawn="1"/>
        </p:nvSpPr>
        <p:spPr>
          <a:xfrm>
            <a:off x="1907704"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11" name="组合 10"/>
          <p:cNvGrpSpPr/>
          <p:nvPr userDrawn="1"/>
        </p:nvGrpSpPr>
        <p:grpSpPr>
          <a:xfrm>
            <a:off x="-1" y="-256076"/>
            <a:ext cx="12192002" cy="7138138"/>
            <a:chOff x="-1" y="-256076"/>
            <a:chExt cx="12192002" cy="7138138"/>
          </a:xfrm>
        </p:grpSpPr>
        <p:sp>
          <p:nvSpPr>
            <p:cNvPr id="13" name="任意多边形 5"/>
            <p:cNvSpPr/>
            <p:nvPr/>
          </p:nvSpPr>
          <p:spPr>
            <a:xfrm rot="10800000" flipH="1">
              <a:off x="-1" y="-12557"/>
              <a:ext cx="1659506" cy="1094850"/>
            </a:xfrm>
            <a:custGeom>
              <a:avLst/>
              <a:gdLst>
                <a:gd name="connsiteX0" fmla="*/ 914344 w 3556001"/>
                <a:gd name="connsiteY0" fmla="*/ 1091 h 2346051"/>
                <a:gd name="connsiteX1" fmla="*/ 2430863 w 3556001"/>
                <a:gd name="connsiteY1" fmla="*/ 596106 h 2346051"/>
                <a:gd name="connsiteX2" fmla="*/ 3438830 w 3556001"/>
                <a:gd name="connsiteY2" fmla="*/ 2307077 h 2346051"/>
                <a:gd name="connsiteX3" fmla="*/ 3401736 w 3556001"/>
                <a:gd name="connsiteY3" fmla="*/ 2346051 h 2346051"/>
                <a:gd name="connsiteX4" fmla="*/ 0 w 3556001"/>
                <a:gd name="connsiteY4" fmla="*/ 2346051 h 2346051"/>
                <a:gd name="connsiteX5" fmla="*/ 0 w 3556001"/>
                <a:gd name="connsiteY5" fmla="*/ 199042 h 2346051"/>
                <a:gd name="connsiteX6" fmla="*/ 98382 w 3556001"/>
                <a:gd name="connsiteY6" fmla="*/ 151316 h 2346051"/>
                <a:gd name="connsiteX7" fmla="*/ 914344 w 3556001"/>
                <a:gd name="connsiteY7" fmla="*/ 1091 h 2346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56001" h="2346051">
                  <a:moveTo>
                    <a:pt x="914344" y="1091"/>
                  </a:moveTo>
                  <a:cubicBezTo>
                    <a:pt x="1423084" y="17657"/>
                    <a:pt x="1952843" y="222610"/>
                    <a:pt x="2430863" y="596106"/>
                  </a:cubicBezTo>
                  <a:cubicBezTo>
                    <a:pt x="3174449" y="1177101"/>
                    <a:pt x="3830778" y="1805516"/>
                    <a:pt x="3438830" y="2307077"/>
                  </a:cubicBezTo>
                  <a:lnTo>
                    <a:pt x="3401736" y="2346051"/>
                  </a:lnTo>
                  <a:lnTo>
                    <a:pt x="0" y="2346051"/>
                  </a:lnTo>
                  <a:lnTo>
                    <a:pt x="0" y="199042"/>
                  </a:lnTo>
                  <a:lnTo>
                    <a:pt x="98382" y="151316"/>
                  </a:lnTo>
                  <a:cubicBezTo>
                    <a:pt x="355565" y="40829"/>
                    <a:pt x="631711" y="-8113"/>
                    <a:pt x="914344" y="1091"/>
                  </a:cubicBezTo>
                  <a:close/>
                </a:path>
              </a:pathLst>
            </a:custGeom>
            <a:solidFill>
              <a:srgbClr val="D1AE9A">
                <a:alpha val="9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任意多边形 6"/>
            <p:cNvSpPr/>
            <p:nvPr/>
          </p:nvSpPr>
          <p:spPr>
            <a:xfrm rot="11076794" flipH="1">
              <a:off x="130644" y="-256076"/>
              <a:ext cx="1824516" cy="1073748"/>
            </a:xfrm>
            <a:custGeom>
              <a:avLst/>
              <a:gdLst>
                <a:gd name="connsiteX0" fmla="*/ 914344 w 3556001"/>
                <a:gd name="connsiteY0" fmla="*/ 1091 h 2346051"/>
                <a:gd name="connsiteX1" fmla="*/ 2430863 w 3556001"/>
                <a:gd name="connsiteY1" fmla="*/ 596106 h 2346051"/>
                <a:gd name="connsiteX2" fmla="*/ 3438830 w 3556001"/>
                <a:gd name="connsiteY2" fmla="*/ 2307077 h 2346051"/>
                <a:gd name="connsiteX3" fmla="*/ 3401736 w 3556001"/>
                <a:gd name="connsiteY3" fmla="*/ 2346051 h 2346051"/>
                <a:gd name="connsiteX4" fmla="*/ 0 w 3556001"/>
                <a:gd name="connsiteY4" fmla="*/ 2346051 h 2346051"/>
                <a:gd name="connsiteX5" fmla="*/ 0 w 3556001"/>
                <a:gd name="connsiteY5" fmla="*/ 199042 h 2346051"/>
                <a:gd name="connsiteX6" fmla="*/ 98382 w 3556001"/>
                <a:gd name="connsiteY6" fmla="*/ 151316 h 2346051"/>
                <a:gd name="connsiteX7" fmla="*/ 914344 w 3556001"/>
                <a:gd name="connsiteY7" fmla="*/ 1091 h 2346051"/>
                <a:gd name="connsiteX0-1" fmla="*/ 914344 w 3560405"/>
                <a:gd name="connsiteY0-2" fmla="*/ 1091 h 2346051"/>
                <a:gd name="connsiteX1-3" fmla="*/ 2469465 w 3560405"/>
                <a:gd name="connsiteY1-4" fmla="*/ 728614 h 2346051"/>
                <a:gd name="connsiteX2-5" fmla="*/ 3438830 w 3560405"/>
                <a:gd name="connsiteY2-6" fmla="*/ 2307077 h 2346051"/>
                <a:gd name="connsiteX3-7" fmla="*/ 3401736 w 3560405"/>
                <a:gd name="connsiteY3-8" fmla="*/ 2346051 h 2346051"/>
                <a:gd name="connsiteX4-9" fmla="*/ 0 w 3560405"/>
                <a:gd name="connsiteY4-10" fmla="*/ 2346051 h 2346051"/>
                <a:gd name="connsiteX5-11" fmla="*/ 0 w 3560405"/>
                <a:gd name="connsiteY5-12" fmla="*/ 199042 h 2346051"/>
                <a:gd name="connsiteX6-13" fmla="*/ 98382 w 3560405"/>
                <a:gd name="connsiteY6-14" fmla="*/ 151316 h 2346051"/>
                <a:gd name="connsiteX7-15" fmla="*/ 914344 w 3560405"/>
                <a:gd name="connsiteY7-16" fmla="*/ 1091 h 2346051"/>
                <a:gd name="connsiteX0-17" fmla="*/ 914344 w 3401736"/>
                <a:gd name="connsiteY0-18" fmla="*/ 1091 h 2346051"/>
                <a:gd name="connsiteX1-19" fmla="*/ 2469465 w 3401736"/>
                <a:gd name="connsiteY1-20" fmla="*/ 728614 h 2346051"/>
                <a:gd name="connsiteX2-21" fmla="*/ 3013784 w 3401736"/>
                <a:gd name="connsiteY2-22" fmla="*/ 1847630 h 2346051"/>
                <a:gd name="connsiteX3-23" fmla="*/ 3401736 w 3401736"/>
                <a:gd name="connsiteY3-24" fmla="*/ 2346051 h 2346051"/>
                <a:gd name="connsiteX4-25" fmla="*/ 0 w 3401736"/>
                <a:gd name="connsiteY4-26" fmla="*/ 2346051 h 2346051"/>
                <a:gd name="connsiteX5-27" fmla="*/ 0 w 3401736"/>
                <a:gd name="connsiteY5-28" fmla="*/ 199042 h 2346051"/>
                <a:gd name="connsiteX6-29" fmla="*/ 98382 w 3401736"/>
                <a:gd name="connsiteY6-30" fmla="*/ 151316 h 2346051"/>
                <a:gd name="connsiteX7-31" fmla="*/ 914344 w 3401736"/>
                <a:gd name="connsiteY7-32" fmla="*/ 1091 h 2346051"/>
                <a:gd name="connsiteX0-33" fmla="*/ 914344 w 3143791"/>
                <a:gd name="connsiteY0-34" fmla="*/ 1091 h 2346051"/>
                <a:gd name="connsiteX1-35" fmla="*/ 2469465 w 3143791"/>
                <a:gd name="connsiteY1-36" fmla="*/ 728614 h 2346051"/>
                <a:gd name="connsiteX2-37" fmla="*/ 3013784 w 3143791"/>
                <a:gd name="connsiteY2-38" fmla="*/ 1847630 h 2346051"/>
                <a:gd name="connsiteX3-39" fmla="*/ 0 w 3143791"/>
                <a:gd name="connsiteY3-40" fmla="*/ 2346051 h 2346051"/>
                <a:gd name="connsiteX4-41" fmla="*/ 0 w 3143791"/>
                <a:gd name="connsiteY4-42" fmla="*/ 199042 h 2346051"/>
                <a:gd name="connsiteX5-43" fmla="*/ 98382 w 3143791"/>
                <a:gd name="connsiteY5-44" fmla="*/ 151316 h 2346051"/>
                <a:gd name="connsiteX6-45" fmla="*/ 914344 w 3143791"/>
                <a:gd name="connsiteY6-46" fmla="*/ 1091 h 2346051"/>
                <a:gd name="connsiteX0-47" fmla="*/ 0 w 3143791"/>
                <a:gd name="connsiteY0-48" fmla="*/ 2346051 h 2405814"/>
                <a:gd name="connsiteX1-49" fmla="*/ 0 w 3143791"/>
                <a:gd name="connsiteY1-50" fmla="*/ 199042 h 2405814"/>
                <a:gd name="connsiteX2-51" fmla="*/ 98382 w 3143791"/>
                <a:gd name="connsiteY2-52" fmla="*/ 151316 h 2405814"/>
                <a:gd name="connsiteX3-53" fmla="*/ 914344 w 3143791"/>
                <a:gd name="connsiteY3-54" fmla="*/ 1091 h 2405814"/>
                <a:gd name="connsiteX4-55" fmla="*/ 2469465 w 3143791"/>
                <a:gd name="connsiteY4-56" fmla="*/ 728614 h 2405814"/>
                <a:gd name="connsiteX5-57" fmla="*/ 3013784 w 3143791"/>
                <a:gd name="connsiteY5-58" fmla="*/ 1847630 h 2405814"/>
                <a:gd name="connsiteX6-59" fmla="*/ 57948 w 3143791"/>
                <a:gd name="connsiteY6-60" fmla="*/ 2405814 h 2405814"/>
                <a:gd name="connsiteX0-61" fmla="*/ 0 w 3143791"/>
                <a:gd name="connsiteY0-62" fmla="*/ 2346051 h 2346051"/>
                <a:gd name="connsiteX1-63" fmla="*/ 0 w 3143791"/>
                <a:gd name="connsiteY1-64" fmla="*/ 199042 h 2346051"/>
                <a:gd name="connsiteX2-65" fmla="*/ 98382 w 3143791"/>
                <a:gd name="connsiteY2-66" fmla="*/ 151316 h 2346051"/>
                <a:gd name="connsiteX3-67" fmla="*/ 914344 w 3143791"/>
                <a:gd name="connsiteY3-68" fmla="*/ 1091 h 2346051"/>
                <a:gd name="connsiteX4-69" fmla="*/ 2469465 w 3143791"/>
                <a:gd name="connsiteY4-70" fmla="*/ 728614 h 2346051"/>
                <a:gd name="connsiteX5-71" fmla="*/ 3013784 w 3143791"/>
                <a:gd name="connsiteY5-72" fmla="*/ 1847630 h 2346051"/>
                <a:gd name="connsiteX6-73" fmla="*/ 2212347 w 3143791"/>
                <a:gd name="connsiteY6-74" fmla="*/ 2046590 h 2346051"/>
                <a:gd name="connsiteX0-75" fmla="*/ 0 w 3180028"/>
                <a:gd name="connsiteY0-76" fmla="*/ 538753 h 2046590"/>
                <a:gd name="connsiteX1-77" fmla="*/ 36237 w 3180028"/>
                <a:gd name="connsiteY1-78" fmla="*/ 199042 h 2046590"/>
                <a:gd name="connsiteX2-79" fmla="*/ 134619 w 3180028"/>
                <a:gd name="connsiteY2-80" fmla="*/ 151316 h 2046590"/>
                <a:gd name="connsiteX3-81" fmla="*/ 950581 w 3180028"/>
                <a:gd name="connsiteY3-82" fmla="*/ 1091 h 2046590"/>
                <a:gd name="connsiteX4-83" fmla="*/ 2505702 w 3180028"/>
                <a:gd name="connsiteY4-84" fmla="*/ 728614 h 2046590"/>
                <a:gd name="connsiteX5-85" fmla="*/ 3050021 w 3180028"/>
                <a:gd name="connsiteY5-86" fmla="*/ 1847630 h 2046590"/>
                <a:gd name="connsiteX6-87" fmla="*/ 2248584 w 3180028"/>
                <a:gd name="connsiteY6-88" fmla="*/ 2046590 h 2046590"/>
                <a:gd name="connsiteX0-89" fmla="*/ 0 w 3180028"/>
                <a:gd name="connsiteY0-90" fmla="*/ 538753 h 2046590"/>
                <a:gd name="connsiteX1-91" fmla="*/ 134619 w 3180028"/>
                <a:gd name="connsiteY1-92" fmla="*/ 151316 h 2046590"/>
                <a:gd name="connsiteX2-93" fmla="*/ 950581 w 3180028"/>
                <a:gd name="connsiteY2-94" fmla="*/ 1091 h 2046590"/>
                <a:gd name="connsiteX3-95" fmla="*/ 2505702 w 3180028"/>
                <a:gd name="connsiteY3-96" fmla="*/ 728614 h 2046590"/>
                <a:gd name="connsiteX4-97" fmla="*/ 3050021 w 3180028"/>
                <a:gd name="connsiteY4-98" fmla="*/ 1847630 h 2046590"/>
                <a:gd name="connsiteX5-99" fmla="*/ 2248584 w 3180028"/>
                <a:gd name="connsiteY5-100" fmla="*/ 2046590 h 2046590"/>
                <a:gd name="connsiteX0-101" fmla="*/ 0 w 3045409"/>
                <a:gd name="connsiteY0-102" fmla="*/ 151316 h 2046590"/>
                <a:gd name="connsiteX1-103" fmla="*/ 815962 w 3045409"/>
                <a:gd name="connsiteY1-104" fmla="*/ 1091 h 2046590"/>
                <a:gd name="connsiteX2-105" fmla="*/ 2371083 w 3045409"/>
                <a:gd name="connsiteY2-106" fmla="*/ 728614 h 2046590"/>
                <a:gd name="connsiteX3-107" fmla="*/ 2915402 w 3045409"/>
                <a:gd name="connsiteY3-108" fmla="*/ 1847630 h 2046590"/>
                <a:gd name="connsiteX4-109" fmla="*/ 2113965 w 3045409"/>
                <a:gd name="connsiteY4-110" fmla="*/ 2046590 h 2046590"/>
                <a:gd name="connsiteX0-111" fmla="*/ 0 w 3045409"/>
                <a:gd name="connsiteY0-112" fmla="*/ 151316 h 1847630"/>
                <a:gd name="connsiteX1-113" fmla="*/ 815962 w 3045409"/>
                <a:gd name="connsiteY1-114" fmla="*/ 1091 h 1847630"/>
                <a:gd name="connsiteX2-115" fmla="*/ 2371083 w 3045409"/>
                <a:gd name="connsiteY2-116" fmla="*/ 728614 h 1847630"/>
                <a:gd name="connsiteX3-117" fmla="*/ 2915402 w 3045409"/>
                <a:gd name="connsiteY3-118" fmla="*/ 1847630 h 1847630"/>
              </a:gdLst>
              <a:ahLst/>
              <a:cxnLst>
                <a:cxn ang="0">
                  <a:pos x="connsiteX0-1" y="connsiteY0-2"/>
                </a:cxn>
                <a:cxn ang="0">
                  <a:pos x="connsiteX1-3" y="connsiteY1-4"/>
                </a:cxn>
                <a:cxn ang="0">
                  <a:pos x="connsiteX2-5" y="connsiteY2-6"/>
                </a:cxn>
                <a:cxn ang="0">
                  <a:pos x="connsiteX3-7" y="connsiteY3-8"/>
                </a:cxn>
              </a:cxnLst>
              <a:rect l="l" t="t" r="r" b="b"/>
              <a:pathLst>
                <a:path w="3045409" h="1847630">
                  <a:moveTo>
                    <a:pt x="0" y="151316"/>
                  </a:moveTo>
                  <a:cubicBezTo>
                    <a:pt x="257183" y="40829"/>
                    <a:pt x="533329" y="-8113"/>
                    <a:pt x="815962" y="1091"/>
                  </a:cubicBezTo>
                  <a:cubicBezTo>
                    <a:pt x="1324702" y="17657"/>
                    <a:pt x="2021176" y="420858"/>
                    <a:pt x="2371083" y="728614"/>
                  </a:cubicBezTo>
                  <a:cubicBezTo>
                    <a:pt x="2720990" y="1036370"/>
                    <a:pt x="3307350" y="1346069"/>
                    <a:pt x="2915402" y="1847630"/>
                  </a:cubicBezTo>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7"/>
            <p:cNvSpPr/>
            <p:nvPr/>
          </p:nvSpPr>
          <p:spPr>
            <a:xfrm rot="10800000" flipH="1">
              <a:off x="660400" y="349689"/>
              <a:ext cx="914400" cy="679011"/>
            </a:xfrm>
            <a:custGeom>
              <a:avLst/>
              <a:gdLst>
                <a:gd name="connsiteX0" fmla="*/ 0 w 550333"/>
                <a:gd name="connsiteY0" fmla="*/ 287867 h 364067"/>
                <a:gd name="connsiteX1" fmla="*/ 245533 w 550333"/>
                <a:gd name="connsiteY1" fmla="*/ 0 h 364067"/>
                <a:gd name="connsiteX2" fmla="*/ 550333 w 550333"/>
                <a:gd name="connsiteY2" fmla="*/ 364067 h 364067"/>
                <a:gd name="connsiteX3" fmla="*/ 0 w 550333"/>
                <a:gd name="connsiteY3" fmla="*/ 287867 h 364067"/>
                <a:gd name="connsiteX0-1" fmla="*/ 0 w 554758"/>
                <a:gd name="connsiteY0-2" fmla="*/ 287867 h 380937"/>
                <a:gd name="connsiteX1-3" fmla="*/ 245533 w 554758"/>
                <a:gd name="connsiteY1-4" fmla="*/ 0 h 380937"/>
                <a:gd name="connsiteX2-5" fmla="*/ 550333 w 554758"/>
                <a:gd name="connsiteY2-6" fmla="*/ 364067 h 380937"/>
                <a:gd name="connsiteX3-7" fmla="*/ 0 w 554758"/>
                <a:gd name="connsiteY3-8" fmla="*/ 287867 h 380937"/>
                <a:gd name="connsiteX0-9" fmla="*/ 0 w 556881"/>
                <a:gd name="connsiteY0-10" fmla="*/ 287867 h 404820"/>
                <a:gd name="connsiteX1-11" fmla="*/ 245533 w 556881"/>
                <a:gd name="connsiteY1-12" fmla="*/ 0 h 404820"/>
                <a:gd name="connsiteX2-13" fmla="*/ 550333 w 556881"/>
                <a:gd name="connsiteY2-14" fmla="*/ 364067 h 404820"/>
                <a:gd name="connsiteX3-15" fmla="*/ 0 w 556881"/>
                <a:gd name="connsiteY3-16" fmla="*/ 287867 h 404820"/>
                <a:gd name="connsiteX0-17" fmla="*/ 0 w 499499"/>
                <a:gd name="connsiteY0-18" fmla="*/ 287867 h 380660"/>
                <a:gd name="connsiteX1-19" fmla="*/ 245533 w 499499"/>
                <a:gd name="connsiteY1-20" fmla="*/ 0 h 380660"/>
                <a:gd name="connsiteX2-21" fmla="*/ 491389 w 499499"/>
                <a:gd name="connsiteY2-22" fmla="*/ 332861 h 380660"/>
                <a:gd name="connsiteX3-23" fmla="*/ 0 w 499499"/>
                <a:gd name="connsiteY3-24" fmla="*/ 287867 h 380660"/>
                <a:gd name="connsiteX0-25" fmla="*/ 5364 w 502098"/>
                <a:gd name="connsiteY0-26" fmla="*/ 288039 h 380832"/>
                <a:gd name="connsiteX1-27" fmla="*/ 250897 w 502098"/>
                <a:gd name="connsiteY1-28" fmla="*/ 172 h 380832"/>
                <a:gd name="connsiteX2-29" fmla="*/ 496753 w 502098"/>
                <a:gd name="connsiteY2-30" fmla="*/ 333033 h 380832"/>
                <a:gd name="connsiteX3-31" fmla="*/ 5364 w 502098"/>
                <a:gd name="connsiteY3-32" fmla="*/ 288039 h 380832"/>
                <a:gd name="connsiteX0-33" fmla="*/ 6042 w 503451"/>
                <a:gd name="connsiteY0-34" fmla="*/ 291633 h 384426"/>
                <a:gd name="connsiteX1-35" fmla="*/ 251575 w 503451"/>
                <a:gd name="connsiteY1-36" fmla="*/ 3766 h 384426"/>
                <a:gd name="connsiteX2-37" fmla="*/ 497431 w 503451"/>
                <a:gd name="connsiteY2-38" fmla="*/ 336627 h 384426"/>
                <a:gd name="connsiteX3-39" fmla="*/ 6042 w 503451"/>
                <a:gd name="connsiteY3-40" fmla="*/ 291633 h 384426"/>
                <a:gd name="connsiteX0-41" fmla="*/ 6576 w 502883"/>
                <a:gd name="connsiteY0-42" fmla="*/ 254042 h 319353"/>
                <a:gd name="connsiteX1-43" fmla="*/ 234772 w 502883"/>
                <a:gd name="connsiteY1-44" fmla="*/ 4315 h 319353"/>
                <a:gd name="connsiteX2-45" fmla="*/ 497965 w 502883"/>
                <a:gd name="connsiteY2-46" fmla="*/ 299036 h 319353"/>
                <a:gd name="connsiteX3-47" fmla="*/ 6576 w 502883"/>
                <a:gd name="connsiteY3-48" fmla="*/ 254042 h 319353"/>
                <a:gd name="connsiteX0-49" fmla="*/ 6576 w 502883"/>
                <a:gd name="connsiteY0-50" fmla="*/ 254042 h 364273"/>
                <a:gd name="connsiteX1-51" fmla="*/ 234772 w 502883"/>
                <a:gd name="connsiteY1-52" fmla="*/ 4315 h 364273"/>
                <a:gd name="connsiteX2-53" fmla="*/ 497965 w 502883"/>
                <a:gd name="connsiteY2-54" fmla="*/ 299036 h 364273"/>
                <a:gd name="connsiteX3-55" fmla="*/ 6576 w 502883"/>
                <a:gd name="connsiteY3-56" fmla="*/ 254042 h 364273"/>
                <a:gd name="connsiteX0-57" fmla="*/ 6576 w 502883"/>
                <a:gd name="connsiteY0-58" fmla="*/ 254042 h 318227"/>
                <a:gd name="connsiteX1-59" fmla="*/ 234772 w 502883"/>
                <a:gd name="connsiteY1-60" fmla="*/ 4315 h 318227"/>
                <a:gd name="connsiteX2-61" fmla="*/ 497965 w 502883"/>
                <a:gd name="connsiteY2-62" fmla="*/ 299036 h 318227"/>
                <a:gd name="connsiteX3-63" fmla="*/ 6576 w 502883"/>
                <a:gd name="connsiteY3-64" fmla="*/ 254042 h 318227"/>
                <a:gd name="connsiteX0-65" fmla="*/ 7499 w 503806"/>
                <a:gd name="connsiteY0-66" fmla="*/ 256793 h 356445"/>
                <a:gd name="connsiteX1-67" fmla="*/ 235695 w 503806"/>
                <a:gd name="connsiteY1-68" fmla="*/ 7066 h 356445"/>
                <a:gd name="connsiteX2-69" fmla="*/ 498888 w 503806"/>
                <a:gd name="connsiteY2-70" fmla="*/ 301787 h 356445"/>
                <a:gd name="connsiteX3-71" fmla="*/ 7499 w 503806"/>
                <a:gd name="connsiteY3-72" fmla="*/ 256793 h 356445"/>
                <a:gd name="connsiteX0-73" fmla="*/ 3419 w 424423"/>
                <a:gd name="connsiteY0-74" fmla="*/ 249803 h 299206"/>
                <a:gd name="connsiteX1-75" fmla="*/ 231615 w 424423"/>
                <a:gd name="connsiteY1-76" fmla="*/ 76 h 299206"/>
                <a:gd name="connsiteX2-77" fmla="*/ 418527 w 424423"/>
                <a:gd name="connsiteY2-78" fmla="*/ 277460 h 299206"/>
                <a:gd name="connsiteX3-79" fmla="*/ 3419 w 424423"/>
                <a:gd name="connsiteY3-80" fmla="*/ 249803 h 299206"/>
                <a:gd name="connsiteX0-81" fmla="*/ 3419 w 443266"/>
                <a:gd name="connsiteY0-82" fmla="*/ 249803 h 328404"/>
                <a:gd name="connsiteX1-83" fmla="*/ 231615 w 443266"/>
                <a:gd name="connsiteY1-84" fmla="*/ 76 h 328404"/>
                <a:gd name="connsiteX2-85" fmla="*/ 418527 w 443266"/>
                <a:gd name="connsiteY2-86" fmla="*/ 277460 h 328404"/>
                <a:gd name="connsiteX3-87" fmla="*/ 3419 w 443266"/>
                <a:gd name="connsiteY3-88" fmla="*/ 249803 h 328404"/>
                <a:gd name="connsiteX0-89" fmla="*/ 5963 w 456159"/>
                <a:gd name="connsiteY0-90" fmla="*/ 249803 h 328404"/>
                <a:gd name="connsiteX1-91" fmla="*/ 234159 w 456159"/>
                <a:gd name="connsiteY1-92" fmla="*/ 76 h 328404"/>
                <a:gd name="connsiteX2-93" fmla="*/ 421071 w 456159"/>
                <a:gd name="connsiteY2-94" fmla="*/ 277460 h 328404"/>
                <a:gd name="connsiteX3-95" fmla="*/ 5963 w 456159"/>
                <a:gd name="connsiteY3-96" fmla="*/ 249803 h 328404"/>
                <a:gd name="connsiteX0-97" fmla="*/ 7001 w 457197"/>
                <a:gd name="connsiteY0-98" fmla="*/ 249820 h 339505"/>
                <a:gd name="connsiteX1-99" fmla="*/ 235197 w 457197"/>
                <a:gd name="connsiteY1-100" fmla="*/ 93 h 339505"/>
                <a:gd name="connsiteX2-101" fmla="*/ 422109 w 457197"/>
                <a:gd name="connsiteY2-102" fmla="*/ 277477 h 339505"/>
                <a:gd name="connsiteX3-103" fmla="*/ 7001 w 457197"/>
                <a:gd name="connsiteY3-104" fmla="*/ 249820 h 339505"/>
              </a:gdLst>
              <a:ahLst/>
              <a:cxnLst>
                <a:cxn ang="0">
                  <a:pos x="connsiteX0-1" y="connsiteY0-2"/>
                </a:cxn>
                <a:cxn ang="0">
                  <a:pos x="connsiteX1-3" y="connsiteY1-4"/>
                </a:cxn>
                <a:cxn ang="0">
                  <a:pos x="connsiteX2-5" y="connsiteY2-6"/>
                </a:cxn>
                <a:cxn ang="0">
                  <a:pos x="connsiteX3-7" y="connsiteY3-8"/>
                </a:cxn>
              </a:cxnLst>
              <a:rect l="l" t="t" r="r" b="b"/>
              <a:pathLst>
                <a:path w="457197" h="339505">
                  <a:moveTo>
                    <a:pt x="7001" y="249820"/>
                  </a:moveTo>
                  <a:cubicBezTo>
                    <a:pt x="-27619" y="161981"/>
                    <a:pt x="68928" y="-4516"/>
                    <a:pt x="235197" y="93"/>
                  </a:cubicBezTo>
                  <a:cubicBezTo>
                    <a:pt x="401466" y="4702"/>
                    <a:pt x="519086" y="169977"/>
                    <a:pt x="422109" y="277477"/>
                  </a:cubicBezTo>
                  <a:cubicBezTo>
                    <a:pt x="325132" y="384977"/>
                    <a:pt x="41621" y="337659"/>
                    <a:pt x="7001" y="249820"/>
                  </a:cubicBezTo>
                  <a:close/>
                </a:path>
              </a:pathLst>
            </a:custGeom>
            <a:solidFill>
              <a:schemeClr val="accent2">
                <a:lumMod val="10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3"/>
            <p:cNvSpPr/>
            <p:nvPr/>
          </p:nvSpPr>
          <p:spPr>
            <a:xfrm>
              <a:off x="9998162" y="5990259"/>
              <a:ext cx="2193839" cy="867741"/>
            </a:xfrm>
            <a:custGeom>
              <a:avLst/>
              <a:gdLst>
                <a:gd name="connsiteX0" fmla="*/ 4820955 w 5443637"/>
                <a:gd name="connsiteY0" fmla="*/ 1710 h 2153151"/>
                <a:gd name="connsiteX1" fmla="*/ 4936706 w 5443637"/>
                <a:gd name="connsiteY1" fmla="*/ 1902 h 2153151"/>
                <a:gd name="connsiteX2" fmla="*/ 5425038 w 5443637"/>
                <a:gd name="connsiteY2" fmla="*/ 103193 h 2153151"/>
                <a:gd name="connsiteX3" fmla="*/ 5443637 w 5443637"/>
                <a:gd name="connsiteY3" fmla="*/ 110181 h 2153151"/>
                <a:gd name="connsiteX4" fmla="*/ 5443637 w 5443637"/>
                <a:gd name="connsiteY4" fmla="*/ 2153151 h 2153151"/>
                <a:gd name="connsiteX5" fmla="*/ 0 w 5443637"/>
                <a:gd name="connsiteY5" fmla="*/ 2153151 h 2153151"/>
                <a:gd name="connsiteX6" fmla="*/ 49 w 5443637"/>
                <a:gd name="connsiteY6" fmla="*/ 2147092 h 2153151"/>
                <a:gd name="connsiteX7" fmla="*/ 2722897 w 5443637"/>
                <a:gd name="connsiteY7" fmla="*/ 945178 h 2153151"/>
                <a:gd name="connsiteX8" fmla="*/ 4820955 w 5443637"/>
                <a:gd name="connsiteY8" fmla="*/ 1710 h 2153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43637" h="2153151">
                  <a:moveTo>
                    <a:pt x="4820955" y="1710"/>
                  </a:moveTo>
                  <a:cubicBezTo>
                    <a:pt x="4860212" y="-598"/>
                    <a:pt x="4898807" y="-605"/>
                    <a:pt x="4936706" y="1902"/>
                  </a:cubicBezTo>
                  <a:cubicBezTo>
                    <a:pt x="5088304" y="11929"/>
                    <a:pt x="5257548" y="46219"/>
                    <a:pt x="5425038" y="103193"/>
                  </a:cubicBezTo>
                  <a:lnTo>
                    <a:pt x="5443637" y="110181"/>
                  </a:lnTo>
                  <a:lnTo>
                    <a:pt x="5443637" y="2153151"/>
                  </a:lnTo>
                  <a:lnTo>
                    <a:pt x="0" y="2153151"/>
                  </a:lnTo>
                  <a:lnTo>
                    <a:pt x="49" y="2147092"/>
                  </a:lnTo>
                  <a:cubicBezTo>
                    <a:pt x="70034" y="802590"/>
                    <a:pt x="1925655" y="1313495"/>
                    <a:pt x="2722897" y="945178"/>
                  </a:cubicBezTo>
                  <a:cubicBezTo>
                    <a:pt x="3494422" y="588743"/>
                    <a:pt x="4232107" y="36324"/>
                    <a:pt x="4820955" y="1710"/>
                  </a:cubicBezTo>
                  <a:close/>
                </a:path>
              </a:pathLst>
            </a:custGeom>
            <a:solidFill>
              <a:schemeClr val="accent2">
                <a:lumMod val="10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4"/>
            <p:cNvSpPr/>
            <p:nvPr/>
          </p:nvSpPr>
          <p:spPr>
            <a:xfrm>
              <a:off x="9867899" y="5964057"/>
              <a:ext cx="2308057" cy="918005"/>
            </a:xfrm>
            <a:custGeom>
              <a:avLst/>
              <a:gdLst>
                <a:gd name="connsiteX0" fmla="*/ 0 w 7507705"/>
                <a:gd name="connsiteY0" fmla="*/ 2310063 h 2310063"/>
                <a:gd name="connsiteX1" fmla="*/ 1443789 w 7507705"/>
                <a:gd name="connsiteY1" fmla="*/ 981777 h 2310063"/>
                <a:gd name="connsiteX2" fmla="*/ 5111015 w 7507705"/>
                <a:gd name="connsiteY2" fmla="*/ 0 h 2310063"/>
                <a:gd name="connsiteX3" fmla="*/ 7507705 w 7507705"/>
                <a:gd name="connsiteY3" fmla="*/ 760396 h 2310063"/>
                <a:gd name="connsiteX0-1" fmla="*/ 0 w 7517330"/>
                <a:gd name="connsiteY0-2" fmla="*/ 2252312 h 2252312"/>
                <a:gd name="connsiteX1-3" fmla="*/ 1453414 w 7517330"/>
                <a:gd name="connsiteY1-4" fmla="*/ 981777 h 2252312"/>
                <a:gd name="connsiteX2-5" fmla="*/ 5120640 w 7517330"/>
                <a:gd name="connsiteY2-6" fmla="*/ 0 h 2252312"/>
                <a:gd name="connsiteX3-7" fmla="*/ 7517330 w 7517330"/>
                <a:gd name="connsiteY3-8" fmla="*/ 760396 h 2252312"/>
                <a:gd name="connsiteX0-9" fmla="*/ 0 w 7517330"/>
                <a:gd name="connsiteY0-10" fmla="*/ 2252312 h 2252312"/>
                <a:gd name="connsiteX1-11" fmla="*/ 1453414 w 7517330"/>
                <a:gd name="connsiteY1-12" fmla="*/ 981777 h 2252312"/>
                <a:gd name="connsiteX2-13" fmla="*/ 5120640 w 7517330"/>
                <a:gd name="connsiteY2-14" fmla="*/ 0 h 2252312"/>
                <a:gd name="connsiteX3-15" fmla="*/ 7517330 w 7517330"/>
                <a:gd name="connsiteY3-16" fmla="*/ 760396 h 2252312"/>
                <a:gd name="connsiteX0-17" fmla="*/ 0 w 7517330"/>
                <a:gd name="connsiteY0-18" fmla="*/ 2252312 h 2252312"/>
                <a:gd name="connsiteX1-19" fmla="*/ 1453414 w 7517330"/>
                <a:gd name="connsiteY1-20" fmla="*/ 981777 h 2252312"/>
                <a:gd name="connsiteX2-21" fmla="*/ 5120640 w 7517330"/>
                <a:gd name="connsiteY2-22" fmla="*/ 0 h 2252312"/>
                <a:gd name="connsiteX3-23" fmla="*/ 7517330 w 7517330"/>
                <a:gd name="connsiteY3-24" fmla="*/ 760396 h 2252312"/>
                <a:gd name="connsiteX0-25" fmla="*/ 0 w 7517330"/>
                <a:gd name="connsiteY0-26" fmla="*/ 2252312 h 2252312"/>
                <a:gd name="connsiteX1-27" fmla="*/ 1511166 w 7517330"/>
                <a:gd name="connsiteY1-28" fmla="*/ 1366787 h 2252312"/>
                <a:gd name="connsiteX2-29" fmla="*/ 5120640 w 7517330"/>
                <a:gd name="connsiteY2-30" fmla="*/ 0 h 2252312"/>
                <a:gd name="connsiteX3-31" fmla="*/ 7517330 w 7517330"/>
                <a:gd name="connsiteY3-32" fmla="*/ 760396 h 2252312"/>
                <a:gd name="connsiteX0-33" fmla="*/ 0 w 7517330"/>
                <a:gd name="connsiteY0-34" fmla="*/ 2252312 h 2252312"/>
                <a:gd name="connsiteX1-35" fmla="*/ 1511166 w 7517330"/>
                <a:gd name="connsiteY1-36" fmla="*/ 1366787 h 2252312"/>
                <a:gd name="connsiteX2-37" fmla="*/ 5120640 w 7517330"/>
                <a:gd name="connsiteY2-38" fmla="*/ 0 h 2252312"/>
                <a:gd name="connsiteX3-39" fmla="*/ 7517330 w 7517330"/>
                <a:gd name="connsiteY3-40" fmla="*/ 760396 h 2252312"/>
                <a:gd name="connsiteX0-41" fmla="*/ 0 w 7517330"/>
                <a:gd name="connsiteY0-42" fmla="*/ 2252312 h 2252312"/>
                <a:gd name="connsiteX1-43" fmla="*/ 1511166 w 7517330"/>
                <a:gd name="connsiteY1-44" fmla="*/ 1366787 h 2252312"/>
                <a:gd name="connsiteX2-45" fmla="*/ 5120640 w 7517330"/>
                <a:gd name="connsiteY2-46" fmla="*/ 0 h 2252312"/>
                <a:gd name="connsiteX3-47" fmla="*/ 7517330 w 7517330"/>
                <a:gd name="connsiteY3-48" fmla="*/ 760396 h 2252312"/>
                <a:gd name="connsiteX0-49" fmla="*/ 0 w 7449953"/>
                <a:gd name="connsiteY0-50" fmla="*/ 2252312 h 2252312"/>
                <a:gd name="connsiteX1-51" fmla="*/ 1443789 w 7449953"/>
                <a:gd name="connsiteY1-52" fmla="*/ 1366787 h 2252312"/>
                <a:gd name="connsiteX2-53" fmla="*/ 5053263 w 7449953"/>
                <a:gd name="connsiteY2-54" fmla="*/ 0 h 2252312"/>
                <a:gd name="connsiteX3-55" fmla="*/ 7449953 w 7449953"/>
                <a:gd name="connsiteY3-56" fmla="*/ 760396 h 2252312"/>
                <a:gd name="connsiteX0-57" fmla="*/ 0 w 7449953"/>
                <a:gd name="connsiteY0-58" fmla="*/ 2286069 h 2286069"/>
                <a:gd name="connsiteX1-59" fmla="*/ 1443789 w 7449953"/>
                <a:gd name="connsiteY1-60" fmla="*/ 1400544 h 2286069"/>
                <a:gd name="connsiteX2-61" fmla="*/ 5053263 w 7449953"/>
                <a:gd name="connsiteY2-62" fmla="*/ 33757 h 2286069"/>
                <a:gd name="connsiteX3-63" fmla="*/ 7449953 w 7449953"/>
                <a:gd name="connsiteY3-64" fmla="*/ 794153 h 2286069"/>
                <a:gd name="connsiteX0-65" fmla="*/ 0 w 7449953"/>
                <a:gd name="connsiteY0-66" fmla="*/ 2276635 h 2276635"/>
                <a:gd name="connsiteX1-67" fmla="*/ 1443789 w 7449953"/>
                <a:gd name="connsiteY1-68" fmla="*/ 1391110 h 2276635"/>
                <a:gd name="connsiteX2-69" fmla="*/ 5005137 w 7449953"/>
                <a:gd name="connsiteY2-70" fmla="*/ 33948 h 2276635"/>
                <a:gd name="connsiteX3-71" fmla="*/ 7449953 w 7449953"/>
                <a:gd name="connsiteY3-72" fmla="*/ 784719 h 2276635"/>
                <a:gd name="connsiteX0-73" fmla="*/ 0 w 6391174"/>
                <a:gd name="connsiteY0-74" fmla="*/ 2242736 h 2242736"/>
                <a:gd name="connsiteX1-75" fmla="*/ 1443789 w 6391174"/>
                <a:gd name="connsiteY1-76" fmla="*/ 1357211 h 2242736"/>
                <a:gd name="connsiteX2-77" fmla="*/ 5005137 w 6391174"/>
                <a:gd name="connsiteY2-78" fmla="*/ 49 h 2242736"/>
                <a:gd name="connsiteX3-79" fmla="*/ 6391174 w 6391174"/>
                <a:gd name="connsiteY3-80" fmla="*/ 1405338 h 2242736"/>
                <a:gd name="connsiteX0-81" fmla="*/ 0 w 6391174"/>
                <a:gd name="connsiteY0-82" fmla="*/ 2242736 h 2242736"/>
                <a:gd name="connsiteX1-83" fmla="*/ 1443789 w 6391174"/>
                <a:gd name="connsiteY1-84" fmla="*/ 1357211 h 2242736"/>
                <a:gd name="connsiteX2-85" fmla="*/ 5005137 w 6391174"/>
                <a:gd name="connsiteY2-86" fmla="*/ 49 h 2242736"/>
                <a:gd name="connsiteX3-87" fmla="*/ 6391174 w 6391174"/>
                <a:gd name="connsiteY3-88" fmla="*/ 1405338 h 2242736"/>
                <a:gd name="connsiteX0-89" fmla="*/ 0 w 6391174"/>
                <a:gd name="connsiteY0-90" fmla="*/ 2243091 h 2243091"/>
                <a:gd name="connsiteX1-91" fmla="*/ 2531444 w 6391174"/>
                <a:gd name="connsiteY1-92" fmla="*/ 1270938 h 2243091"/>
                <a:gd name="connsiteX2-93" fmla="*/ 5005137 w 6391174"/>
                <a:gd name="connsiteY2-94" fmla="*/ 404 h 2243091"/>
                <a:gd name="connsiteX3-95" fmla="*/ 6391174 w 6391174"/>
                <a:gd name="connsiteY3-96" fmla="*/ 1405693 h 2243091"/>
                <a:gd name="connsiteX0-97" fmla="*/ 0 w 6391174"/>
                <a:gd name="connsiteY0-98" fmla="*/ 2243007 h 2243007"/>
                <a:gd name="connsiteX1-99" fmla="*/ 2531444 w 6391174"/>
                <a:gd name="connsiteY1-100" fmla="*/ 1270854 h 2243007"/>
                <a:gd name="connsiteX2-101" fmla="*/ 5005137 w 6391174"/>
                <a:gd name="connsiteY2-102" fmla="*/ 320 h 2243007"/>
                <a:gd name="connsiteX3-103" fmla="*/ 6391174 w 6391174"/>
                <a:gd name="connsiteY3-104" fmla="*/ 1405609 h 2243007"/>
                <a:gd name="connsiteX0-105" fmla="*/ 0 w 6391174"/>
                <a:gd name="connsiteY0-106" fmla="*/ 2281578 h 2281578"/>
                <a:gd name="connsiteX1-107" fmla="*/ 2531444 w 6391174"/>
                <a:gd name="connsiteY1-108" fmla="*/ 1309425 h 2281578"/>
                <a:gd name="connsiteX2-109" fmla="*/ 4754880 w 6391174"/>
                <a:gd name="connsiteY2-110" fmla="*/ 390 h 2281578"/>
                <a:gd name="connsiteX3-111" fmla="*/ 6391174 w 6391174"/>
                <a:gd name="connsiteY3-112" fmla="*/ 1444180 h 2281578"/>
                <a:gd name="connsiteX0-113" fmla="*/ 17 w 6391191"/>
                <a:gd name="connsiteY0-114" fmla="*/ 2281578 h 2281578"/>
                <a:gd name="connsiteX1-115" fmla="*/ 2531461 w 6391191"/>
                <a:gd name="connsiteY1-116" fmla="*/ 1309425 h 2281578"/>
                <a:gd name="connsiteX2-117" fmla="*/ 4754897 w 6391191"/>
                <a:gd name="connsiteY2-118" fmla="*/ 390 h 2281578"/>
                <a:gd name="connsiteX3-119" fmla="*/ 6391191 w 6391191"/>
                <a:gd name="connsiteY3-120" fmla="*/ 1444180 h 2281578"/>
                <a:gd name="connsiteX0-121" fmla="*/ 19 w 6285315"/>
                <a:gd name="connsiteY0-122" fmla="*/ 2271953 h 2271953"/>
                <a:gd name="connsiteX1-123" fmla="*/ 2425585 w 6285315"/>
                <a:gd name="connsiteY1-124" fmla="*/ 1309425 h 2271953"/>
                <a:gd name="connsiteX2-125" fmla="*/ 4649021 w 6285315"/>
                <a:gd name="connsiteY2-126" fmla="*/ 390 h 2271953"/>
                <a:gd name="connsiteX3-127" fmla="*/ 6285315 w 6285315"/>
                <a:gd name="connsiteY3-128" fmla="*/ 1444180 h 2271953"/>
                <a:gd name="connsiteX0-129" fmla="*/ 19 w 6285315"/>
                <a:gd name="connsiteY0-130" fmla="*/ 2271953 h 2271953"/>
                <a:gd name="connsiteX1-131" fmla="*/ 2425585 w 6285315"/>
                <a:gd name="connsiteY1-132" fmla="*/ 1309425 h 2271953"/>
                <a:gd name="connsiteX2-133" fmla="*/ 4649021 w 6285315"/>
                <a:gd name="connsiteY2-134" fmla="*/ 390 h 2271953"/>
                <a:gd name="connsiteX3-135" fmla="*/ 6285315 w 6285315"/>
                <a:gd name="connsiteY3-136" fmla="*/ 1444180 h 2271953"/>
                <a:gd name="connsiteX0-137" fmla="*/ 19 w 6285315"/>
                <a:gd name="connsiteY0-138" fmla="*/ 2282053 h 2282053"/>
                <a:gd name="connsiteX1-139" fmla="*/ 2425585 w 6285315"/>
                <a:gd name="connsiteY1-140" fmla="*/ 1319525 h 2282053"/>
                <a:gd name="connsiteX2-141" fmla="*/ 4649021 w 6285315"/>
                <a:gd name="connsiteY2-142" fmla="*/ 10490 h 2282053"/>
                <a:gd name="connsiteX3-143" fmla="*/ 6285315 w 6285315"/>
                <a:gd name="connsiteY3-144" fmla="*/ 1454280 h 2282053"/>
                <a:gd name="connsiteX0-145" fmla="*/ 19 w 5753482"/>
                <a:gd name="connsiteY0-146" fmla="*/ 2319564 h 2319564"/>
                <a:gd name="connsiteX1-147" fmla="*/ 2425585 w 5753482"/>
                <a:gd name="connsiteY1-148" fmla="*/ 1357036 h 2319564"/>
                <a:gd name="connsiteX2-149" fmla="*/ 4649021 w 5753482"/>
                <a:gd name="connsiteY2-150" fmla="*/ 48001 h 2319564"/>
                <a:gd name="connsiteX3-151" fmla="*/ 5753482 w 5753482"/>
                <a:gd name="connsiteY3-152" fmla="*/ 1010528 h 2319564"/>
                <a:gd name="connsiteX0-153" fmla="*/ 19 w 5753482"/>
                <a:gd name="connsiteY0-154" fmla="*/ 2277873 h 2277873"/>
                <a:gd name="connsiteX1-155" fmla="*/ 2425585 w 5753482"/>
                <a:gd name="connsiteY1-156" fmla="*/ 1315345 h 2277873"/>
                <a:gd name="connsiteX2-157" fmla="*/ 4649021 w 5753482"/>
                <a:gd name="connsiteY2-158" fmla="*/ 6310 h 2277873"/>
                <a:gd name="connsiteX3-159" fmla="*/ 5753482 w 5753482"/>
                <a:gd name="connsiteY3-160" fmla="*/ 968837 h 2277873"/>
              </a:gdLst>
              <a:ahLst/>
              <a:cxnLst>
                <a:cxn ang="0">
                  <a:pos x="connsiteX0-1" y="connsiteY0-2"/>
                </a:cxn>
                <a:cxn ang="0">
                  <a:pos x="connsiteX1-3" y="connsiteY1-4"/>
                </a:cxn>
                <a:cxn ang="0">
                  <a:pos x="connsiteX2-5" y="connsiteY2-6"/>
                </a:cxn>
                <a:cxn ang="0">
                  <a:pos x="connsiteX3-7" y="connsiteY3-8"/>
                </a:cxn>
              </a:cxnLst>
              <a:rect l="l" t="t" r="r" b="b"/>
              <a:pathLst>
                <a:path w="5753482" h="2277873">
                  <a:moveTo>
                    <a:pt x="19" y="2277873"/>
                  </a:moveTo>
                  <a:cubicBezTo>
                    <a:pt x="-6399" y="1113216"/>
                    <a:pt x="1650751" y="1693939"/>
                    <a:pt x="2425585" y="1315345"/>
                  </a:cubicBezTo>
                  <a:cubicBezTo>
                    <a:pt x="3200419" y="936751"/>
                    <a:pt x="4094372" y="64061"/>
                    <a:pt x="4649021" y="6310"/>
                  </a:cubicBezTo>
                  <a:cubicBezTo>
                    <a:pt x="5203670" y="-51441"/>
                    <a:pt x="5560400" y="288652"/>
                    <a:pt x="5753482" y="968837"/>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hemeOverride" Target="../theme/themeOverride1.xml"/><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hemeOverride" Target="../theme/themeOverride10.xml"/><Relationship Id="rId4" Type="http://schemas.openxmlformats.org/officeDocument/2006/relationships/image" Target="../media/image8.jpe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hemeOverride" Target="../theme/themeOverride11.xml"/><Relationship Id="rId2" Type="http://schemas.openxmlformats.org/officeDocument/2006/relationships/image" Target="../media/image9.jpeg"/><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hemeOverride" Target="../theme/themeOverride12.xml"/><Relationship Id="rId2" Type="http://schemas.openxmlformats.org/officeDocument/2006/relationships/tags" Target="../tags/tag14.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hemeOverride" Target="../theme/themeOverride13.xml"/><Relationship Id="rId2" Type="http://schemas.openxmlformats.org/officeDocument/2006/relationships/image" Target="../media/image10.png"/><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hemeOverride" Target="../theme/themeOverride14.xml"/><Relationship Id="rId3" Type="http://schemas.openxmlformats.org/officeDocument/2006/relationships/image" Target="../media/image11.png"/><Relationship Id="rId2" Type="http://schemas.openxmlformats.org/officeDocument/2006/relationships/tags" Target="../tags/tag17.xml"/><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hemeOverride" Target="../theme/themeOverride15.xml"/><Relationship Id="rId2" Type="http://schemas.openxmlformats.org/officeDocument/2006/relationships/tags" Target="../tags/tag18.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hemeOverride" Target="../theme/themeOverride16.xml"/><Relationship Id="rId2" Type="http://schemas.openxmlformats.org/officeDocument/2006/relationships/image" Target="../media/image12.png"/><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hemeOverride" Target="../theme/themeOverride17.xml"/><Relationship Id="rId2" Type="http://schemas.openxmlformats.org/officeDocument/2006/relationships/image" Target="../media/image13.png"/><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hemeOverride" Target="../theme/themeOverride18.xml"/><Relationship Id="rId2" Type="http://schemas.openxmlformats.org/officeDocument/2006/relationships/image" Target="../media/image14.png"/><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hemeOverride" Target="../theme/themeOverride19.xml"/><Relationship Id="rId5" Type="http://schemas.openxmlformats.org/officeDocument/2006/relationships/image" Target="../media/image1.svg"/><Relationship Id="rId4" Type="http://schemas.openxmlformats.org/officeDocument/2006/relationships/image" Target="../media/image15.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hemeOverride" Target="../theme/themeOverride2.xml"/><Relationship Id="rId2" Type="http://schemas.openxmlformats.org/officeDocument/2006/relationships/tags" Target="../tags/tag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hemeOverride" Target="../theme/themeOverride20.xml"/><Relationship Id="rId2" Type="http://schemas.openxmlformats.org/officeDocument/2006/relationships/tags" Target="../tags/tag23.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hemeOverride" Target="../theme/themeOverride3.xml"/><Relationship Id="rId2" Type="http://schemas.openxmlformats.org/officeDocument/2006/relationships/tags" Target="../tags/tag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hemeOverride" Target="../theme/themeOverride4.xml"/><Relationship Id="rId2" Type="http://schemas.openxmlformats.org/officeDocument/2006/relationships/tags" Target="../tags/tag4.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hemeOverride" Target="../theme/themeOverride5.xml"/><Relationship Id="rId4" Type="http://schemas.openxmlformats.org/officeDocument/2006/relationships/tags" Target="../tags/tag7.xml"/><Relationship Id="rId3" Type="http://schemas.openxmlformats.org/officeDocument/2006/relationships/image" Target="../media/image3.png"/><Relationship Id="rId2" Type="http://schemas.openxmlformats.org/officeDocument/2006/relationships/tags" Target="../tags/tag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hemeOverride" Target="../theme/themeOverride6.xml"/><Relationship Id="rId2" Type="http://schemas.openxmlformats.org/officeDocument/2006/relationships/tags" Target="../tags/tag8.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hemeOverride" Target="../theme/themeOverride7.xml"/><Relationship Id="rId2" Type="http://schemas.openxmlformats.org/officeDocument/2006/relationships/image" Target="../media/image4.png"/><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8.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hemeOverride" Target="../theme/themeOverride9.xml"/><Relationship Id="rId2" Type="http://schemas.openxmlformats.org/officeDocument/2006/relationships/image" Target="../media/image5.jpeg"/><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1" cstate="print">
            <a:extLst>
              <a:ext uri="{28A0092B-C50C-407E-A947-70E740481C1C}">
                <a14:useLocalDpi xmlns:a14="http://schemas.microsoft.com/office/drawing/2010/main" val="0"/>
              </a:ext>
            </a:extLst>
          </a:blip>
          <a:srcRect l="827" r="819"/>
          <a:stretch>
            <a:fillRect/>
          </a:stretch>
        </p:blipFill>
        <p:spPr>
          <a:xfrm>
            <a:off x="0" y="0"/>
            <a:ext cx="12192000" cy="6858000"/>
          </a:xfrm>
          <a:prstGeom prst="rect">
            <a:avLst/>
          </a:prstGeom>
        </p:spPr>
      </p:pic>
      <p:sp>
        <p:nvSpPr>
          <p:cNvPr id="9" name="PA_文本框 2"/>
          <p:cNvSpPr txBox="1"/>
          <p:nvPr>
            <p:custDataLst>
              <p:tags r:id="rId2"/>
            </p:custDataLst>
          </p:nvPr>
        </p:nvSpPr>
        <p:spPr>
          <a:xfrm>
            <a:off x="1996573" y="2643122"/>
            <a:ext cx="8198855" cy="1070610"/>
          </a:xfrm>
          <a:prstGeom prst="rect">
            <a:avLst/>
          </a:prstGeom>
        </p:spPr>
        <p:txBody>
          <a:bodyPr wrap="square" lIns="0" tIns="0" rIns="0" bIns="0">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panose="020B0604020202020204"/>
                <a:ea typeface="微软雅黑" panose="020B0503020204020204" charset="-122"/>
              </a:defRPr>
            </a:lvl1pPr>
          </a:lstStyle>
          <a:p>
            <a:pPr algn="ctr"/>
            <a:r>
              <a:rPr lang="zh-CN" altLang="en-US" sz="5800" b="0" dirty="0" smtClean="0">
                <a:solidFill>
                  <a:srgbClr val="A78677"/>
                </a:solidFill>
                <a:latin typeface="+mn-lt"/>
                <a:ea typeface="+mn-ea"/>
                <a:cs typeface="+mn-ea"/>
                <a:sym typeface="+mn-lt"/>
              </a:rPr>
              <a:t>施密特图像</a:t>
            </a:r>
            <a:r>
              <a:rPr lang="zh-CN" altLang="en-US" sz="5800" b="0" dirty="0" smtClean="0">
                <a:solidFill>
                  <a:srgbClr val="A78677"/>
                </a:solidFill>
                <a:latin typeface="+mn-lt"/>
                <a:ea typeface="+mn-ea"/>
                <a:cs typeface="+mn-ea"/>
                <a:sym typeface="+mn-lt"/>
              </a:rPr>
              <a:t>增强</a:t>
            </a:r>
            <a:endParaRPr lang="zh-CN" altLang="en-US" sz="5800" b="0" dirty="0" smtClean="0">
              <a:solidFill>
                <a:srgbClr val="A78677"/>
              </a:solidFill>
              <a:latin typeface="+mn-lt"/>
              <a:ea typeface="+mn-ea"/>
              <a:cs typeface="+mn-ea"/>
              <a:sym typeface="+mn-lt"/>
            </a:endParaRPr>
          </a:p>
        </p:txBody>
      </p:sp>
      <p:sp>
        <p:nvSpPr>
          <p:cNvPr id="10" name="圆角矩形 12"/>
          <p:cNvSpPr/>
          <p:nvPr/>
        </p:nvSpPr>
        <p:spPr>
          <a:xfrm>
            <a:off x="5110627" y="4689436"/>
            <a:ext cx="1978281" cy="397891"/>
          </a:xfrm>
          <a:prstGeom prst="roundRect">
            <a:avLst>
              <a:gd name="adj" fmla="val 50000"/>
            </a:avLst>
          </a:prstGeom>
          <a:solidFill>
            <a:srgbClr val="A78677"/>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a:solidFill>
                <a:srgbClr val="7E887D"/>
              </a:solidFill>
              <a:cs typeface="+mn-ea"/>
              <a:sym typeface="+mn-lt"/>
            </a:endParaRPr>
          </a:p>
        </p:txBody>
      </p:sp>
      <p:sp>
        <p:nvSpPr>
          <p:cNvPr id="11" name="矩形 10"/>
          <p:cNvSpPr/>
          <p:nvPr/>
        </p:nvSpPr>
        <p:spPr>
          <a:xfrm>
            <a:off x="5420630" y="4714806"/>
            <a:ext cx="1360805" cy="337185"/>
          </a:xfrm>
          <a:prstGeom prst="rect">
            <a:avLst/>
          </a:prstGeom>
        </p:spPr>
        <p:txBody>
          <a:bodyPr wrap="none">
            <a:spAutoFit/>
          </a:bodyPr>
          <a:lstStyle/>
          <a:p>
            <a:pPr algn="ctr"/>
            <a:r>
              <a:rPr lang="zh-CN" altLang="en-US" sz="1600" dirty="0">
                <a:solidFill>
                  <a:schemeClr val="accent3">
                    <a:lumMod val="20000"/>
                    <a:lumOff val="80000"/>
                  </a:schemeClr>
                </a:solidFill>
                <a:cs typeface="+mn-ea"/>
                <a:sym typeface="+mn-lt"/>
              </a:rPr>
              <a:t>工具复现</a:t>
            </a:r>
            <a:r>
              <a:rPr lang="en-US" altLang="zh-CN" sz="1600" dirty="0">
                <a:solidFill>
                  <a:schemeClr val="accent3">
                    <a:lumMod val="20000"/>
                    <a:lumOff val="80000"/>
                  </a:schemeClr>
                </a:solidFill>
                <a:cs typeface="+mn-ea"/>
                <a:sym typeface="+mn-lt"/>
              </a:rPr>
              <a:t>PPT</a:t>
            </a:r>
            <a:endParaRPr lang="en-US" altLang="zh-CN" sz="1600" dirty="0">
              <a:solidFill>
                <a:schemeClr val="accent3">
                  <a:lumMod val="20000"/>
                  <a:lumOff val="80000"/>
                </a:schemeClr>
              </a:solidFill>
              <a:cs typeface="+mn-ea"/>
              <a:sym typeface="+mn-lt"/>
            </a:endParaRPr>
          </a:p>
        </p:txBody>
      </p:sp>
      <p:sp>
        <p:nvSpPr>
          <p:cNvPr id="2" name="文本框 1"/>
          <p:cNvSpPr txBox="1"/>
          <p:nvPr/>
        </p:nvSpPr>
        <p:spPr>
          <a:xfrm>
            <a:off x="8637270" y="4050030"/>
            <a:ext cx="2807970" cy="398780"/>
          </a:xfrm>
          <a:prstGeom prst="rect">
            <a:avLst/>
          </a:prstGeom>
          <a:noFill/>
        </p:spPr>
        <p:txBody>
          <a:bodyPr wrap="square" rtlCol="0">
            <a:spAutoFit/>
          </a:bodyPr>
          <a:p>
            <a:r>
              <a:rPr lang="en-US" altLang="zh-CN" sz="2000">
                <a:solidFill>
                  <a:schemeClr val="tx1"/>
                </a:solidFill>
                <a:effectLst>
                  <a:outerShdw blurRad="38100" dist="19050" dir="2700000" algn="tl" rotWithShape="0">
                    <a:schemeClr val="dk1">
                      <a:alpha val="40000"/>
                    </a:schemeClr>
                  </a:outerShdw>
                </a:effectLst>
              </a:rPr>
              <a:t>---191250136 </a:t>
            </a:r>
            <a:r>
              <a:rPr lang="zh-CN" altLang="en-US" sz="2000">
                <a:solidFill>
                  <a:schemeClr val="tx1"/>
                </a:solidFill>
                <a:effectLst>
                  <a:outerShdw blurRad="38100" dist="19050" dir="2700000" algn="tl" rotWithShape="0">
                    <a:schemeClr val="dk1">
                      <a:alpha val="40000"/>
                    </a:schemeClr>
                  </a:outerShdw>
                </a:effectLst>
              </a:rPr>
              <a:t>王嘉玮</a:t>
            </a:r>
            <a:endParaRPr lang="zh-CN" altLang="en-US" sz="200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anim calcmode="lin" valueType="num">
                                      <p:cBhvr>
                                        <p:cTn id="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randombar(horizontal)">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2"/>
          <p:cNvSpPr txBox="1"/>
          <p:nvPr>
            <p:custDataLst>
              <p:tags r:id="rId1"/>
            </p:custDataLst>
          </p:nvPr>
        </p:nvSpPr>
        <p:spPr>
          <a:xfrm>
            <a:off x="1679665" y="627117"/>
            <a:ext cx="2060521" cy="405765"/>
          </a:xfrm>
          <a:prstGeom prst="rect">
            <a:avLst/>
          </a:prstGeom>
        </p:spPr>
        <p:txBody>
          <a:bodyPr wrap="square" lIns="0" tIns="0" rIns="0" bIns="0">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panose="020B0604020202020204"/>
                <a:ea typeface="微软雅黑" panose="020B0503020204020204" charset="-122"/>
              </a:defRPr>
            </a:lvl1pPr>
          </a:lstStyle>
          <a:p>
            <a:pPr marL="0" marR="0" lvl="0" indent="0" algn="l" defTabSz="914400" rtl="0" eaLnBrk="1" fontAlgn="auto" latinLnBrk="0" hangingPunct="1">
              <a:lnSpc>
                <a:spcPct val="120000"/>
              </a:lnSpc>
              <a:spcBef>
                <a:spcPts val="0"/>
              </a:spcBef>
              <a:spcAft>
                <a:spcPts val="0"/>
              </a:spcAft>
              <a:buClrTx/>
              <a:buSzTx/>
              <a:buFontTx/>
              <a:buNone/>
              <a:defRPr/>
            </a:pPr>
            <a:r>
              <a:rPr lang="zh-CN" altLang="en-US" sz="2200" dirty="0" smtClean="0">
                <a:solidFill>
                  <a:srgbClr val="A78677"/>
                </a:solidFill>
                <a:latin typeface="+mn-lt"/>
                <a:ea typeface="+mn-ea"/>
                <a:cs typeface="+mn-ea"/>
                <a:sym typeface="+mn-lt"/>
              </a:rPr>
              <a:t>黑盒</a:t>
            </a:r>
            <a:r>
              <a:rPr lang="zh-CN" altLang="en-US" sz="2200" dirty="0" smtClean="0">
                <a:solidFill>
                  <a:srgbClr val="A78677"/>
                </a:solidFill>
                <a:latin typeface="+mn-lt"/>
                <a:ea typeface="+mn-ea"/>
                <a:cs typeface="+mn-ea"/>
                <a:sym typeface="+mn-lt"/>
              </a:rPr>
              <a:t>攻击</a:t>
            </a:r>
            <a:endParaRPr lang="zh-CN" altLang="en-US" sz="2200" dirty="0" smtClean="0">
              <a:solidFill>
                <a:srgbClr val="A78677"/>
              </a:solidFill>
              <a:latin typeface="+mn-lt"/>
              <a:ea typeface="+mn-ea"/>
              <a:cs typeface="+mn-ea"/>
              <a:sym typeface="+mn-lt"/>
            </a:endParaRPr>
          </a:p>
        </p:txBody>
      </p:sp>
      <p:grpSp>
        <p:nvGrpSpPr>
          <p:cNvPr id="11" name="组合 10"/>
          <p:cNvGrpSpPr/>
          <p:nvPr/>
        </p:nvGrpSpPr>
        <p:grpSpPr>
          <a:xfrm>
            <a:off x="1059080" y="1251133"/>
            <a:ext cx="730488" cy="730487"/>
            <a:chOff x="1083595" y="4533470"/>
            <a:chExt cx="730488" cy="730487"/>
          </a:xfrm>
        </p:grpSpPr>
        <p:sp>
          <p:nvSpPr>
            <p:cNvPr id="33" name="椭圆 32"/>
            <p:cNvSpPr/>
            <p:nvPr/>
          </p:nvSpPr>
          <p:spPr>
            <a:xfrm>
              <a:off x="1083595" y="4533470"/>
              <a:ext cx="730488" cy="73048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s-ES_trad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lumMod val="75000"/>
                    <a:lumOff val="25000"/>
                  </a:srgbClr>
                </a:solidFill>
                <a:effectLst/>
                <a:uLnTx/>
                <a:uFillTx/>
                <a:cs typeface="+mn-ea"/>
                <a:sym typeface="+mn-lt"/>
              </a:endParaRPr>
            </a:p>
          </p:txBody>
        </p:sp>
        <p:pic>
          <p:nvPicPr>
            <p:cNvPr id="34" name="图形 33" descr="饼图"/>
            <p:cNvPicPr>
              <a:picLocks noChangeAspect="1"/>
            </p:cNvPicPr>
            <p:nvPr/>
          </p:nvPicPr>
          <p:blipFill>
            <a:blip r:embed="rId2" cstate="screen"/>
            <a:stretch>
              <a:fillRect/>
            </a:stretch>
          </p:blipFill>
          <p:spPr>
            <a:xfrm>
              <a:off x="1246232" y="4696106"/>
              <a:ext cx="405214" cy="405214"/>
            </a:xfrm>
            <a:prstGeom prst="rect">
              <a:avLst/>
            </a:prstGeom>
          </p:spPr>
        </p:pic>
      </p:grpSp>
      <p:grpSp>
        <p:nvGrpSpPr>
          <p:cNvPr id="12" name="组合 11"/>
          <p:cNvGrpSpPr/>
          <p:nvPr/>
        </p:nvGrpSpPr>
        <p:grpSpPr>
          <a:xfrm>
            <a:off x="896520" y="4421014"/>
            <a:ext cx="730488" cy="730487"/>
            <a:chOff x="1717119" y="5132143"/>
            <a:chExt cx="730488" cy="730487"/>
          </a:xfrm>
        </p:grpSpPr>
        <p:sp>
          <p:nvSpPr>
            <p:cNvPr id="31" name="椭圆 30"/>
            <p:cNvSpPr/>
            <p:nvPr/>
          </p:nvSpPr>
          <p:spPr>
            <a:xfrm>
              <a:off x="1717119" y="5132143"/>
              <a:ext cx="730488" cy="730487"/>
            </a:xfrm>
            <a:prstGeom prst="ellipse">
              <a:avLst/>
            </a:prstGeom>
            <a:solidFill>
              <a:srgbClr val="D0CC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s-ES_trad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lumMod val="75000"/>
                    <a:lumOff val="25000"/>
                  </a:srgbClr>
                </a:solidFill>
                <a:effectLst/>
                <a:uLnTx/>
                <a:uFillTx/>
                <a:cs typeface="+mn-ea"/>
                <a:sym typeface="+mn-lt"/>
              </a:endParaRPr>
            </a:p>
          </p:txBody>
        </p:sp>
        <p:pic>
          <p:nvPicPr>
            <p:cNvPr id="32" name="图形 31" descr="上升趋势条形图"/>
            <p:cNvPicPr>
              <a:picLocks noChangeAspect="1"/>
            </p:cNvPicPr>
            <p:nvPr/>
          </p:nvPicPr>
          <p:blipFill>
            <a:blip r:embed="rId3" cstate="screen"/>
            <a:stretch>
              <a:fillRect/>
            </a:stretch>
          </p:blipFill>
          <p:spPr>
            <a:xfrm>
              <a:off x="1879756" y="5294779"/>
              <a:ext cx="405214" cy="405214"/>
            </a:xfrm>
            <a:prstGeom prst="rect">
              <a:avLst/>
            </a:prstGeom>
          </p:spPr>
        </p:pic>
      </p:grpSp>
      <p:sp>
        <p:nvSpPr>
          <p:cNvPr id="17" name="文本框 16"/>
          <p:cNvSpPr txBox="1"/>
          <p:nvPr/>
        </p:nvSpPr>
        <p:spPr>
          <a:xfrm>
            <a:off x="1952205" y="1105200"/>
            <a:ext cx="3868024" cy="2769870"/>
          </a:xfrm>
          <a:prstGeom prst="rect">
            <a:avLst/>
          </a:prstGeom>
          <a:noFill/>
        </p:spPr>
        <p:txBody>
          <a:bodyPr wrap="square" lIns="0" tIns="0" rIns="0" bIns="0"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00">
                    <a:lumMod val="75000"/>
                    <a:lumOff val="25000"/>
                  </a:srgbClr>
                </a:solidFill>
                <a:effectLst/>
                <a:uLnTx/>
                <a:uFillTx/>
                <a:cs typeface="+mn-ea"/>
                <a:sym typeface="+mn-lt"/>
              </a:rPr>
              <a:t>攻击者无法访问内部结构或训练图像，目标模型只能视为一个黑盒子，这种条件下，攻击者只能通过查询来获得目标模型的信息</a:t>
            </a:r>
            <a:endParaRPr kumimoji="0" lang="zh-CN" altLang="en-US" sz="2400" b="0" i="0" u="none" strike="noStrike" kern="1200" cap="none" spc="0" normalizeH="0" baseline="0" noProof="0" dirty="0">
              <a:ln>
                <a:noFill/>
              </a:ln>
              <a:solidFill>
                <a:srgbClr val="000000">
                  <a:lumMod val="75000"/>
                  <a:lumOff val="25000"/>
                </a:srgbClr>
              </a:solidFill>
              <a:effectLst/>
              <a:uLnTx/>
              <a:uFillTx/>
              <a:cs typeface="+mn-ea"/>
              <a:sym typeface="+mn-lt"/>
            </a:endParaRPr>
          </a:p>
        </p:txBody>
      </p:sp>
      <p:pic>
        <p:nvPicPr>
          <p:cNvPr id="4" name="图片 3" descr="D:\Program Files (x86)\OneDrive\桌面\工具复现\PPT图片库\黑盒攻击.jpg黑盒攻击"/>
          <p:cNvPicPr>
            <a:picLocks noChangeAspect="1"/>
          </p:cNvPicPr>
          <p:nvPr/>
        </p:nvPicPr>
        <p:blipFill>
          <a:blip r:embed="rId4"/>
          <a:srcRect/>
          <a:stretch>
            <a:fillRect/>
          </a:stretch>
        </p:blipFill>
        <p:spPr>
          <a:xfrm>
            <a:off x="7130415" y="1408430"/>
            <a:ext cx="3230245" cy="1912620"/>
          </a:xfrm>
          <a:prstGeom prst="rect">
            <a:avLst/>
          </a:prstGeom>
        </p:spPr>
      </p:pic>
      <p:sp>
        <p:nvSpPr>
          <p:cNvPr id="3" name="文本框 2"/>
          <p:cNvSpPr txBox="1"/>
          <p:nvPr/>
        </p:nvSpPr>
        <p:spPr>
          <a:xfrm>
            <a:off x="1840230" y="3973195"/>
            <a:ext cx="8529320" cy="2769870"/>
          </a:xfrm>
          <a:prstGeom prst="rect">
            <a:avLst/>
          </a:prstGeom>
          <a:noFill/>
        </p:spPr>
        <p:txBody>
          <a:bodyPr wrap="square" lIns="0" tIns="0" rIns="0" bIns="0" rtlCol="0" anchor="ctr">
            <a:spAutoFit/>
          </a:bodyPr>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00">
                    <a:lumMod val="75000"/>
                    <a:lumOff val="25000"/>
                  </a:srgbClr>
                </a:solidFill>
                <a:effectLst/>
                <a:uLnTx/>
                <a:uFillTx/>
                <a:cs typeface="+mn-ea"/>
                <a:sym typeface="+mn-lt"/>
              </a:rPr>
              <a:t>一种基于训练替代模型的典型黑盒对抗攻击方法，采用雅可比矩阵增强的方法来生成合成图像，并将合成图像输入到目标模型中获得图像的标签，利用这些增强图像训练替代模型，最后根据攻击模型产生对抗性敌对例子，并利用它们对目标模型的可</a:t>
            </a:r>
            <a:r>
              <a:rPr kumimoji="0" lang="zh-CN" altLang="en-US" sz="2400" b="0" i="0" u="none" strike="noStrike" kern="1200" cap="none" spc="0" normalizeH="0" baseline="0" noProof="0" dirty="0">
                <a:ln>
                  <a:noFill/>
                </a:ln>
                <a:solidFill>
                  <a:srgbClr val="000000">
                    <a:lumMod val="75000"/>
                    <a:lumOff val="25000"/>
                  </a:srgbClr>
                </a:solidFill>
                <a:effectLst/>
                <a:uLnTx/>
                <a:uFillTx/>
                <a:cs typeface="+mn-ea"/>
                <a:sym typeface="+mn-lt"/>
              </a:rPr>
              <a:t>转移性</a:t>
            </a:r>
            <a:endParaRPr kumimoji="0" lang="zh-CN" altLang="en-US" sz="2400" b="0" i="0" u="none" strike="noStrike" kern="1200" cap="none" spc="0" normalizeH="0" baseline="0" noProof="0" dirty="0">
              <a:ln>
                <a:noFill/>
              </a:ln>
              <a:solidFill>
                <a:srgbClr val="000000">
                  <a:lumMod val="75000"/>
                  <a:lumOff val="25000"/>
                </a:srgbClr>
              </a:solidFill>
              <a:effectLst/>
              <a:uLnTx/>
              <a:uFillTx/>
              <a:cs typeface="+mn-ea"/>
              <a:sym typeface="+mn-lt"/>
            </a:endParaRPr>
          </a:p>
        </p:txBody>
      </p:sp>
      <p:cxnSp>
        <p:nvCxnSpPr>
          <p:cNvPr id="5" name="直接连接符 4"/>
          <p:cNvCxnSpPr/>
          <p:nvPr/>
        </p:nvCxnSpPr>
        <p:spPr>
          <a:xfrm flipV="1">
            <a:off x="-17780" y="3934460"/>
            <a:ext cx="12244705" cy="3556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down)">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2"/>
          <p:cNvSpPr txBox="1"/>
          <p:nvPr>
            <p:custDataLst>
              <p:tags r:id="rId1"/>
            </p:custDataLst>
          </p:nvPr>
        </p:nvSpPr>
        <p:spPr>
          <a:xfrm>
            <a:off x="1679665" y="627117"/>
            <a:ext cx="2060521" cy="405765"/>
          </a:xfrm>
          <a:prstGeom prst="rect">
            <a:avLst/>
          </a:prstGeom>
        </p:spPr>
        <p:txBody>
          <a:bodyPr wrap="square" lIns="0" tIns="0" rIns="0" bIns="0">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panose="020B0604020202020204"/>
                <a:ea typeface="微软雅黑" panose="020B0503020204020204" charset="-122"/>
              </a:defRPr>
            </a:lvl1p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2200" b="1" i="0" u="none" strike="noStrike" kern="1200" cap="none" spc="0" normalizeH="0" baseline="0" noProof="0" dirty="0">
                <a:ln>
                  <a:noFill/>
                </a:ln>
                <a:solidFill>
                  <a:schemeClr val="accent3"/>
                </a:solidFill>
                <a:effectLst/>
                <a:uLnTx/>
                <a:uFillTx/>
                <a:latin typeface="+mn-lt"/>
                <a:ea typeface="+mn-ea"/>
                <a:cs typeface="+mn-ea"/>
                <a:sym typeface="+mn-lt"/>
              </a:rPr>
              <a:t>无查询黑盒</a:t>
            </a:r>
            <a:r>
              <a:rPr kumimoji="0" lang="zh-CN" altLang="en-US" sz="2200" b="1" i="0" u="none" strike="noStrike" kern="1200" cap="none" spc="0" normalizeH="0" baseline="0" noProof="0" dirty="0">
                <a:ln>
                  <a:noFill/>
                </a:ln>
                <a:solidFill>
                  <a:schemeClr val="accent3"/>
                </a:solidFill>
                <a:effectLst/>
                <a:uLnTx/>
                <a:uFillTx/>
                <a:latin typeface="+mn-lt"/>
                <a:ea typeface="+mn-ea"/>
                <a:cs typeface="+mn-ea"/>
                <a:sym typeface="+mn-lt"/>
              </a:rPr>
              <a:t>攻击</a:t>
            </a:r>
            <a:endParaRPr kumimoji="0" lang="zh-CN" altLang="en-US" sz="2200" b="1" i="0" u="none" strike="noStrike" kern="1200" cap="none" spc="0" normalizeH="0" baseline="0" noProof="0" dirty="0">
              <a:ln>
                <a:noFill/>
              </a:ln>
              <a:solidFill>
                <a:schemeClr val="accent3"/>
              </a:solidFill>
              <a:effectLst/>
              <a:uLnTx/>
              <a:uFillTx/>
              <a:latin typeface="+mn-lt"/>
              <a:ea typeface="+mn-ea"/>
              <a:cs typeface="+mn-ea"/>
              <a:sym typeface="+mn-lt"/>
            </a:endParaRPr>
          </a:p>
        </p:txBody>
      </p:sp>
      <p:sp>
        <p:nvSpPr>
          <p:cNvPr id="11" name="矩形: 圆角 10"/>
          <p:cNvSpPr/>
          <p:nvPr/>
        </p:nvSpPr>
        <p:spPr>
          <a:xfrm>
            <a:off x="5926455" y="1665605"/>
            <a:ext cx="5355590" cy="3932555"/>
          </a:xfrm>
          <a:prstGeom prst="roundRect">
            <a:avLst>
              <a:gd name="adj" fmla="val 2610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bg1"/>
                </a:solidFill>
                <a:cs typeface="+mn-ea"/>
                <a:sym typeface="+mn-lt"/>
              </a:rPr>
              <a:t>在最困难的情况下，攻击者甚至不能自由地查询模型，只能得到少量输入输出样本。利用标签传播算法对增强图像进行标签处理，通过最近的现有图像而不查询来标记增强</a:t>
            </a:r>
            <a:r>
              <a:rPr lang="zh-CN" altLang="en-US" sz="2800" dirty="0">
                <a:solidFill>
                  <a:schemeClr val="bg1"/>
                </a:solidFill>
                <a:cs typeface="+mn-ea"/>
                <a:sym typeface="+mn-lt"/>
              </a:rPr>
              <a:t>图像</a:t>
            </a:r>
            <a:endParaRPr lang="zh-CN" altLang="en-US" sz="2800" dirty="0">
              <a:solidFill>
                <a:schemeClr val="bg1"/>
              </a:solidFill>
              <a:cs typeface="+mn-ea"/>
              <a:sym typeface="+mn-lt"/>
            </a:endParaRPr>
          </a:p>
        </p:txBody>
      </p:sp>
      <p:cxnSp>
        <p:nvCxnSpPr>
          <p:cNvPr id="6" name="直接连接符 5"/>
          <p:cNvCxnSpPr/>
          <p:nvPr/>
        </p:nvCxnSpPr>
        <p:spPr>
          <a:xfrm>
            <a:off x="5401122" y="1666080"/>
            <a:ext cx="0" cy="3932240"/>
          </a:xfrm>
          <a:prstGeom prst="line">
            <a:avLst/>
          </a:prstGeom>
          <a:ln w="50800" cap="rnd">
            <a:solidFill>
              <a:schemeClr val="tx1">
                <a:lumMod val="25000"/>
                <a:lumOff val="75000"/>
              </a:schemeClr>
            </a:solidFill>
            <a:prstDash val="sysDot"/>
            <a:round/>
            <a:headEnd type="oval"/>
            <a:tailEnd type="oval"/>
          </a:ln>
        </p:spPr>
        <p:style>
          <a:lnRef idx="1">
            <a:schemeClr val="accent1"/>
          </a:lnRef>
          <a:fillRef idx="0">
            <a:schemeClr val="accent1"/>
          </a:fillRef>
          <a:effectRef idx="0">
            <a:schemeClr val="accent1"/>
          </a:effectRef>
          <a:fontRef idx="minor">
            <a:schemeClr val="tx1"/>
          </a:fontRef>
        </p:style>
      </p:cxnSp>
      <p:pic>
        <p:nvPicPr>
          <p:cNvPr id="3" name="图片 2" descr="无差别黑盒攻击"/>
          <p:cNvPicPr>
            <a:picLocks noChangeAspect="1"/>
          </p:cNvPicPr>
          <p:nvPr/>
        </p:nvPicPr>
        <p:blipFill>
          <a:blip r:embed="rId2"/>
          <a:stretch>
            <a:fillRect/>
          </a:stretch>
        </p:blipFill>
        <p:spPr>
          <a:xfrm>
            <a:off x="565785" y="1905635"/>
            <a:ext cx="4577080" cy="34537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rotWithShape="1">
          <a:blip r:embed="rId1" cstate="print">
            <a:extLst>
              <a:ext uri="{28A0092B-C50C-407E-A947-70E740481C1C}">
                <a14:useLocalDpi xmlns:a14="http://schemas.microsoft.com/office/drawing/2010/main" val="0"/>
              </a:ext>
            </a:extLst>
          </a:blip>
          <a:srcRect l="827" r="819"/>
          <a:stretch>
            <a:fillRect/>
          </a:stretch>
        </p:blipFill>
        <p:spPr>
          <a:xfrm>
            <a:off x="0" y="0"/>
            <a:ext cx="12192000" cy="6858000"/>
          </a:xfrm>
          <a:prstGeom prst="rect">
            <a:avLst/>
          </a:prstGeom>
        </p:spPr>
      </p:pic>
      <p:sp>
        <p:nvSpPr>
          <p:cNvPr id="21" name="PA_文本框 2"/>
          <p:cNvSpPr txBox="1"/>
          <p:nvPr>
            <p:custDataLst>
              <p:tags r:id="rId2"/>
            </p:custDataLst>
          </p:nvPr>
        </p:nvSpPr>
        <p:spPr>
          <a:xfrm>
            <a:off x="3215466" y="2096717"/>
            <a:ext cx="5802788" cy="1124585"/>
          </a:xfrm>
          <a:prstGeom prst="rect">
            <a:avLst/>
          </a:prstGeom>
        </p:spPr>
        <p:txBody>
          <a:bodyPr wrap="square">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panose="020B0604020202020204"/>
                <a:ea typeface="微软雅黑" panose="020B0503020204020204" charset="-122"/>
              </a:defRPr>
            </a:lvl1p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5600" b="1" i="0" u="none" strike="noStrike" kern="1200" cap="none" spc="0" normalizeH="0" baseline="0" noProof="0" dirty="0" smtClean="0">
                <a:ln>
                  <a:noFill/>
                </a:ln>
                <a:solidFill>
                  <a:srgbClr val="A78677"/>
                </a:solidFill>
                <a:effectLst/>
                <a:uLnTx/>
                <a:uFillTx/>
                <a:latin typeface="+mn-lt"/>
                <a:ea typeface="+mn-ea"/>
                <a:cs typeface="+mn-ea"/>
                <a:sym typeface="+mn-lt"/>
              </a:rPr>
              <a:t>施密特增强</a:t>
            </a:r>
            <a:r>
              <a:rPr kumimoji="0" lang="zh-CN" altLang="en-US" sz="5600" b="1" i="0" u="none" strike="noStrike" kern="1200" cap="none" spc="0" normalizeH="0" baseline="0" noProof="0" dirty="0" smtClean="0">
                <a:ln>
                  <a:noFill/>
                </a:ln>
                <a:solidFill>
                  <a:srgbClr val="A78677"/>
                </a:solidFill>
                <a:effectLst/>
                <a:uLnTx/>
                <a:uFillTx/>
                <a:latin typeface="+mn-lt"/>
                <a:ea typeface="+mn-ea"/>
                <a:cs typeface="+mn-ea"/>
                <a:sym typeface="+mn-lt"/>
              </a:rPr>
              <a:t>方法</a:t>
            </a:r>
            <a:endParaRPr kumimoji="0" lang="zh-CN" altLang="en-US" sz="5600" b="1" i="0" u="none" strike="noStrike" kern="1200" cap="none" spc="0" normalizeH="0" baseline="0" noProof="0" dirty="0" smtClean="0">
              <a:ln>
                <a:noFill/>
              </a:ln>
              <a:solidFill>
                <a:srgbClr val="A78677"/>
              </a:solidFill>
              <a:effectLst/>
              <a:uLnTx/>
              <a:uFillTx/>
              <a:latin typeface="+mn-lt"/>
              <a:ea typeface="+mn-ea"/>
              <a:cs typeface="+mn-ea"/>
              <a:sym typeface="+mn-lt"/>
            </a:endParaRPr>
          </a:p>
        </p:txBody>
      </p:sp>
      <p:sp>
        <p:nvSpPr>
          <p:cNvPr id="22" name="圆角矩形 18"/>
          <p:cNvSpPr/>
          <p:nvPr/>
        </p:nvSpPr>
        <p:spPr>
          <a:xfrm>
            <a:off x="5106860" y="4537565"/>
            <a:ext cx="1978281" cy="397891"/>
          </a:xfrm>
          <a:prstGeom prst="roundRect">
            <a:avLst>
              <a:gd name="adj" fmla="val 50000"/>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7E887D"/>
              </a:solidFill>
              <a:effectLst/>
              <a:uLnTx/>
              <a:uFillTx/>
              <a:cs typeface="+mn-ea"/>
              <a:sym typeface="+mn-lt"/>
            </a:endParaRPr>
          </a:p>
        </p:txBody>
      </p:sp>
      <p:sp>
        <p:nvSpPr>
          <p:cNvPr id="23" name="矩形 22"/>
          <p:cNvSpPr/>
          <p:nvPr/>
        </p:nvSpPr>
        <p:spPr>
          <a:xfrm>
            <a:off x="5432270" y="4562935"/>
            <a:ext cx="1327460" cy="338554"/>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srgbClr val="FFFFFF"/>
                </a:solidFill>
                <a:effectLst/>
                <a:uLnTx/>
                <a:uFillTx/>
                <a:cs typeface="+mn-ea"/>
                <a:sym typeface="+mn-lt"/>
              </a:rPr>
              <a:t>PART.03</a:t>
            </a:r>
            <a:endParaRPr kumimoji="0" lang="zh-CN" altLang="en-US" sz="1600" b="0" i="0" u="none" strike="noStrike" kern="1200" cap="none" spc="0" normalizeH="0" baseline="0" noProof="0" dirty="0">
              <a:ln>
                <a:noFill/>
              </a:ln>
              <a:solidFill>
                <a:srgbClr val="FFFFFF"/>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randombar(horizontal)">
                                      <p:cBhvr>
                                        <p:cTn id="12" dur="500"/>
                                        <p:tgtEl>
                                          <p:spTgt spid="22"/>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randombar(horizontal)">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2"/>
          <p:cNvSpPr txBox="1"/>
          <p:nvPr>
            <p:custDataLst>
              <p:tags r:id="rId1"/>
            </p:custDataLst>
          </p:nvPr>
        </p:nvSpPr>
        <p:spPr>
          <a:xfrm>
            <a:off x="1679575" y="627380"/>
            <a:ext cx="2828290" cy="405765"/>
          </a:xfrm>
          <a:prstGeom prst="rect">
            <a:avLst/>
          </a:prstGeom>
        </p:spPr>
        <p:txBody>
          <a:bodyPr wrap="square" lIns="0" tIns="0" rIns="0" bIns="0">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panose="020B0604020202020204"/>
                <a:ea typeface="微软雅黑" panose="020B0503020204020204" charset="-122"/>
              </a:defRPr>
            </a:lvl1p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2200" b="1" i="0" u="none" strike="noStrike" kern="1200" cap="none" spc="0" normalizeH="0" baseline="0" noProof="0" dirty="0">
                <a:ln>
                  <a:noFill/>
                </a:ln>
                <a:solidFill>
                  <a:srgbClr val="A78677"/>
                </a:solidFill>
                <a:effectLst/>
                <a:uLnTx/>
                <a:uFillTx/>
                <a:latin typeface="+mn-lt"/>
                <a:ea typeface="+mn-ea"/>
                <a:cs typeface="+mn-ea"/>
                <a:sym typeface="+mn-lt"/>
              </a:rPr>
              <a:t>雅可比矩阵增强</a:t>
            </a:r>
            <a:r>
              <a:rPr kumimoji="0" lang="zh-CN" altLang="en-US" sz="2200" b="1" i="0" u="none" strike="noStrike" kern="1200" cap="none" spc="0" normalizeH="0" baseline="0" noProof="0" dirty="0">
                <a:ln>
                  <a:noFill/>
                </a:ln>
                <a:solidFill>
                  <a:srgbClr val="A78677"/>
                </a:solidFill>
                <a:effectLst/>
                <a:uLnTx/>
                <a:uFillTx/>
                <a:latin typeface="+mn-lt"/>
                <a:ea typeface="+mn-ea"/>
                <a:cs typeface="+mn-ea"/>
                <a:sym typeface="+mn-lt"/>
              </a:rPr>
              <a:t>算法</a:t>
            </a:r>
            <a:endParaRPr kumimoji="0" lang="zh-CN" altLang="en-US" sz="2200" b="1" i="0" u="none" strike="noStrike" kern="1200" cap="none" spc="0" normalizeH="0" baseline="0" noProof="0" dirty="0">
              <a:ln>
                <a:noFill/>
              </a:ln>
              <a:solidFill>
                <a:srgbClr val="A78677"/>
              </a:solidFill>
              <a:effectLst/>
              <a:uLnTx/>
              <a:uFillTx/>
              <a:latin typeface="+mn-lt"/>
              <a:ea typeface="+mn-ea"/>
              <a:cs typeface="+mn-ea"/>
              <a:sym typeface="+mn-lt"/>
            </a:endParaRPr>
          </a:p>
        </p:txBody>
      </p:sp>
      <p:sp>
        <p:nvSpPr>
          <p:cNvPr id="28" name="矩形 27"/>
          <p:cNvSpPr/>
          <p:nvPr/>
        </p:nvSpPr>
        <p:spPr>
          <a:xfrm>
            <a:off x="652913" y="1752600"/>
            <a:ext cx="10886173" cy="437234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rgbClr val="FFFFFF"/>
                </a:solidFill>
                <a:effectLst/>
                <a:uLnTx/>
                <a:uFillTx/>
                <a:cs typeface="+mn-ea"/>
                <a:sym typeface="+mn-lt"/>
              </a:rPr>
              <a:t>-</a:t>
            </a:r>
            <a:endParaRPr kumimoji="0" lang="en-US" altLang="zh-CN" sz="1800" b="0" i="0" u="none" strike="noStrike" kern="1200" cap="none" spc="0" normalizeH="0" baseline="0" noProof="0">
              <a:ln>
                <a:noFill/>
              </a:ln>
              <a:solidFill>
                <a:srgbClr val="FFFFFF"/>
              </a:solidFill>
              <a:effectLst/>
              <a:uLnTx/>
              <a:uFillTx/>
              <a:cs typeface="+mn-ea"/>
              <a:sym typeface="+mn-lt"/>
            </a:endParaRPr>
          </a:p>
        </p:txBody>
      </p:sp>
      <p:sp>
        <p:nvSpPr>
          <p:cNvPr id="29" name="椭圆 28"/>
          <p:cNvSpPr/>
          <p:nvPr/>
        </p:nvSpPr>
        <p:spPr>
          <a:xfrm>
            <a:off x="1524671" y="2369617"/>
            <a:ext cx="3137836" cy="3137836"/>
          </a:xfrm>
          <a:prstGeom prst="ellipse">
            <a:avLst/>
          </a:prstGeom>
          <a:blipFill rotWithShape="1">
            <a:blip r:embed="rId2" cstate="print">
              <a:extLst>
                <a:ext uri="{28A0092B-C50C-407E-A947-70E740481C1C}">
                  <a14:useLocalDpi xmlns:a14="http://schemas.microsoft.com/office/drawing/2010/main" val="0"/>
                </a:ext>
              </a:extLst>
            </a:blip>
            <a:stretch>
              <a:fillRect/>
            </a:stretch>
          </a:blip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3" name="文本框 2"/>
          <p:cNvSpPr txBox="1"/>
          <p:nvPr/>
        </p:nvSpPr>
        <p:spPr>
          <a:xfrm>
            <a:off x="5258435" y="2646045"/>
            <a:ext cx="4366895" cy="2584450"/>
          </a:xfrm>
          <a:prstGeom prst="rect">
            <a:avLst/>
          </a:prstGeom>
          <a:noFill/>
        </p:spPr>
        <p:txBody>
          <a:bodyPr wrap="square" rtlCol="0">
            <a:spAutoFit/>
          </a:bodyPr>
          <a:p>
            <a:r>
              <a:rPr lang="zh-CN" altLang="en-US"/>
              <a:t>增强图像信息量的两方面：</a:t>
            </a:r>
            <a:endParaRPr lang="zh-CN" altLang="en-US"/>
          </a:p>
          <a:p>
            <a:r>
              <a:rPr lang="zh-CN" altLang="en-US"/>
              <a:t>①增强图像在特征空间的多样性，即弥散性。</a:t>
            </a:r>
            <a:endParaRPr lang="zh-CN" altLang="en-US"/>
          </a:p>
          <a:p>
            <a:r>
              <a:rPr lang="zh-CN" altLang="en-US"/>
              <a:t>②增广图像与目标模型判定边界的</a:t>
            </a:r>
            <a:r>
              <a:rPr lang="zh-CN" altLang="en-US"/>
              <a:t>距离。</a:t>
            </a:r>
            <a:endParaRPr lang="zh-CN" altLang="en-US"/>
          </a:p>
          <a:p>
            <a:endParaRPr lang="zh-CN" altLang="en-US"/>
          </a:p>
          <a:p>
            <a:r>
              <a:rPr lang="zh-CN" altLang="en-US"/>
              <a:t>👈该图为雅可比矩阵增广</a:t>
            </a:r>
            <a:r>
              <a:rPr lang="zh-CN" altLang="en-US"/>
              <a:t>例子</a:t>
            </a:r>
            <a:endParaRPr lang="zh-CN" altLang="en-US"/>
          </a:p>
          <a:p>
            <a:r>
              <a:rPr lang="zh-CN" altLang="en-US"/>
              <a:t>最左边为原始图像，右边为经过几轮增强后的图像，可以发现新的图像没有远离原来的</a:t>
            </a:r>
            <a:r>
              <a:rPr lang="zh-CN" altLang="en-US"/>
              <a:t>图像</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randombar(vertical)">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p:cTn id="17" dur="500" fill="hold"/>
                                        <p:tgtEl>
                                          <p:spTgt spid="29"/>
                                        </p:tgtEl>
                                        <p:attrNameLst>
                                          <p:attrName>ppt_w</p:attrName>
                                        </p:attrNameLst>
                                      </p:cBhvr>
                                      <p:tavLst>
                                        <p:tav tm="0">
                                          <p:val>
                                            <p:fltVal val="0"/>
                                          </p:val>
                                        </p:tav>
                                        <p:tav tm="100000">
                                          <p:val>
                                            <p:strVal val="#ppt_w"/>
                                          </p:val>
                                        </p:tav>
                                      </p:tavLst>
                                    </p:anim>
                                    <p:anim calcmode="lin" valueType="num">
                                      <p:cBhvr>
                                        <p:cTn id="18" dur="500" fill="hold"/>
                                        <p:tgtEl>
                                          <p:spTgt spid="29"/>
                                        </p:tgtEl>
                                        <p:attrNameLst>
                                          <p:attrName>ppt_h</p:attrName>
                                        </p:attrNameLst>
                                      </p:cBhvr>
                                      <p:tavLst>
                                        <p:tav tm="0">
                                          <p:val>
                                            <p:fltVal val="0"/>
                                          </p:val>
                                        </p:tav>
                                        <p:tav tm="100000">
                                          <p:val>
                                            <p:strVal val="#ppt_h"/>
                                          </p:val>
                                        </p:tav>
                                      </p:tavLst>
                                    </p:anim>
                                    <p:animEffect transition="in" filter="fade">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 grpId="0" bldLvl="0" animBg="1"/>
      <p:bldP spid="29"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2"/>
          <p:cNvSpPr txBox="1"/>
          <p:nvPr>
            <p:custDataLst>
              <p:tags r:id="rId1"/>
            </p:custDataLst>
          </p:nvPr>
        </p:nvSpPr>
        <p:spPr>
          <a:xfrm>
            <a:off x="1679665" y="627117"/>
            <a:ext cx="2060521" cy="405765"/>
          </a:xfrm>
          <a:prstGeom prst="rect">
            <a:avLst/>
          </a:prstGeom>
        </p:spPr>
        <p:txBody>
          <a:bodyPr wrap="square" lIns="0" tIns="0" rIns="0" bIns="0">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panose="020B0604020202020204"/>
                <a:ea typeface="微软雅黑" panose="020B0503020204020204" charset="-122"/>
              </a:defRPr>
            </a:lvl1p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2200" b="1" i="0" u="none" strike="noStrike" kern="1200" cap="none" spc="0" normalizeH="0" baseline="0" noProof="0" dirty="0">
                <a:ln>
                  <a:noFill/>
                </a:ln>
                <a:solidFill>
                  <a:schemeClr val="accent3"/>
                </a:solidFill>
                <a:effectLst/>
                <a:uLnTx/>
                <a:uFillTx/>
                <a:latin typeface="+mn-lt"/>
                <a:ea typeface="+mn-ea"/>
                <a:cs typeface="+mn-ea"/>
                <a:sym typeface="+mn-lt"/>
              </a:rPr>
              <a:t>施密特</a:t>
            </a:r>
            <a:r>
              <a:rPr kumimoji="0" lang="zh-CN" altLang="en-US" sz="2200" b="1" i="0" u="none" strike="noStrike" kern="1200" cap="none" spc="0" normalizeH="0" baseline="0" noProof="0" dirty="0">
                <a:ln>
                  <a:noFill/>
                </a:ln>
                <a:solidFill>
                  <a:schemeClr val="accent3"/>
                </a:solidFill>
                <a:effectLst/>
                <a:uLnTx/>
                <a:uFillTx/>
                <a:latin typeface="+mn-lt"/>
                <a:ea typeface="+mn-ea"/>
                <a:cs typeface="+mn-ea"/>
                <a:sym typeface="+mn-lt"/>
              </a:rPr>
              <a:t>增广</a:t>
            </a:r>
            <a:endParaRPr kumimoji="0" lang="zh-CN" altLang="en-US" sz="2200" b="1" i="0" u="none" strike="noStrike" kern="1200" cap="none" spc="0" normalizeH="0" baseline="0" noProof="0" dirty="0">
              <a:ln>
                <a:noFill/>
              </a:ln>
              <a:solidFill>
                <a:schemeClr val="accent3"/>
              </a:solidFill>
              <a:effectLst/>
              <a:uLnTx/>
              <a:uFillTx/>
              <a:latin typeface="+mn-lt"/>
              <a:ea typeface="+mn-ea"/>
              <a:cs typeface="+mn-ea"/>
              <a:sym typeface="+mn-lt"/>
            </a:endParaRPr>
          </a:p>
        </p:txBody>
      </p:sp>
      <p:pic>
        <p:nvPicPr>
          <p:cNvPr id="3" name="图片 2" descr="施密特增广"/>
          <p:cNvPicPr>
            <a:picLocks noChangeAspect="1"/>
          </p:cNvPicPr>
          <p:nvPr>
            <p:custDataLst>
              <p:tags r:id="rId2"/>
            </p:custDataLst>
          </p:nvPr>
        </p:nvPicPr>
        <p:blipFill>
          <a:blip r:embed="rId3"/>
          <a:stretch>
            <a:fillRect/>
          </a:stretch>
        </p:blipFill>
        <p:spPr>
          <a:xfrm>
            <a:off x="7195185" y="454660"/>
            <a:ext cx="3857625" cy="5734050"/>
          </a:xfrm>
          <a:prstGeom prst="rect">
            <a:avLst/>
          </a:prstGeom>
        </p:spPr>
      </p:pic>
      <p:sp>
        <p:nvSpPr>
          <p:cNvPr id="28" name="矩形 27"/>
          <p:cNvSpPr/>
          <p:nvPr/>
        </p:nvSpPr>
        <p:spPr>
          <a:xfrm>
            <a:off x="1421130" y="1242695"/>
            <a:ext cx="5290185" cy="494601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a:ln>
                  <a:noFill/>
                </a:ln>
                <a:solidFill>
                  <a:srgbClr val="FFFFFF"/>
                </a:solidFill>
                <a:effectLst/>
                <a:uLnTx/>
                <a:uFillTx/>
                <a:cs typeface="+mn-ea"/>
                <a:sym typeface="+mn-lt"/>
              </a:rPr>
              <a:t>主要思想：将增广过程从逐渐生成与现有图像相似的新图像转换为生成更多样化、更接近目标模型决策边界的新</a:t>
            </a:r>
            <a:r>
              <a:rPr kumimoji="0" lang="zh-CN" altLang="en-US" sz="1800" b="0" i="0" u="none" strike="noStrike" kern="1200" cap="none" spc="0" normalizeH="0" baseline="0" noProof="0">
                <a:ln>
                  <a:noFill/>
                </a:ln>
                <a:solidFill>
                  <a:srgbClr val="FFFFFF"/>
                </a:solidFill>
                <a:effectLst/>
                <a:uLnTx/>
                <a:uFillTx/>
                <a:cs typeface="+mn-ea"/>
                <a:sym typeface="+mn-lt"/>
              </a:rPr>
              <a:t>图像。</a:t>
            </a:r>
            <a:endParaRPr kumimoji="0" lang="zh-CN" altLang="en-US" sz="1800" b="0" i="0" u="none" strike="noStrike" kern="1200" cap="none" spc="0" normalizeH="0" baseline="0" noProof="0">
              <a:ln>
                <a:noFill/>
              </a:ln>
              <a:solidFill>
                <a:srgbClr val="FFFFFF"/>
              </a:solidFill>
              <a:effectLst/>
              <a:uLnTx/>
              <a:uFillTx/>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a:ln>
                  <a:noFill/>
                </a:ln>
                <a:solidFill>
                  <a:srgbClr val="FFFFFF"/>
                </a:solidFill>
                <a:effectLst/>
                <a:uLnTx/>
                <a:uFillTx/>
                <a:cs typeface="+mn-ea"/>
                <a:sym typeface="+mn-lt"/>
              </a:rPr>
              <a:t>该图为基于施密特正交化的</a:t>
            </a:r>
            <a:r>
              <a:rPr kumimoji="0" lang="zh-CN" altLang="en-US" sz="1800" b="0" i="0" u="none" strike="noStrike" kern="1200" cap="none" spc="0" normalizeH="0" baseline="0" noProof="0">
                <a:ln>
                  <a:noFill/>
                </a:ln>
                <a:solidFill>
                  <a:srgbClr val="FFFFFF"/>
                </a:solidFill>
                <a:effectLst/>
                <a:uLnTx/>
                <a:uFillTx/>
                <a:cs typeface="+mn-ea"/>
                <a:sym typeface="+mn-lt"/>
              </a:rPr>
              <a:t>增强方法👉</a:t>
            </a:r>
            <a:endParaRPr kumimoji="0" lang="zh-CN" altLang="en-US" sz="1800" b="0" i="0" u="none" strike="noStrike" kern="1200" cap="none" spc="0" normalizeH="0" baseline="0" noProof="0">
              <a:ln>
                <a:noFill/>
              </a:ln>
              <a:solidFill>
                <a:srgbClr val="FFFFFF"/>
              </a:solidFill>
              <a:effectLst/>
              <a:uLnTx/>
              <a:uFillTx/>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a:ln>
                  <a:noFill/>
                </a:ln>
                <a:solidFill>
                  <a:srgbClr val="FFFFFF"/>
                </a:solidFill>
                <a:effectLst/>
                <a:uLnTx/>
                <a:uFillTx/>
                <a:cs typeface="+mn-ea"/>
                <a:sym typeface="+mn-lt"/>
              </a:rPr>
              <a:t>每次选取两幅属于不同类别的现有图像，将他们都视为维向量，并使用</a:t>
            </a:r>
            <a:r>
              <a:rPr kumimoji="0" lang="en-US" altLang="zh-CN" sz="1800" b="0" i="0" u="none" strike="noStrike" kern="1200" cap="none" spc="0" normalizeH="0" baseline="0" noProof="0">
                <a:ln>
                  <a:noFill/>
                </a:ln>
                <a:solidFill>
                  <a:srgbClr val="FFFFFF"/>
                </a:solidFill>
                <a:effectLst/>
                <a:uLnTx/>
                <a:uFillTx/>
                <a:cs typeface="+mn-ea"/>
                <a:sym typeface="+mn-lt"/>
              </a:rPr>
              <a:t>Gram-Schmidt</a:t>
            </a:r>
            <a:r>
              <a:rPr kumimoji="0" lang="zh-CN" altLang="en-US" sz="1800" b="0" i="0" u="none" strike="noStrike" kern="1200" cap="none" spc="0" normalizeH="0" baseline="0" noProof="0">
                <a:ln>
                  <a:noFill/>
                </a:ln>
                <a:solidFill>
                  <a:srgbClr val="FFFFFF"/>
                </a:solidFill>
                <a:effectLst/>
                <a:uLnTx/>
                <a:uFillTx/>
                <a:cs typeface="+mn-ea"/>
                <a:sym typeface="+mn-lt"/>
              </a:rPr>
              <a:t>过程求出它们的正交向量作为新图像。将图像输入到目标模型中，并用分类结果对其进行</a:t>
            </a:r>
            <a:r>
              <a:rPr kumimoji="0" lang="zh-CN" altLang="en-US" sz="1800" b="0" i="0" u="none" strike="noStrike" kern="1200" cap="none" spc="0" normalizeH="0" baseline="0" noProof="0">
                <a:ln>
                  <a:noFill/>
                </a:ln>
                <a:solidFill>
                  <a:srgbClr val="FFFFFF"/>
                </a:solidFill>
                <a:effectLst/>
                <a:uLnTx/>
                <a:uFillTx/>
                <a:cs typeface="+mn-ea"/>
                <a:sym typeface="+mn-lt"/>
              </a:rPr>
              <a:t>标记。</a:t>
            </a: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randombar(vertical)">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rotWithShape="1">
          <a:blip r:embed="rId1" cstate="print">
            <a:extLst>
              <a:ext uri="{28A0092B-C50C-407E-A947-70E740481C1C}">
                <a14:useLocalDpi xmlns:a14="http://schemas.microsoft.com/office/drawing/2010/main" val="0"/>
              </a:ext>
            </a:extLst>
          </a:blip>
          <a:srcRect l="827" r="819"/>
          <a:stretch>
            <a:fillRect/>
          </a:stretch>
        </p:blipFill>
        <p:spPr>
          <a:xfrm>
            <a:off x="0" y="0"/>
            <a:ext cx="12192000" cy="6858000"/>
          </a:xfrm>
          <a:prstGeom prst="rect">
            <a:avLst/>
          </a:prstGeom>
        </p:spPr>
      </p:pic>
      <p:sp>
        <p:nvSpPr>
          <p:cNvPr id="21" name="PA_文本框 2"/>
          <p:cNvSpPr txBox="1"/>
          <p:nvPr>
            <p:custDataLst>
              <p:tags r:id="rId2"/>
            </p:custDataLst>
          </p:nvPr>
        </p:nvSpPr>
        <p:spPr>
          <a:xfrm>
            <a:off x="3215466" y="2096717"/>
            <a:ext cx="5802788" cy="1124585"/>
          </a:xfrm>
          <a:prstGeom prst="rect">
            <a:avLst/>
          </a:prstGeom>
        </p:spPr>
        <p:txBody>
          <a:bodyPr wrap="square">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panose="020B0604020202020204"/>
                <a:ea typeface="微软雅黑" panose="020B0503020204020204" charset="-122"/>
              </a:defRPr>
            </a:lvl1p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5600" b="1" i="0" u="none" strike="noStrike" kern="1200" cap="none" spc="0" normalizeH="0" baseline="0" noProof="0" dirty="0">
                <a:ln>
                  <a:noFill/>
                </a:ln>
                <a:solidFill>
                  <a:srgbClr val="A78677"/>
                </a:solidFill>
                <a:effectLst/>
                <a:uLnTx/>
                <a:uFillTx/>
                <a:latin typeface="+mn-lt"/>
                <a:ea typeface="+mn-ea"/>
                <a:cs typeface="+mn-ea"/>
                <a:sym typeface="+mn-lt"/>
              </a:rPr>
              <a:t>对比及</a:t>
            </a:r>
            <a:r>
              <a:rPr kumimoji="0" lang="zh-CN" altLang="en-US" sz="5600" b="1" i="0" u="none" strike="noStrike" kern="1200" cap="none" spc="0" normalizeH="0" baseline="0" noProof="0" dirty="0">
                <a:ln>
                  <a:noFill/>
                </a:ln>
                <a:solidFill>
                  <a:srgbClr val="A78677"/>
                </a:solidFill>
                <a:effectLst/>
                <a:uLnTx/>
                <a:uFillTx/>
                <a:latin typeface="+mn-lt"/>
                <a:ea typeface="+mn-ea"/>
                <a:cs typeface="+mn-ea"/>
                <a:sym typeface="+mn-lt"/>
              </a:rPr>
              <a:t>总结</a:t>
            </a:r>
            <a:endParaRPr kumimoji="0" lang="zh-CN" altLang="en-US" sz="5600" b="1" i="0" u="none" strike="noStrike" kern="1200" cap="none" spc="0" normalizeH="0" baseline="0" noProof="0" dirty="0">
              <a:ln>
                <a:noFill/>
              </a:ln>
              <a:solidFill>
                <a:srgbClr val="A78677"/>
              </a:solidFill>
              <a:effectLst/>
              <a:uLnTx/>
              <a:uFillTx/>
              <a:latin typeface="+mn-lt"/>
              <a:ea typeface="+mn-ea"/>
              <a:cs typeface="+mn-ea"/>
              <a:sym typeface="+mn-lt"/>
            </a:endParaRPr>
          </a:p>
        </p:txBody>
      </p:sp>
      <p:sp>
        <p:nvSpPr>
          <p:cNvPr id="22" name="圆角矩形 18"/>
          <p:cNvSpPr/>
          <p:nvPr/>
        </p:nvSpPr>
        <p:spPr>
          <a:xfrm>
            <a:off x="5106860" y="4537565"/>
            <a:ext cx="1978281" cy="397891"/>
          </a:xfrm>
          <a:prstGeom prst="roundRect">
            <a:avLst>
              <a:gd name="adj" fmla="val 50000"/>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7E887D"/>
              </a:solidFill>
              <a:effectLst/>
              <a:uLnTx/>
              <a:uFillTx/>
              <a:cs typeface="+mn-ea"/>
              <a:sym typeface="+mn-lt"/>
            </a:endParaRPr>
          </a:p>
        </p:txBody>
      </p:sp>
      <p:sp>
        <p:nvSpPr>
          <p:cNvPr id="23" name="矩形 22"/>
          <p:cNvSpPr/>
          <p:nvPr/>
        </p:nvSpPr>
        <p:spPr>
          <a:xfrm>
            <a:off x="5432270" y="4562935"/>
            <a:ext cx="1327460" cy="338554"/>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srgbClr val="FFFFFF"/>
                </a:solidFill>
                <a:effectLst/>
                <a:uLnTx/>
                <a:uFillTx/>
                <a:cs typeface="+mn-ea"/>
                <a:sym typeface="+mn-lt"/>
              </a:rPr>
              <a:t>PART.04</a:t>
            </a:r>
            <a:endParaRPr kumimoji="0" lang="zh-CN" altLang="en-US" sz="1600" b="0" i="0" u="none" strike="noStrike" kern="1200" cap="none" spc="0" normalizeH="0" baseline="0" noProof="0" dirty="0">
              <a:ln>
                <a:noFill/>
              </a:ln>
              <a:solidFill>
                <a:srgbClr val="FFFFFF"/>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randombar(horizontal)">
                                      <p:cBhvr>
                                        <p:cTn id="12" dur="500"/>
                                        <p:tgtEl>
                                          <p:spTgt spid="22"/>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randombar(horizontal)">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2"/>
          <p:cNvSpPr txBox="1"/>
          <p:nvPr>
            <p:custDataLst>
              <p:tags r:id="rId1"/>
            </p:custDataLst>
          </p:nvPr>
        </p:nvSpPr>
        <p:spPr>
          <a:xfrm>
            <a:off x="1679575" y="627380"/>
            <a:ext cx="3751580" cy="405765"/>
          </a:xfrm>
          <a:prstGeom prst="rect">
            <a:avLst/>
          </a:prstGeom>
        </p:spPr>
        <p:txBody>
          <a:bodyPr wrap="square" lIns="0" tIns="0" rIns="0" bIns="0">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panose="020B0604020202020204"/>
                <a:ea typeface="微软雅黑" panose="020B0503020204020204" charset="-122"/>
              </a:defRPr>
            </a:lvl1p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2200" b="1" i="0" u="none" strike="noStrike" kern="1200" cap="none" spc="0" normalizeH="0" baseline="0" noProof="0" dirty="0">
                <a:ln>
                  <a:noFill/>
                </a:ln>
                <a:solidFill>
                  <a:schemeClr val="accent3"/>
                </a:solidFill>
                <a:effectLst/>
                <a:uLnTx/>
                <a:uFillTx/>
                <a:latin typeface="+mn-lt"/>
                <a:ea typeface="+mn-ea"/>
                <a:cs typeface="+mn-ea"/>
                <a:sym typeface="+mn-lt"/>
              </a:rPr>
              <a:t>DIST-KNN</a:t>
            </a:r>
            <a:r>
              <a:rPr kumimoji="0" lang="zh-CN" altLang="en-US" sz="2200" b="1" i="0" u="none" strike="noStrike" kern="1200" cap="none" spc="0" normalizeH="0" baseline="0" noProof="0" dirty="0">
                <a:ln>
                  <a:noFill/>
                </a:ln>
                <a:solidFill>
                  <a:schemeClr val="accent3"/>
                </a:solidFill>
                <a:effectLst/>
                <a:uLnTx/>
                <a:uFillTx/>
                <a:latin typeface="+mn-lt"/>
                <a:ea typeface="+mn-ea"/>
                <a:cs typeface="+mn-ea"/>
                <a:sym typeface="+mn-lt"/>
              </a:rPr>
              <a:t>增强图像</a:t>
            </a:r>
            <a:r>
              <a:rPr kumimoji="0" lang="zh-CN" altLang="en-US" sz="2200" b="1" i="0" u="none" strike="noStrike" kern="1200" cap="none" spc="0" normalizeH="0" baseline="0" noProof="0" dirty="0">
                <a:ln>
                  <a:noFill/>
                </a:ln>
                <a:solidFill>
                  <a:schemeClr val="accent3"/>
                </a:solidFill>
                <a:effectLst/>
                <a:uLnTx/>
                <a:uFillTx/>
                <a:latin typeface="+mn-lt"/>
                <a:ea typeface="+mn-ea"/>
                <a:cs typeface="+mn-ea"/>
                <a:sym typeface="+mn-lt"/>
              </a:rPr>
              <a:t>比较</a:t>
            </a:r>
            <a:endParaRPr kumimoji="0" lang="zh-CN" altLang="en-US" sz="2200" b="1" i="0" u="none" strike="noStrike" kern="1200" cap="none" spc="0" normalizeH="0" baseline="0" noProof="0" dirty="0">
              <a:ln>
                <a:noFill/>
              </a:ln>
              <a:solidFill>
                <a:schemeClr val="accent3"/>
              </a:solidFill>
              <a:effectLst/>
              <a:uLnTx/>
              <a:uFillTx/>
              <a:latin typeface="+mn-lt"/>
              <a:ea typeface="+mn-ea"/>
              <a:cs typeface="+mn-ea"/>
              <a:sym typeface="+mn-lt"/>
            </a:endParaRPr>
          </a:p>
        </p:txBody>
      </p:sp>
      <p:sp>
        <p:nvSpPr>
          <p:cNvPr id="13" name="矩形: 圆角 12"/>
          <p:cNvSpPr/>
          <p:nvPr/>
        </p:nvSpPr>
        <p:spPr>
          <a:xfrm>
            <a:off x="2505710" y="1438910"/>
            <a:ext cx="6050915" cy="4940935"/>
          </a:xfrm>
          <a:prstGeom prst="roundRect">
            <a:avLst/>
          </a:prstGeom>
          <a:blipFill rotWithShape="1">
            <a:blip r:embed="rId2"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2"/>
          <p:cNvSpPr txBox="1"/>
          <p:nvPr>
            <p:custDataLst>
              <p:tags r:id="rId1"/>
            </p:custDataLst>
          </p:nvPr>
        </p:nvSpPr>
        <p:spPr>
          <a:xfrm>
            <a:off x="1679665" y="627117"/>
            <a:ext cx="2060521" cy="405765"/>
          </a:xfrm>
          <a:prstGeom prst="rect">
            <a:avLst/>
          </a:prstGeom>
        </p:spPr>
        <p:txBody>
          <a:bodyPr wrap="square" lIns="0" tIns="0" rIns="0" bIns="0">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panose="020B0604020202020204"/>
                <a:ea typeface="微软雅黑" panose="020B0503020204020204" charset="-122"/>
              </a:defRPr>
            </a:lvl1p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2200" b="1" i="0" u="none" strike="noStrike" kern="1200" cap="none" spc="0" normalizeH="0" baseline="0" noProof="0" dirty="0">
                <a:ln>
                  <a:noFill/>
                </a:ln>
                <a:solidFill>
                  <a:schemeClr val="accent3"/>
                </a:solidFill>
                <a:effectLst/>
                <a:uLnTx/>
                <a:uFillTx/>
                <a:latin typeface="+mn-lt"/>
                <a:ea typeface="+mn-ea"/>
                <a:cs typeface="+mn-ea"/>
                <a:sym typeface="+mn-lt"/>
              </a:rPr>
              <a:t>多样性</a:t>
            </a:r>
            <a:r>
              <a:rPr kumimoji="0" lang="zh-CN" altLang="en-US" sz="2200" b="1" i="0" u="none" strike="noStrike" kern="1200" cap="none" spc="0" normalizeH="0" baseline="0" noProof="0" dirty="0">
                <a:ln>
                  <a:noFill/>
                </a:ln>
                <a:solidFill>
                  <a:schemeClr val="accent3"/>
                </a:solidFill>
                <a:effectLst/>
                <a:uLnTx/>
                <a:uFillTx/>
                <a:latin typeface="+mn-lt"/>
                <a:ea typeface="+mn-ea"/>
                <a:cs typeface="+mn-ea"/>
                <a:sym typeface="+mn-lt"/>
              </a:rPr>
              <a:t>评价</a:t>
            </a:r>
            <a:endParaRPr kumimoji="0" lang="zh-CN" altLang="en-US" sz="2200" b="1" i="0" u="none" strike="noStrike" kern="1200" cap="none" spc="0" normalizeH="0" baseline="0" noProof="0" dirty="0">
              <a:ln>
                <a:noFill/>
              </a:ln>
              <a:solidFill>
                <a:schemeClr val="accent3"/>
              </a:solidFill>
              <a:effectLst/>
              <a:uLnTx/>
              <a:uFillTx/>
              <a:latin typeface="+mn-lt"/>
              <a:ea typeface="+mn-ea"/>
              <a:cs typeface="+mn-ea"/>
              <a:sym typeface="+mn-lt"/>
            </a:endParaRPr>
          </a:p>
        </p:txBody>
      </p:sp>
      <p:sp>
        <p:nvSpPr>
          <p:cNvPr id="7" name="文本框 6"/>
          <p:cNvSpPr txBox="1"/>
          <p:nvPr/>
        </p:nvSpPr>
        <p:spPr>
          <a:xfrm>
            <a:off x="6899688" y="2856068"/>
            <a:ext cx="3645408" cy="1061829"/>
          </a:xfrm>
          <a:prstGeom prst="rect">
            <a:avLst/>
          </a:prstGeom>
          <a:noFill/>
        </p:spPr>
        <p:txBody>
          <a:bodyPr wrap="square" lIns="0" tIns="0" rIns="0" bIns="0" rtlCol="0" anchor="ctr">
            <a:spAutoFit/>
          </a:bodyPr>
          <a:lstStyle/>
          <a:p>
            <a:pPr>
              <a:lnSpc>
                <a:spcPct val="150000"/>
              </a:lnSpc>
            </a:pPr>
            <a:r>
              <a:rPr lang="zh-CN" altLang="en-US" b="1" dirty="0">
                <a:solidFill>
                  <a:schemeClr val="bg1"/>
                </a:solidFill>
                <a:cs typeface="+mn-ea"/>
                <a:sym typeface="+mn-lt"/>
              </a:rPr>
              <a:t>添加小标题</a:t>
            </a:r>
            <a:endParaRPr lang="en-US" altLang="zh-CN" b="1" dirty="0">
              <a:solidFill>
                <a:schemeClr val="bg1"/>
              </a:solidFill>
              <a:cs typeface="+mn-ea"/>
              <a:sym typeface="+mn-lt"/>
            </a:endParaRPr>
          </a:p>
          <a:p>
            <a:pPr>
              <a:lnSpc>
                <a:spcPct val="150000"/>
              </a:lnSpc>
            </a:pPr>
            <a:r>
              <a:rPr lang="zh-CN" altLang="en-US" sz="1400" dirty="0">
                <a:solidFill>
                  <a:schemeClr val="bg1"/>
                </a:solidFill>
                <a:cs typeface="+mn-ea"/>
                <a:sym typeface="+mn-lt"/>
              </a:rPr>
              <a:t>用户可以在投影仪或者计算机上进行演示也可以将演示文稿打印出来以便应用到更广泛</a:t>
            </a:r>
            <a:endParaRPr lang="zh-CN" altLang="en-US" sz="1400" dirty="0">
              <a:solidFill>
                <a:schemeClr val="bg1"/>
              </a:solidFill>
              <a:cs typeface="+mn-ea"/>
              <a:sym typeface="+mn-lt"/>
            </a:endParaRPr>
          </a:p>
        </p:txBody>
      </p:sp>
      <p:pic>
        <p:nvPicPr>
          <p:cNvPr id="3" name="图片 2"/>
          <p:cNvPicPr>
            <a:picLocks noChangeAspect="1"/>
          </p:cNvPicPr>
          <p:nvPr/>
        </p:nvPicPr>
        <p:blipFill>
          <a:blip r:embed="rId2"/>
          <a:stretch>
            <a:fillRect/>
          </a:stretch>
        </p:blipFill>
        <p:spPr>
          <a:xfrm>
            <a:off x="2087880" y="1140460"/>
            <a:ext cx="7553325" cy="49625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2"/>
          <p:cNvSpPr txBox="1"/>
          <p:nvPr>
            <p:custDataLst>
              <p:tags r:id="rId1"/>
            </p:custDataLst>
          </p:nvPr>
        </p:nvSpPr>
        <p:spPr>
          <a:xfrm>
            <a:off x="1679665" y="627117"/>
            <a:ext cx="2060521" cy="405765"/>
          </a:xfrm>
          <a:prstGeom prst="rect">
            <a:avLst/>
          </a:prstGeom>
        </p:spPr>
        <p:txBody>
          <a:bodyPr wrap="square" lIns="0" tIns="0" rIns="0" bIns="0">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panose="020B0604020202020204"/>
                <a:ea typeface="微软雅黑" panose="020B0503020204020204" charset="-122"/>
              </a:defRPr>
            </a:lvl1p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2200" b="1" i="0" u="none" strike="noStrike" kern="1200" cap="none" spc="0" normalizeH="0" baseline="0" noProof="0" dirty="0" smtClean="0">
                <a:ln>
                  <a:noFill/>
                </a:ln>
                <a:solidFill>
                  <a:schemeClr val="accent3"/>
                </a:solidFill>
                <a:effectLst/>
                <a:uLnTx/>
                <a:uFillTx/>
                <a:latin typeface="+mn-lt"/>
                <a:ea typeface="+mn-ea"/>
                <a:cs typeface="+mn-ea"/>
                <a:sym typeface="+mn-lt"/>
              </a:rPr>
              <a:t>攻击效果</a:t>
            </a:r>
            <a:r>
              <a:rPr kumimoji="0" lang="zh-CN" altLang="en-US" sz="2200" b="1" i="0" u="none" strike="noStrike" kern="1200" cap="none" spc="0" normalizeH="0" baseline="0" noProof="0" dirty="0" smtClean="0">
                <a:ln>
                  <a:noFill/>
                </a:ln>
                <a:solidFill>
                  <a:schemeClr val="accent3"/>
                </a:solidFill>
                <a:effectLst/>
                <a:uLnTx/>
                <a:uFillTx/>
                <a:latin typeface="+mn-lt"/>
                <a:ea typeface="+mn-ea"/>
                <a:cs typeface="+mn-ea"/>
                <a:sym typeface="+mn-lt"/>
              </a:rPr>
              <a:t>比较</a:t>
            </a:r>
            <a:endParaRPr kumimoji="0" lang="zh-CN" altLang="en-US" sz="2200" b="1" i="0" u="none" strike="noStrike" kern="1200" cap="none" spc="0" normalizeH="0" baseline="0" noProof="0" dirty="0" smtClean="0">
              <a:ln>
                <a:noFill/>
              </a:ln>
              <a:solidFill>
                <a:schemeClr val="accent3"/>
              </a:solidFill>
              <a:effectLst/>
              <a:uLnTx/>
              <a:uFillTx/>
              <a:latin typeface="+mn-lt"/>
              <a:ea typeface="+mn-ea"/>
              <a:cs typeface="+mn-ea"/>
              <a:sym typeface="+mn-lt"/>
            </a:endParaRPr>
          </a:p>
        </p:txBody>
      </p:sp>
      <p:pic>
        <p:nvPicPr>
          <p:cNvPr id="3" name="图片 2"/>
          <p:cNvPicPr>
            <a:picLocks noChangeAspect="1"/>
          </p:cNvPicPr>
          <p:nvPr/>
        </p:nvPicPr>
        <p:blipFill>
          <a:blip r:embed="rId2"/>
          <a:stretch>
            <a:fillRect/>
          </a:stretch>
        </p:blipFill>
        <p:spPr>
          <a:xfrm>
            <a:off x="810895" y="1776095"/>
            <a:ext cx="10570845" cy="40754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2"/>
          <p:cNvSpPr txBox="1"/>
          <p:nvPr>
            <p:custDataLst>
              <p:tags r:id="rId1"/>
            </p:custDataLst>
          </p:nvPr>
        </p:nvSpPr>
        <p:spPr>
          <a:xfrm>
            <a:off x="1679665" y="627117"/>
            <a:ext cx="2060521" cy="405765"/>
          </a:xfrm>
          <a:prstGeom prst="rect">
            <a:avLst/>
          </a:prstGeom>
        </p:spPr>
        <p:txBody>
          <a:bodyPr wrap="square" lIns="0" tIns="0" rIns="0" bIns="0">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panose="020B0604020202020204"/>
                <a:ea typeface="微软雅黑" panose="020B0503020204020204" charset="-122"/>
              </a:defRPr>
            </a:lvl1p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2200" b="1" i="0" u="none" strike="noStrike" kern="1200" cap="none" spc="0" normalizeH="0" baseline="0" noProof="0" dirty="0">
                <a:ln>
                  <a:noFill/>
                </a:ln>
                <a:solidFill>
                  <a:schemeClr val="accent3"/>
                </a:solidFill>
                <a:effectLst/>
                <a:uLnTx/>
                <a:uFillTx/>
                <a:latin typeface="+mn-lt"/>
                <a:ea typeface="+mn-ea"/>
                <a:cs typeface="+mn-ea"/>
                <a:sym typeface="+mn-lt"/>
              </a:rPr>
              <a:t>分析</a:t>
            </a:r>
            <a:r>
              <a:rPr kumimoji="0" lang="zh-CN" altLang="en-US" sz="2200" b="1" i="0" u="none" strike="noStrike" kern="1200" cap="none" spc="0" normalizeH="0" baseline="0" noProof="0" dirty="0">
                <a:ln>
                  <a:noFill/>
                </a:ln>
                <a:solidFill>
                  <a:schemeClr val="accent3"/>
                </a:solidFill>
                <a:effectLst/>
                <a:uLnTx/>
                <a:uFillTx/>
                <a:latin typeface="+mn-lt"/>
                <a:ea typeface="+mn-ea"/>
                <a:cs typeface="+mn-ea"/>
                <a:sym typeface="+mn-lt"/>
              </a:rPr>
              <a:t>总结</a:t>
            </a:r>
            <a:endParaRPr kumimoji="0" lang="zh-CN" altLang="en-US" sz="2200" b="1" i="0" u="none" strike="noStrike" kern="1200" cap="none" spc="0" normalizeH="0" baseline="0" noProof="0" dirty="0">
              <a:ln>
                <a:noFill/>
              </a:ln>
              <a:solidFill>
                <a:schemeClr val="accent3"/>
              </a:solidFill>
              <a:effectLst/>
              <a:uLnTx/>
              <a:uFillTx/>
              <a:latin typeface="+mn-lt"/>
              <a:ea typeface="+mn-ea"/>
              <a:cs typeface="+mn-ea"/>
              <a:sym typeface="+mn-lt"/>
            </a:endParaRPr>
          </a:p>
        </p:txBody>
      </p:sp>
      <p:grpSp>
        <p:nvGrpSpPr>
          <p:cNvPr id="11" name="组合 10"/>
          <p:cNvGrpSpPr/>
          <p:nvPr/>
        </p:nvGrpSpPr>
        <p:grpSpPr>
          <a:xfrm>
            <a:off x="1189709" y="1767206"/>
            <a:ext cx="730488" cy="730487"/>
            <a:chOff x="1083595" y="4533470"/>
            <a:chExt cx="730488" cy="730487"/>
          </a:xfrm>
        </p:grpSpPr>
        <p:sp>
          <p:nvSpPr>
            <p:cNvPr id="33" name="椭圆 32"/>
            <p:cNvSpPr/>
            <p:nvPr/>
          </p:nvSpPr>
          <p:spPr>
            <a:xfrm>
              <a:off x="1083595" y="4533470"/>
              <a:ext cx="730488" cy="73048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s-ES_trad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solidFill>
                  <a:schemeClr val="tx1">
                    <a:lumMod val="75000"/>
                    <a:lumOff val="25000"/>
                  </a:schemeClr>
                </a:solidFill>
                <a:cs typeface="+mn-ea"/>
                <a:sym typeface="+mn-lt"/>
              </a:endParaRPr>
            </a:p>
          </p:txBody>
        </p:sp>
        <p:pic>
          <p:nvPicPr>
            <p:cNvPr id="34" name="图形 33" descr="饼图"/>
            <p:cNvPicPr>
              <a:picLocks noChangeAspect="1"/>
            </p:cNvPicPr>
            <p:nvPr/>
          </p:nvPicPr>
          <p:blipFill>
            <a:blip r:embed="rId2" cstate="screen"/>
            <a:stretch>
              <a:fillRect/>
            </a:stretch>
          </p:blipFill>
          <p:spPr>
            <a:xfrm>
              <a:off x="1246232" y="4696106"/>
              <a:ext cx="405214" cy="405214"/>
            </a:xfrm>
            <a:prstGeom prst="rect">
              <a:avLst/>
            </a:prstGeom>
          </p:spPr>
        </p:pic>
      </p:grpSp>
      <p:grpSp>
        <p:nvGrpSpPr>
          <p:cNvPr id="12" name="组合 11"/>
          <p:cNvGrpSpPr/>
          <p:nvPr/>
        </p:nvGrpSpPr>
        <p:grpSpPr>
          <a:xfrm>
            <a:off x="1189709" y="3249348"/>
            <a:ext cx="730488" cy="730487"/>
            <a:chOff x="1717119" y="5132143"/>
            <a:chExt cx="730488" cy="730487"/>
          </a:xfrm>
        </p:grpSpPr>
        <p:sp>
          <p:nvSpPr>
            <p:cNvPr id="31" name="椭圆 30"/>
            <p:cNvSpPr/>
            <p:nvPr/>
          </p:nvSpPr>
          <p:spPr>
            <a:xfrm>
              <a:off x="1717119" y="5132143"/>
              <a:ext cx="730488" cy="730487"/>
            </a:xfrm>
            <a:prstGeom prst="ellipse">
              <a:avLst/>
            </a:prstGeom>
            <a:solidFill>
              <a:srgbClr val="D0CC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s-ES_trad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solidFill>
                  <a:schemeClr val="tx1">
                    <a:lumMod val="75000"/>
                    <a:lumOff val="25000"/>
                  </a:schemeClr>
                </a:solidFill>
                <a:cs typeface="+mn-ea"/>
                <a:sym typeface="+mn-lt"/>
              </a:endParaRPr>
            </a:p>
          </p:txBody>
        </p:sp>
        <p:pic>
          <p:nvPicPr>
            <p:cNvPr id="32" name="图形 31" descr="上升趋势条形图"/>
            <p:cNvPicPr>
              <a:picLocks noChangeAspect="1"/>
            </p:cNvPicPr>
            <p:nvPr/>
          </p:nvPicPr>
          <p:blipFill>
            <a:blip r:embed="rId3" cstate="screen"/>
            <a:stretch>
              <a:fillRect/>
            </a:stretch>
          </p:blipFill>
          <p:spPr>
            <a:xfrm>
              <a:off x="1879756" y="5294779"/>
              <a:ext cx="405214" cy="405214"/>
            </a:xfrm>
            <a:prstGeom prst="rect">
              <a:avLst/>
            </a:prstGeom>
          </p:spPr>
        </p:pic>
      </p:grpSp>
      <p:grpSp>
        <p:nvGrpSpPr>
          <p:cNvPr id="13" name="组合 12"/>
          <p:cNvGrpSpPr/>
          <p:nvPr/>
        </p:nvGrpSpPr>
        <p:grpSpPr>
          <a:xfrm>
            <a:off x="1189709" y="4830209"/>
            <a:ext cx="730488" cy="730487"/>
            <a:chOff x="948927" y="4863492"/>
            <a:chExt cx="730488" cy="730487"/>
          </a:xfrm>
        </p:grpSpPr>
        <p:sp>
          <p:nvSpPr>
            <p:cNvPr id="29" name="椭圆 28"/>
            <p:cNvSpPr/>
            <p:nvPr/>
          </p:nvSpPr>
          <p:spPr>
            <a:xfrm>
              <a:off x="948927" y="4863492"/>
              <a:ext cx="730488" cy="73048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s-ES_trad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solidFill>
                  <a:schemeClr val="tx1">
                    <a:lumMod val="75000"/>
                    <a:lumOff val="25000"/>
                  </a:schemeClr>
                </a:solidFill>
                <a:cs typeface="+mn-ea"/>
                <a:sym typeface="+mn-lt"/>
              </a:endParaRPr>
            </a:p>
          </p:txBody>
        </p:sp>
        <p:pic>
          <p:nvPicPr>
            <p:cNvPr id="30" name="图形 29" descr="自行车与人"/>
            <p:cNvPicPr>
              <a:picLocks noChangeAspect="1"/>
            </p:cNvPicPr>
            <p:nvPr/>
          </p:nvPicPr>
          <p:blipFill>
            <a:blip r:embed="rId4" cstate="screen">
              <a:extLst>
                <a:ext uri="{96DAC541-7B7A-43D3-8B79-37D633B846F1}">
                  <asvg:svgBlip xmlns:asvg="http://schemas.microsoft.com/office/drawing/2016/SVG/main" r:embed="rId5"/>
                </a:ext>
              </a:extLst>
            </a:blip>
            <a:stretch>
              <a:fillRect/>
            </a:stretch>
          </p:blipFill>
          <p:spPr>
            <a:xfrm>
              <a:off x="1102227" y="5016792"/>
              <a:ext cx="423888" cy="423888"/>
            </a:xfrm>
            <a:prstGeom prst="rect">
              <a:avLst/>
            </a:prstGeom>
          </p:spPr>
        </p:pic>
      </p:grpSp>
      <p:sp>
        <p:nvSpPr>
          <p:cNvPr id="17" name="文本框 16"/>
          <p:cNvSpPr txBox="1"/>
          <p:nvPr/>
        </p:nvSpPr>
        <p:spPr>
          <a:xfrm>
            <a:off x="2082800" y="1578610"/>
            <a:ext cx="9357360" cy="1107440"/>
          </a:xfrm>
          <a:prstGeom prst="rect">
            <a:avLst/>
          </a:prstGeom>
          <a:noFill/>
        </p:spPr>
        <p:txBody>
          <a:bodyPr wrap="square" lIns="0" tIns="0" rIns="0" bIns="0" rtlCol="0" anchor="ctr">
            <a:spAutoFit/>
          </a:bodyPr>
          <a:lstStyle/>
          <a:p>
            <a:pPr>
              <a:lnSpc>
                <a:spcPct val="150000"/>
              </a:lnSpc>
            </a:pPr>
            <a:r>
              <a:rPr lang="zh-CN" altLang="en-US" sz="2400" dirty="0">
                <a:solidFill>
                  <a:schemeClr val="accent4"/>
                </a:solidFill>
                <a:cs typeface="+mn-ea"/>
                <a:sym typeface="+mn-lt"/>
              </a:rPr>
              <a:t>随着增强轮数量的增加，基于雅可比矩阵方法的新图像多样性迅速下降，而施密特方法生成多样性大致相同于增强</a:t>
            </a:r>
            <a:r>
              <a:rPr lang="zh-CN" altLang="en-US" sz="2400" dirty="0">
                <a:solidFill>
                  <a:schemeClr val="accent4"/>
                </a:solidFill>
                <a:cs typeface="+mn-ea"/>
                <a:sym typeface="+mn-lt"/>
              </a:rPr>
              <a:t>图像</a:t>
            </a:r>
            <a:endParaRPr lang="zh-CN" altLang="en-US" sz="2400" dirty="0">
              <a:solidFill>
                <a:schemeClr val="accent4"/>
              </a:solidFill>
              <a:cs typeface="+mn-ea"/>
              <a:sym typeface="+mn-lt"/>
            </a:endParaRPr>
          </a:p>
        </p:txBody>
      </p:sp>
      <p:sp>
        <p:nvSpPr>
          <p:cNvPr id="3" name="文本框 2"/>
          <p:cNvSpPr txBox="1"/>
          <p:nvPr/>
        </p:nvSpPr>
        <p:spPr>
          <a:xfrm>
            <a:off x="2082800" y="3110230"/>
            <a:ext cx="9357360" cy="1107440"/>
          </a:xfrm>
          <a:prstGeom prst="rect">
            <a:avLst/>
          </a:prstGeom>
          <a:noFill/>
        </p:spPr>
        <p:txBody>
          <a:bodyPr wrap="square" lIns="0" tIns="0" rIns="0" bIns="0" rtlCol="0" anchor="ctr">
            <a:spAutoFit/>
          </a:bodyPr>
          <a:p>
            <a:pPr>
              <a:lnSpc>
                <a:spcPct val="150000"/>
              </a:lnSpc>
            </a:pPr>
            <a:r>
              <a:rPr lang="zh-CN" altLang="en-US" sz="2400" dirty="0">
                <a:solidFill>
                  <a:schemeClr val="accent4"/>
                </a:solidFill>
                <a:cs typeface="+mn-ea"/>
                <a:sym typeface="+mn-lt"/>
              </a:rPr>
              <a:t>与雅可比矩阵方法相比，施密特方法在高维特征空间生成了更多样化的增强</a:t>
            </a:r>
            <a:r>
              <a:rPr lang="zh-CN" altLang="en-US" sz="2400" dirty="0">
                <a:solidFill>
                  <a:schemeClr val="accent4"/>
                </a:solidFill>
                <a:cs typeface="+mn-ea"/>
                <a:sym typeface="+mn-lt"/>
              </a:rPr>
              <a:t>图像</a:t>
            </a:r>
            <a:endParaRPr lang="zh-CN" altLang="en-US" sz="2400" dirty="0">
              <a:solidFill>
                <a:schemeClr val="accent4"/>
              </a:solidFill>
              <a:cs typeface="+mn-ea"/>
              <a:sym typeface="+mn-lt"/>
            </a:endParaRPr>
          </a:p>
        </p:txBody>
      </p:sp>
      <p:sp>
        <p:nvSpPr>
          <p:cNvPr id="4" name="文本框 3"/>
          <p:cNvSpPr txBox="1"/>
          <p:nvPr/>
        </p:nvSpPr>
        <p:spPr>
          <a:xfrm>
            <a:off x="2082800" y="4456748"/>
            <a:ext cx="9357360" cy="1661795"/>
          </a:xfrm>
          <a:prstGeom prst="rect">
            <a:avLst/>
          </a:prstGeom>
          <a:noFill/>
        </p:spPr>
        <p:txBody>
          <a:bodyPr wrap="square" lIns="0" tIns="0" rIns="0" bIns="0" rtlCol="0" anchor="ctr">
            <a:spAutoFit/>
          </a:bodyPr>
          <a:lstStyle/>
          <a:p>
            <a:pPr>
              <a:lnSpc>
                <a:spcPct val="150000"/>
              </a:lnSpc>
            </a:pPr>
            <a:r>
              <a:rPr lang="zh-CN" altLang="en-US" sz="2400" dirty="0">
                <a:solidFill>
                  <a:schemeClr val="accent4"/>
                </a:solidFill>
                <a:cs typeface="+mn-ea"/>
                <a:sym typeface="+mn-lt"/>
              </a:rPr>
              <a:t>在输入量较低的情况下，施密特方法仍然会导致目标模型的精度急剧下降。在</a:t>
            </a:r>
            <a:r>
              <a:rPr lang="en-US" altLang="zh-CN" sz="2400" dirty="0">
                <a:solidFill>
                  <a:schemeClr val="accent4"/>
                </a:solidFill>
                <a:cs typeface="+mn-ea"/>
                <a:sym typeface="+mn-lt"/>
              </a:rPr>
              <a:t>CIFAR-10</a:t>
            </a:r>
            <a:r>
              <a:rPr lang="zh-CN" altLang="en-US" sz="2400" dirty="0">
                <a:solidFill>
                  <a:schemeClr val="accent4"/>
                </a:solidFill>
                <a:cs typeface="+mn-ea"/>
                <a:sym typeface="+mn-lt"/>
              </a:rPr>
              <a:t>上，施密特方法可以达到与雅可比矩阵的增广方法相同甚至更高的</a:t>
            </a:r>
            <a:r>
              <a:rPr lang="zh-CN" altLang="en-US" sz="2400" dirty="0">
                <a:solidFill>
                  <a:schemeClr val="accent4"/>
                </a:solidFill>
                <a:cs typeface="+mn-ea"/>
                <a:sym typeface="+mn-lt"/>
              </a:rPr>
              <a:t>攻击效果</a:t>
            </a:r>
            <a:endParaRPr lang="zh-CN" altLang="en-US" sz="2400" dirty="0">
              <a:solidFill>
                <a:schemeClr val="accent4"/>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down)">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down)">
                                      <p:cBhvr>
                                        <p:cTn id="28" dur="500"/>
                                        <p:tgtEl>
                                          <p:spTgt spid="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down)">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a:picLocks noChangeAspect="1"/>
          </p:cNvPicPr>
          <p:nvPr/>
        </p:nvPicPr>
        <p:blipFill rotWithShape="1">
          <a:blip r:embed="rId1" cstate="print">
            <a:extLst>
              <a:ext uri="{28A0092B-C50C-407E-A947-70E740481C1C}">
                <a14:useLocalDpi xmlns:a14="http://schemas.microsoft.com/office/drawing/2010/main" val="0"/>
              </a:ext>
            </a:extLst>
          </a:blip>
          <a:srcRect l="827" r="819"/>
          <a:stretch>
            <a:fillRect/>
          </a:stretch>
        </p:blipFill>
        <p:spPr>
          <a:xfrm>
            <a:off x="0" y="0"/>
            <a:ext cx="12192000" cy="6858000"/>
          </a:xfrm>
          <a:prstGeom prst="rect">
            <a:avLst/>
          </a:prstGeom>
        </p:spPr>
      </p:pic>
      <p:sp>
        <p:nvSpPr>
          <p:cNvPr id="7" name="文本框 6"/>
          <p:cNvSpPr txBox="1"/>
          <p:nvPr/>
        </p:nvSpPr>
        <p:spPr>
          <a:xfrm>
            <a:off x="6848333" y="1489094"/>
            <a:ext cx="2329345"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spc="0" normalizeH="0" baseline="0" noProof="0" dirty="0">
                <a:ln>
                  <a:noFill/>
                </a:ln>
                <a:solidFill>
                  <a:schemeClr val="accent3"/>
                </a:solidFill>
                <a:effectLst/>
                <a:uLnTx/>
                <a:uFillTx/>
                <a:cs typeface="+mn-ea"/>
                <a:sym typeface="+mn-lt"/>
              </a:rPr>
              <a:t>介绍</a:t>
            </a:r>
            <a:endParaRPr kumimoji="0" lang="zh-CN" altLang="en-US" sz="2800" i="0" u="none" strike="noStrike" kern="1200" cap="none" spc="0" normalizeH="0" baseline="0" noProof="0" dirty="0">
              <a:ln>
                <a:noFill/>
              </a:ln>
              <a:solidFill>
                <a:schemeClr val="accent3"/>
              </a:solidFill>
              <a:effectLst/>
              <a:uLnTx/>
              <a:uFillTx/>
              <a:cs typeface="+mn-ea"/>
              <a:sym typeface="+mn-lt"/>
            </a:endParaRPr>
          </a:p>
        </p:txBody>
      </p:sp>
      <p:sp>
        <p:nvSpPr>
          <p:cNvPr id="8" name="椭圆 7"/>
          <p:cNvSpPr/>
          <p:nvPr/>
        </p:nvSpPr>
        <p:spPr>
          <a:xfrm>
            <a:off x="5889819" y="1526143"/>
            <a:ext cx="682908" cy="6829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b="1" i="0" u="none" strike="noStrike" kern="1200" cap="none" spc="0" normalizeH="0" baseline="0" noProof="0" dirty="0">
                <a:ln>
                  <a:noFill/>
                </a:ln>
                <a:solidFill>
                  <a:schemeClr val="bg1"/>
                </a:solidFill>
                <a:effectLst/>
                <a:uLnTx/>
                <a:uFillTx/>
                <a:cs typeface="+mn-ea"/>
                <a:sym typeface="+mn-lt"/>
              </a:rPr>
              <a:t>01</a:t>
            </a:r>
            <a:endParaRPr kumimoji="0" lang="zh-CN" altLang="en-US" b="1" i="0" u="none" strike="noStrike" kern="1200" cap="none" spc="0" normalizeH="0" baseline="0" noProof="0" dirty="0">
              <a:ln>
                <a:noFill/>
              </a:ln>
              <a:solidFill>
                <a:schemeClr val="bg1"/>
              </a:solidFill>
              <a:effectLst/>
              <a:uLnTx/>
              <a:uFillTx/>
              <a:cs typeface="+mn-ea"/>
              <a:sym typeface="+mn-lt"/>
            </a:endParaRPr>
          </a:p>
        </p:txBody>
      </p:sp>
      <p:sp>
        <p:nvSpPr>
          <p:cNvPr id="11" name="文本框 10"/>
          <p:cNvSpPr txBox="1"/>
          <p:nvPr/>
        </p:nvSpPr>
        <p:spPr>
          <a:xfrm>
            <a:off x="6848475" y="2639060"/>
            <a:ext cx="4194175"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spc="0" normalizeH="0" baseline="0" noProof="0" dirty="0">
                <a:ln>
                  <a:noFill/>
                </a:ln>
                <a:solidFill>
                  <a:schemeClr val="accent3"/>
                </a:solidFill>
                <a:effectLst/>
                <a:uLnTx/>
                <a:uFillTx/>
                <a:cs typeface="+mn-ea"/>
                <a:sym typeface="+mn-lt"/>
              </a:rPr>
              <a:t>敌对例子</a:t>
            </a:r>
            <a:r>
              <a:rPr kumimoji="0" lang="zh-CN" altLang="en-US" sz="2800" i="0" u="none" strike="noStrike" kern="1200" cap="none" spc="0" normalizeH="0" baseline="0" noProof="0" dirty="0">
                <a:ln>
                  <a:noFill/>
                </a:ln>
                <a:solidFill>
                  <a:schemeClr val="accent3"/>
                </a:solidFill>
                <a:effectLst/>
                <a:uLnTx/>
                <a:uFillTx/>
                <a:cs typeface="+mn-ea"/>
                <a:sym typeface="+mn-lt"/>
              </a:rPr>
              <a:t>与攻击</a:t>
            </a:r>
            <a:r>
              <a:rPr kumimoji="0" lang="zh-CN" altLang="en-US" sz="2800" i="0" u="none" strike="noStrike" kern="1200" cap="none" spc="0" normalizeH="0" baseline="0" noProof="0" dirty="0">
                <a:ln>
                  <a:noFill/>
                </a:ln>
                <a:solidFill>
                  <a:schemeClr val="accent3"/>
                </a:solidFill>
                <a:effectLst/>
                <a:uLnTx/>
                <a:uFillTx/>
                <a:cs typeface="+mn-ea"/>
                <a:sym typeface="+mn-lt"/>
              </a:rPr>
              <a:t>模式</a:t>
            </a:r>
            <a:endParaRPr kumimoji="0" lang="zh-CN" altLang="en-US" sz="2800" i="0" u="none" strike="noStrike" kern="1200" cap="none" spc="0" normalizeH="0" baseline="0" noProof="0" dirty="0">
              <a:ln>
                <a:noFill/>
              </a:ln>
              <a:solidFill>
                <a:schemeClr val="accent3"/>
              </a:solidFill>
              <a:effectLst/>
              <a:uLnTx/>
              <a:uFillTx/>
              <a:cs typeface="+mn-ea"/>
              <a:sym typeface="+mn-lt"/>
            </a:endParaRPr>
          </a:p>
        </p:txBody>
      </p:sp>
      <p:sp>
        <p:nvSpPr>
          <p:cNvPr id="12" name="椭圆 11"/>
          <p:cNvSpPr/>
          <p:nvPr/>
        </p:nvSpPr>
        <p:spPr>
          <a:xfrm>
            <a:off x="5889819" y="2675915"/>
            <a:ext cx="682908" cy="682908"/>
          </a:xfrm>
          <a:prstGeom prst="ellipse">
            <a:avLst/>
          </a:prstGeom>
          <a:solidFill>
            <a:srgbClr val="D0CC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b="1" i="0" u="none" strike="noStrike" kern="1200" cap="none" spc="0" normalizeH="0" baseline="0" noProof="0" dirty="0">
                <a:ln>
                  <a:noFill/>
                </a:ln>
                <a:solidFill>
                  <a:schemeClr val="bg1"/>
                </a:solidFill>
                <a:effectLst/>
                <a:uLnTx/>
                <a:uFillTx/>
                <a:cs typeface="+mn-ea"/>
                <a:sym typeface="+mn-lt"/>
              </a:rPr>
              <a:t>02</a:t>
            </a:r>
            <a:endParaRPr kumimoji="0" lang="zh-CN" altLang="en-US" b="1" i="0" u="none" strike="noStrike" kern="1200" cap="none" spc="0" normalizeH="0" baseline="0" noProof="0" dirty="0">
              <a:ln>
                <a:noFill/>
              </a:ln>
              <a:solidFill>
                <a:schemeClr val="bg1"/>
              </a:solidFill>
              <a:effectLst/>
              <a:uLnTx/>
              <a:uFillTx/>
              <a:cs typeface="+mn-ea"/>
              <a:sym typeface="+mn-lt"/>
            </a:endParaRPr>
          </a:p>
        </p:txBody>
      </p:sp>
      <p:sp>
        <p:nvSpPr>
          <p:cNvPr id="15" name="文本框 14"/>
          <p:cNvSpPr txBox="1"/>
          <p:nvPr/>
        </p:nvSpPr>
        <p:spPr>
          <a:xfrm>
            <a:off x="6846570" y="3824605"/>
            <a:ext cx="4586605"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spc="0" normalizeH="0" baseline="0" noProof="0" dirty="0">
                <a:ln>
                  <a:noFill/>
                </a:ln>
                <a:solidFill>
                  <a:schemeClr val="accent3"/>
                </a:solidFill>
                <a:effectLst/>
                <a:uLnTx/>
                <a:uFillTx/>
                <a:cs typeface="+mn-ea"/>
                <a:sym typeface="+mn-lt"/>
              </a:rPr>
              <a:t>施密特增强</a:t>
            </a:r>
            <a:r>
              <a:rPr kumimoji="0" lang="zh-CN" altLang="en-US" sz="2800" i="0" u="none" strike="noStrike" kern="1200" cap="none" spc="0" normalizeH="0" baseline="0" noProof="0" dirty="0">
                <a:ln>
                  <a:noFill/>
                </a:ln>
                <a:solidFill>
                  <a:schemeClr val="accent3"/>
                </a:solidFill>
                <a:effectLst/>
                <a:uLnTx/>
                <a:uFillTx/>
                <a:cs typeface="+mn-ea"/>
                <a:sym typeface="+mn-lt"/>
              </a:rPr>
              <a:t>方法</a:t>
            </a:r>
            <a:endParaRPr kumimoji="0" lang="zh-CN" altLang="en-US" sz="2800" i="0" u="none" strike="noStrike" kern="1200" cap="none" spc="0" normalizeH="0" baseline="0" noProof="0" dirty="0">
              <a:ln>
                <a:noFill/>
              </a:ln>
              <a:solidFill>
                <a:schemeClr val="accent3"/>
              </a:solidFill>
              <a:effectLst/>
              <a:uLnTx/>
              <a:uFillTx/>
              <a:cs typeface="+mn-ea"/>
              <a:sym typeface="+mn-lt"/>
            </a:endParaRPr>
          </a:p>
        </p:txBody>
      </p:sp>
      <p:sp>
        <p:nvSpPr>
          <p:cNvPr id="16" name="椭圆 15"/>
          <p:cNvSpPr/>
          <p:nvPr/>
        </p:nvSpPr>
        <p:spPr>
          <a:xfrm>
            <a:off x="5888160" y="3861929"/>
            <a:ext cx="682908" cy="6829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b="1" i="0" u="none" strike="noStrike" kern="1200" cap="none" spc="0" normalizeH="0" baseline="0" noProof="0" dirty="0">
                <a:ln>
                  <a:noFill/>
                </a:ln>
                <a:solidFill>
                  <a:schemeClr val="bg1"/>
                </a:solidFill>
                <a:effectLst/>
                <a:uLnTx/>
                <a:uFillTx/>
                <a:cs typeface="+mn-ea"/>
                <a:sym typeface="+mn-lt"/>
              </a:rPr>
              <a:t>03</a:t>
            </a:r>
            <a:endParaRPr kumimoji="0" lang="zh-CN" altLang="en-US" b="1" i="0" u="none" strike="noStrike" kern="1200" cap="none" spc="0" normalizeH="0" baseline="0" noProof="0" dirty="0">
              <a:ln>
                <a:noFill/>
              </a:ln>
              <a:solidFill>
                <a:schemeClr val="bg1"/>
              </a:solidFill>
              <a:effectLst/>
              <a:uLnTx/>
              <a:uFillTx/>
              <a:cs typeface="+mn-ea"/>
              <a:sym typeface="+mn-lt"/>
            </a:endParaRPr>
          </a:p>
        </p:txBody>
      </p:sp>
      <p:sp>
        <p:nvSpPr>
          <p:cNvPr id="19" name="文本框 18"/>
          <p:cNvSpPr txBox="1"/>
          <p:nvPr/>
        </p:nvSpPr>
        <p:spPr>
          <a:xfrm>
            <a:off x="6848333" y="4974652"/>
            <a:ext cx="2329345"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spc="0" normalizeH="0" baseline="0" noProof="0" dirty="0">
                <a:ln>
                  <a:noFill/>
                </a:ln>
                <a:solidFill>
                  <a:schemeClr val="accent3"/>
                </a:solidFill>
                <a:effectLst/>
                <a:uLnTx/>
                <a:uFillTx/>
                <a:cs typeface="+mn-ea"/>
                <a:sym typeface="+mn-lt"/>
              </a:rPr>
              <a:t>对比</a:t>
            </a:r>
            <a:r>
              <a:rPr kumimoji="0" lang="zh-CN" altLang="en-US" sz="2800" i="0" u="none" strike="noStrike" kern="1200" cap="none" spc="0" normalizeH="0" baseline="0" noProof="0" dirty="0">
                <a:ln>
                  <a:noFill/>
                </a:ln>
                <a:solidFill>
                  <a:schemeClr val="accent3"/>
                </a:solidFill>
                <a:effectLst/>
                <a:uLnTx/>
                <a:uFillTx/>
                <a:cs typeface="+mn-ea"/>
                <a:sym typeface="+mn-lt"/>
              </a:rPr>
              <a:t>及总结</a:t>
            </a:r>
            <a:endParaRPr kumimoji="0" lang="zh-CN" altLang="en-US" sz="2800" i="0" u="none" strike="noStrike" kern="1200" cap="none" spc="0" normalizeH="0" baseline="0" noProof="0" dirty="0">
              <a:ln>
                <a:noFill/>
              </a:ln>
              <a:solidFill>
                <a:schemeClr val="accent3"/>
              </a:solidFill>
              <a:effectLst/>
              <a:uLnTx/>
              <a:uFillTx/>
              <a:cs typeface="+mn-ea"/>
              <a:sym typeface="+mn-lt"/>
            </a:endParaRPr>
          </a:p>
        </p:txBody>
      </p:sp>
      <p:sp>
        <p:nvSpPr>
          <p:cNvPr id="20" name="椭圆 19"/>
          <p:cNvSpPr/>
          <p:nvPr/>
        </p:nvSpPr>
        <p:spPr>
          <a:xfrm>
            <a:off x="5889819" y="5011701"/>
            <a:ext cx="682908" cy="682908"/>
          </a:xfrm>
          <a:prstGeom prst="ellipse">
            <a:avLst/>
          </a:prstGeom>
          <a:solidFill>
            <a:srgbClr val="D0CC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b="1" i="0" u="none" strike="noStrike" kern="1200" cap="none" spc="0" normalizeH="0" baseline="0" noProof="0" dirty="0">
                <a:ln>
                  <a:noFill/>
                </a:ln>
                <a:solidFill>
                  <a:schemeClr val="bg1"/>
                </a:solidFill>
                <a:effectLst/>
                <a:uLnTx/>
                <a:uFillTx/>
                <a:cs typeface="+mn-ea"/>
                <a:sym typeface="+mn-lt"/>
              </a:rPr>
              <a:t>04</a:t>
            </a:r>
            <a:endParaRPr kumimoji="0" lang="zh-CN" altLang="en-US" b="1" i="0" u="none" strike="noStrike" kern="1200" cap="none" spc="0" normalizeH="0" baseline="0" noProof="0" dirty="0">
              <a:ln>
                <a:noFill/>
              </a:ln>
              <a:solidFill>
                <a:schemeClr val="bg1"/>
              </a:solidFill>
              <a:effectLst/>
              <a:uLnTx/>
              <a:uFillTx/>
              <a:cs typeface="+mn-ea"/>
              <a:sym typeface="+mn-lt"/>
            </a:endParaRPr>
          </a:p>
        </p:txBody>
      </p:sp>
      <p:sp>
        <p:nvSpPr>
          <p:cNvPr id="23" name="文本框 22"/>
          <p:cNvSpPr txBox="1"/>
          <p:nvPr/>
        </p:nvSpPr>
        <p:spPr>
          <a:xfrm>
            <a:off x="2504631" y="3831700"/>
            <a:ext cx="1910929" cy="307777"/>
          </a:xfrm>
          <a:prstGeom prst="rect">
            <a:avLst/>
          </a:prstGeom>
          <a:noFill/>
        </p:spPr>
        <p:txBody>
          <a:bodyPr wrap="square" lIns="0" tIns="0" rIns="0" bIns="0" rtlCol="0">
            <a:spAutoFit/>
          </a:bodyPr>
          <a:lstStyle/>
          <a:p>
            <a:pPr algn="ctr"/>
            <a:r>
              <a:rPr lang="en-US" altLang="zh-CN" sz="2000" dirty="0">
                <a:solidFill>
                  <a:schemeClr val="accent3"/>
                </a:solidFill>
                <a:cs typeface="+mn-ea"/>
                <a:sym typeface="+mn-lt"/>
              </a:rPr>
              <a:t>CONTENTS</a:t>
            </a:r>
            <a:endParaRPr lang="en-US" altLang="zh-CN" sz="2000" dirty="0">
              <a:solidFill>
                <a:schemeClr val="accent3"/>
              </a:solidFill>
              <a:cs typeface="+mn-ea"/>
              <a:sym typeface="+mn-lt"/>
            </a:endParaRPr>
          </a:p>
        </p:txBody>
      </p:sp>
      <p:sp>
        <p:nvSpPr>
          <p:cNvPr id="24" name="PA_文本框 2"/>
          <p:cNvSpPr txBox="1"/>
          <p:nvPr>
            <p:custDataLst>
              <p:tags r:id="rId2"/>
            </p:custDataLst>
          </p:nvPr>
        </p:nvSpPr>
        <p:spPr>
          <a:xfrm>
            <a:off x="2432596" y="2839549"/>
            <a:ext cx="1982964" cy="946478"/>
          </a:xfrm>
          <a:prstGeom prst="rect">
            <a:avLst/>
          </a:prstGeom>
        </p:spPr>
        <p:txBody>
          <a:bodyPr wrap="square" lIns="0" tIns="0" rIns="0" bIns="0">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panose="020B0604020202020204"/>
                <a:ea typeface="微软雅黑" panose="020B0503020204020204" charset="-122"/>
              </a:defRPr>
            </a:lvl1pPr>
          </a:lstStyle>
          <a:p>
            <a:pPr algn="ctr"/>
            <a:r>
              <a:rPr lang="zh-CN" altLang="en-US" sz="5600" b="0" dirty="0">
                <a:solidFill>
                  <a:schemeClr val="accent3"/>
                </a:solidFill>
                <a:latin typeface="+mn-lt"/>
                <a:ea typeface="+mn-ea"/>
                <a:cs typeface="+mn-ea"/>
                <a:sym typeface="+mn-lt"/>
              </a:rPr>
              <a:t>目录</a:t>
            </a:r>
            <a:endParaRPr lang="en-US" sz="5600" b="0" dirty="0">
              <a:solidFill>
                <a:schemeClr val="accent3"/>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500" fill="hold"/>
                                        <p:tgtEl>
                                          <p:spTgt spid="20"/>
                                        </p:tgtEl>
                                        <p:attrNameLst>
                                          <p:attrName>ppt_x</p:attrName>
                                        </p:attrNameLst>
                                      </p:cBhvr>
                                      <p:tavLst>
                                        <p:tav tm="0">
                                          <p:val>
                                            <p:strVal val="#ppt_x"/>
                                          </p:val>
                                        </p:tav>
                                        <p:tav tm="100000">
                                          <p:val>
                                            <p:strVal val="#ppt_x"/>
                                          </p:val>
                                        </p:tav>
                                      </p:tavLst>
                                    </p:anim>
                                    <p:anim calcmode="lin" valueType="num">
                                      <p:cBhvr additive="base">
                                        <p:cTn id="4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1" grpId="0"/>
      <p:bldP spid="12" grpId="0" animBg="1"/>
      <p:bldP spid="15" grpId="0"/>
      <p:bldP spid="16" grpId="0" animBg="1"/>
      <p:bldP spid="19" grpId="0"/>
      <p:bldP spid="20" grpId="0" animBg="1"/>
      <p:bldP spid="23" grpId="0"/>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1" cstate="print">
            <a:extLst>
              <a:ext uri="{28A0092B-C50C-407E-A947-70E740481C1C}">
                <a14:useLocalDpi xmlns:a14="http://schemas.microsoft.com/office/drawing/2010/main" val="0"/>
              </a:ext>
            </a:extLst>
          </a:blip>
          <a:srcRect l="827" r="819"/>
          <a:stretch>
            <a:fillRect/>
          </a:stretch>
        </p:blipFill>
        <p:spPr>
          <a:xfrm>
            <a:off x="0" y="0"/>
            <a:ext cx="12192000" cy="6858000"/>
          </a:xfrm>
          <a:prstGeom prst="rect">
            <a:avLst/>
          </a:prstGeom>
        </p:spPr>
      </p:pic>
      <p:sp>
        <p:nvSpPr>
          <p:cNvPr id="9" name="PA_文本框 2"/>
          <p:cNvSpPr txBox="1"/>
          <p:nvPr>
            <p:custDataLst>
              <p:tags r:id="rId2"/>
            </p:custDataLst>
          </p:nvPr>
        </p:nvSpPr>
        <p:spPr>
          <a:xfrm>
            <a:off x="1996573" y="2643122"/>
            <a:ext cx="8198855" cy="1070610"/>
          </a:xfrm>
          <a:prstGeom prst="rect">
            <a:avLst/>
          </a:prstGeom>
        </p:spPr>
        <p:txBody>
          <a:bodyPr wrap="square" lIns="0" tIns="0" rIns="0" bIns="0">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panose="020B0604020202020204"/>
                <a:ea typeface="微软雅黑" panose="020B0503020204020204" charset="-122"/>
              </a:defRPr>
            </a:lvl1p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5800" b="0" i="0" u="none" strike="noStrike" kern="1200" cap="none" spc="0" normalizeH="0" baseline="0" noProof="0" dirty="0" smtClean="0">
                <a:ln>
                  <a:noFill/>
                </a:ln>
                <a:solidFill>
                  <a:srgbClr val="A78677"/>
                </a:solidFill>
                <a:effectLst/>
                <a:uLnTx/>
                <a:uFillTx/>
                <a:latin typeface="+mn-lt"/>
                <a:ea typeface="+mn-ea"/>
                <a:cs typeface="+mn-ea"/>
                <a:sym typeface="+mn-lt"/>
              </a:rPr>
              <a:t>谢谢</a:t>
            </a:r>
            <a:r>
              <a:rPr kumimoji="0" lang="zh-CN" altLang="en-US" sz="5800" b="0" i="0" u="none" strike="noStrike" kern="1200" cap="none" spc="0" normalizeH="0" baseline="0" noProof="0" dirty="0" smtClean="0">
                <a:ln>
                  <a:noFill/>
                </a:ln>
                <a:solidFill>
                  <a:srgbClr val="A78677"/>
                </a:solidFill>
                <a:effectLst/>
                <a:uLnTx/>
                <a:uFillTx/>
                <a:latin typeface="+mn-lt"/>
                <a:ea typeface="+mn-ea"/>
                <a:cs typeface="+mn-ea"/>
                <a:sym typeface="+mn-lt"/>
              </a:rPr>
              <a:t>观看</a:t>
            </a:r>
            <a:endParaRPr kumimoji="0" lang="zh-CN" altLang="en-US" sz="5800" b="0" i="0" u="none" strike="noStrike" kern="1200" cap="none" spc="0" normalizeH="0" baseline="0" noProof="0" dirty="0" smtClean="0">
              <a:ln>
                <a:noFill/>
              </a:ln>
              <a:solidFill>
                <a:srgbClr val="A78677"/>
              </a:solidFill>
              <a:effectLst/>
              <a:uLnTx/>
              <a:uFillTx/>
              <a:latin typeface="+mn-lt"/>
              <a:ea typeface="+mn-ea"/>
              <a:cs typeface="+mn-ea"/>
              <a:sym typeface="+mn-lt"/>
            </a:endParaRPr>
          </a:p>
        </p:txBody>
      </p:sp>
      <p:sp>
        <p:nvSpPr>
          <p:cNvPr id="10" name="圆角矩形 12"/>
          <p:cNvSpPr/>
          <p:nvPr/>
        </p:nvSpPr>
        <p:spPr>
          <a:xfrm>
            <a:off x="5110627" y="4689436"/>
            <a:ext cx="1978281" cy="397891"/>
          </a:xfrm>
          <a:prstGeom prst="roundRect">
            <a:avLst>
              <a:gd name="adj" fmla="val 50000"/>
            </a:avLst>
          </a:prstGeom>
          <a:solidFill>
            <a:srgbClr val="A78677"/>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7E887D"/>
              </a:solidFill>
              <a:effectLst/>
              <a:uLnTx/>
              <a:uFillTx/>
              <a:cs typeface="+mn-ea"/>
              <a:sym typeface="+mn-lt"/>
            </a:endParaRPr>
          </a:p>
        </p:txBody>
      </p:sp>
      <p:sp>
        <p:nvSpPr>
          <p:cNvPr id="11" name="矩形 10"/>
          <p:cNvSpPr/>
          <p:nvPr/>
        </p:nvSpPr>
        <p:spPr>
          <a:xfrm>
            <a:off x="5563823" y="4714806"/>
            <a:ext cx="1074420" cy="33718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noProof="0" dirty="0">
                <a:solidFill>
                  <a:srgbClr val="94A088">
                    <a:lumMod val="20000"/>
                    <a:lumOff val="80000"/>
                  </a:srgbClr>
                </a:solidFill>
                <a:cs typeface="+mn-ea"/>
                <a:sym typeface="+mn-lt"/>
              </a:rPr>
              <a:t>PPT</a:t>
            </a:r>
            <a:r>
              <a:rPr kumimoji="0" lang="en-US" altLang="zh-CN" sz="1600" b="0" i="0" u="none" strike="noStrike" kern="1200" cap="none" spc="0" normalizeH="0" baseline="0" noProof="0" dirty="0" smtClean="0">
                <a:ln>
                  <a:noFill/>
                </a:ln>
                <a:solidFill>
                  <a:srgbClr val="94A088">
                    <a:lumMod val="20000"/>
                    <a:lumOff val="80000"/>
                  </a:srgbClr>
                </a:solidFill>
                <a:effectLst/>
                <a:uLnTx/>
                <a:uFillTx/>
                <a:cs typeface="+mn-ea"/>
                <a:sym typeface="+mn-lt"/>
              </a:rPr>
              <a:t>·2021</a:t>
            </a:r>
            <a:endParaRPr kumimoji="0" lang="zh-CN" altLang="en-US" sz="1600" b="0" i="0" u="none" strike="noStrike" kern="1200" cap="none" spc="0" normalizeH="0" baseline="0" noProof="0" dirty="0">
              <a:ln>
                <a:noFill/>
              </a:ln>
              <a:solidFill>
                <a:srgbClr val="94A088">
                  <a:lumMod val="20000"/>
                  <a:lumOff val="80000"/>
                </a:srgbClr>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anim calcmode="lin" valueType="num">
                                      <p:cBhvr>
                                        <p:cTn id="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randombar(horizontal)">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rotWithShape="1">
          <a:blip r:embed="rId1" cstate="print">
            <a:extLst>
              <a:ext uri="{28A0092B-C50C-407E-A947-70E740481C1C}">
                <a14:useLocalDpi xmlns:a14="http://schemas.microsoft.com/office/drawing/2010/main" val="0"/>
              </a:ext>
            </a:extLst>
          </a:blip>
          <a:srcRect l="827" r="819"/>
          <a:stretch>
            <a:fillRect/>
          </a:stretch>
        </p:blipFill>
        <p:spPr>
          <a:xfrm>
            <a:off x="0" y="0"/>
            <a:ext cx="12192000" cy="6858000"/>
          </a:xfrm>
          <a:prstGeom prst="rect">
            <a:avLst/>
          </a:prstGeom>
        </p:spPr>
      </p:pic>
      <p:sp>
        <p:nvSpPr>
          <p:cNvPr id="21" name="PA_文本框 2"/>
          <p:cNvSpPr txBox="1"/>
          <p:nvPr>
            <p:custDataLst>
              <p:tags r:id="rId2"/>
            </p:custDataLst>
          </p:nvPr>
        </p:nvSpPr>
        <p:spPr>
          <a:xfrm>
            <a:off x="3215466" y="2096717"/>
            <a:ext cx="5802788" cy="1124585"/>
          </a:xfrm>
          <a:prstGeom prst="rect">
            <a:avLst/>
          </a:prstGeom>
        </p:spPr>
        <p:txBody>
          <a:bodyPr wrap="square">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panose="020B0604020202020204"/>
                <a:ea typeface="微软雅黑" panose="020B0503020204020204" charset="-122"/>
              </a:defRPr>
            </a:lvl1pPr>
          </a:lstStyle>
          <a:p>
            <a:pPr algn="ctr"/>
            <a:r>
              <a:rPr lang="zh-CN" altLang="en-US" sz="5600" dirty="0" smtClean="0">
                <a:solidFill>
                  <a:schemeClr val="accent3"/>
                </a:solidFill>
                <a:latin typeface="+mn-lt"/>
                <a:ea typeface="+mn-ea"/>
                <a:cs typeface="+mn-ea"/>
                <a:sym typeface="+mn-lt"/>
              </a:rPr>
              <a:t>介绍</a:t>
            </a:r>
            <a:endParaRPr lang="zh-CN" altLang="en-US" sz="5600" dirty="0" smtClean="0">
              <a:solidFill>
                <a:schemeClr val="accent3"/>
              </a:solidFill>
              <a:latin typeface="+mn-lt"/>
              <a:ea typeface="+mn-ea"/>
              <a:cs typeface="+mn-ea"/>
              <a:sym typeface="+mn-lt"/>
            </a:endParaRPr>
          </a:p>
        </p:txBody>
      </p:sp>
      <p:sp>
        <p:nvSpPr>
          <p:cNvPr id="22" name="圆角矩形 18"/>
          <p:cNvSpPr/>
          <p:nvPr/>
        </p:nvSpPr>
        <p:spPr>
          <a:xfrm>
            <a:off x="5106860" y="4537565"/>
            <a:ext cx="1978281" cy="397891"/>
          </a:xfrm>
          <a:prstGeom prst="roundRect">
            <a:avLst>
              <a:gd name="adj" fmla="val 50000"/>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E887D"/>
              </a:solidFill>
              <a:cs typeface="+mn-ea"/>
              <a:sym typeface="+mn-lt"/>
            </a:endParaRPr>
          </a:p>
        </p:txBody>
      </p:sp>
      <p:sp>
        <p:nvSpPr>
          <p:cNvPr id="23" name="矩形 22"/>
          <p:cNvSpPr/>
          <p:nvPr/>
        </p:nvSpPr>
        <p:spPr>
          <a:xfrm>
            <a:off x="5432270" y="4562935"/>
            <a:ext cx="1327460" cy="338554"/>
          </a:xfrm>
          <a:prstGeom prst="rect">
            <a:avLst/>
          </a:prstGeom>
        </p:spPr>
        <p:txBody>
          <a:bodyPr wrap="square">
            <a:spAutoFit/>
          </a:bodyPr>
          <a:lstStyle/>
          <a:p>
            <a:pPr algn="dist"/>
            <a:r>
              <a:rPr lang="en-US" altLang="zh-CN" sz="1600" b="1" dirty="0">
                <a:solidFill>
                  <a:schemeClr val="bg1"/>
                </a:solidFill>
                <a:cs typeface="+mn-ea"/>
                <a:sym typeface="+mn-lt"/>
              </a:rPr>
              <a:t>PART.01</a:t>
            </a:r>
            <a:endParaRPr lang="zh-CN" altLang="en-US" sz="16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randombar(horizontal)">
                                      <p:cBhvr>
                                        <p:cTn id="12" dur="500"/>
                                        <p:tgtEl>
                                          <p:spTgt spid="22"/>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randombar(horizontal)">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122333" y="0"/>
            <a:ext cx="7069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20"/>
          <p:cNvSpPr/>
          <p:nvPr/>
        </p:nvSpPr>
        <p:spPr>
          <a:xfrm>
            <a:off x="4817533" y="4605867"/>
            <a:ext cx="626533" cy="2252133"/>
          </a:xfrm>
          <a:prstGeom prst="rect">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矩形 21"/>
          <p:cNvSpPr/>
          <p:nvPr/>
        </p:nvSpPr>
        <p:spPr>
          <a:xfrm>
            <a:off x="6243561" y="1901372"/>
            <a:ext cx="4783667" cy="3592606"/>
          </a:xfrm>
          <a:prstGeom prst="rect">
            <a:avLst/>
          </a:prstGeom>
          <a:blipFill>
            <a:blip r:embed="rId1"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33" name="组合 32"/>
          <p:cNvGrpSpPr/>
          <p:nvPr/>
        </p:nvGrpSpPr>
        <p:grpSpPr>
          <a:xfrm>
            <a:off x="660400" y="2892376"/>
            <a:ext cx="3931055" cy="1874782"/>
            <a:chOff x="660400" y="2892376"/>
            <a:chExt cx="3931055" cy="1874782"/>
          </a:xfrm>
        </p:grpSpPr>
        <p:sp>
          <p:nvSpPr>
            <p:cNvPr id="30" name="文本框 29"/>
            <p:cNvSpPr txBox="1"/>
            <p:nvPr/>
          </p:nvSpPr>
          <p:spPr>
            <a:xfrm>
              <a:off x="660400" y="2892376"/>
              <a:ext cx="3931055" cy="322580"/>
            </a:xfrm>
            <a:prstGeom prst="rect">
              <a:avLst/>
            </a:prstGeom>
            <a:noFill/>
          </p:spPr>
          <p:txBody>
            <a:bodyPr wrap="square" lIns="0" tIns="0" rIns="0" bIns="0" rtlCol="0" anchor="ctr">
              <a:spAutoFit/>
            </a:bodyPr>
            <a:lstStyle/>
            <a:p>
              <a:pPr>
                <a:lnSpc>
                  <a:spcPct val="150000"/>
                </a:lnSpc>
              </a:pPr>
              <a:endParaRPr lang="zh-CN" altLang="en-US" sz="1400" dirty="0">
                <a:solidFill>
                  <a:schemeClr val="tx1">
                    <a:lumMod val="75000"/>
                    <a:lumOff val="25000"/>
                  </a:schemeClr>
                </a:solidFill>
                <a:cs typeface="+mn-ea"/>
                <a:sym typeface="+mn-lt"/>
              </a:endParaRPr>
            </a:p>
          </p:txBody>
        </p:sp>
        <p:sp>
          <p:nvSpPr>
            <p:cNvPr id="32" name="文本框 31"/>
            <p:cNvSpPr txBox="1"/>
            <p:nvPr/>
          </p:nvSpPr>
          <p:spPr>
            <a:xfrm>
              <a:off x="660400" y="4444578"/>
              <a:ext cx="3931055" cy="322580"/>
            </a:xfrm>
            <a:prstGeom prst="rect">
              <a:avLst/>
            </a:prstGeom>
            <a:noFill/>
          </p:spPr>
          <p:txBody>
            <a:bodyPr wrap="square" lIns="0" tIns="0" rIns="0" bIns="0" rtlCol="0" anchor="ctr">
              <a:spAutoFit/>
            </a:bodyPr>
            <a:lstStyle/>
            <a:p>
              <a:pPr>
                <a:lnSpc>
                  <a:spcPct val="150000"/>
                </a:lnSpc>
              </a:pPr>
              <a:endParaRPr lang="zh-CN" altLang="en-US" sz="1400" dirty="0">
                <a:solidFill>
                  <a:schemeClr val="tx1">
                    <a:lumMod val="75000"/>
                    <a:lumOff val="25000"/>
                  </a:schemeClr>
                </a:solidFill>
                <a:cs typeface="+mn-ea"/>
                <a:sym typeface="+mn-lt"/>
              </a:endParaRPr>
            </a:p>
          </p:txBody>
        </p:sp>
      </p:grpSp>
      <p:sp>
        <p:nvSpPr>
          <p:cNvPr id="35" name="PA_文本框 2"/>
          <p:cNvSpPr txBox="1"/>
          <p:nvPr>
            <p:custDataLst>
              <p:tags r:id="rId2"/>
            </p:custDataLst>
          </p:nvPr>
        </p:nvSpPr>
        <p:spPr>
          <a:xfrm>
            <a:off x="1679665" y="627117"/>
            <a:ext cx="2060521" cy="405765"/>
          </a:xfrm>
          <a:prstGeom prst="rect">
            <a:avLst/>
          </a:prstGeom>
        </p:spPr>
        <p:txBody>
          <a:bodyPr wrap="square" lIns="0" tIns="0" rIns="0" bIns="0">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panose="020B0604020202020204"/>
                <a:ea typeface="微软雅黑" panose="020B0503020204020204" charset="-122"/>
              </a:defRPr>
            </a:lvl1pPr>
          </a:lstStyle>
          <a:p>
            <a:r>
              <a:rPr lang="zh-CN" altLang="en-US" sz="2200" dirty="0">
                <a:solidFill>
                  <a:schemeClr val="accent3"/>
                </a:solidFill>
                <a:latin typeface="+mn-lt"/>
                <a:ea typeface="+mn-ea"/>
                <a:cs typeface="+mn-ea"/>
                <a:sym typeface="+mn-lt"/>
              </a:rPr>
              <a:t>介绍</a:t>
            </a:r>
            <a:endParaRPr lang="zh-CN" altLang="en-US" sz="2200" dirty="0">
              <a:solidFill>
                <a:schemeClr val="accent3"/>
              </a:solidFill>
              <a:latin typeface="+mn-lt"/>
              <a:ea typeface="+mn-ea"/>
              <a:cs typeface="+mn-ea"/>
              <a:sym typeface="+mn-lt"/>
            </a:endParaRPr>
          </a:p>
        </p:txBody>
      </p:sp>
      <p:sp>
        <p:nvSpPr>
          <p:cNvPr id="2" name="文本框 1"/>
          <p:cNvSpPr txBox="1"/>
          <p:nvPr/>
        </p:nvSpPr>
        <p:spPr>
          <a:xfrm>
            <a:off x="141605" y="1251585"/>
            <a:ext cx="4676140" cy="4892675"/>
          </a:xfrm>
          <a:prstGeom prst="rect">
            <a:avLst/>
          </a:prstGeom>
          <a:noFill/>
        </p:spPr>
        <p:txBody>
          <a:bodyPr wrap="square" rtlCol="0">
            <a:spAutoFit/>
          </a:bodyPr>
          <a:p>
            <a:r>
              <a:rPr lang="zh-CN" altLang="en-US" sz="2400" b="1"/>
              <a:t>近年来，深度神经网络</a:t>
            </a:r>
            <a:r>
              <a:rPr lang="en-US" altLang="zh-CN" sz="2400" b="1"/>
              <a:t>DNN</a:t>
            </a:r>
            <a:r>
              <a:rPr lang="zh-CN" altLang="en-US" sz="2400" b="1"/>
              <a:t>在多种媒体分析任务中取得了出色的表现，但它容易被恶意设计的对抗例子欺骗。生成敌对示例的攻击者甚至可以通过查询</a:t>
            </a:r>
            <a:r>
              <a:rPr lang="en-US" altLang="zh-CN" sz="2400" b="1"/>
              <a:t>DNN</a:t>
            </a:r>
            <a:r>
              <a:rPr lang="zh-CN" altLang="en-US" sz="2400" b="1"/>
              <a:t>模型而不访问内部结构或训练集来发起黑盒对敌攻击。而施密特增强技术可以帮助攻击者在</a:t>
            </a:r>
            <a:r>
              <a:rPr lang="en-US" altLang="zh-CN" sz="2400" b="1"/>
              <a:t>MNIST</a:t>
            </a:r>
            <a:r>
              <a:rPr lang="zh-CN" altLang="en-US" sz="2400" b="1"/>
              <a:t>和</a:t>
            </a:r>
            <a:r>
              <a:rPr lang="en-US" altLang="zh-CN" sz="2400" b="1"/>
              <a:t>CIFAR-10</a:t>
            </a:r>
            <a:r>
              <a:rPr lang="zh-CN" altLang="en-US" sz="2400" b="1"/>
              <a:t>集上实现更高的准确率，通过一种基于半监督学习的标记方法而不是查询目标模型，揭示了攻击者只能访问目标</a:t>
            </a:r>
            <a:r>
              <a:rPr lang="en-US" altLang="zh-CN" sz="2400" b="1"/>
              <a:t>DNN</a:t>
            </a:r>
            <a:r>
              <a:rPr lang="zh-CN" altLang="en-US" sz="2400" b="1"/>
              <a:t>样本的最严酷情况</a:t>
            </a:r>
            <a:r>
              <a:rPr lang="zh-CN" altLang="en-US" b="1"/>
              <a:t>。</a:t>
            </a:r>
            <a:endParaRPr lang="zh-CN" altLang="en-US" b="1"/>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p:tgtEl>
                                          <p:spTgt spid="20"/>
                                        </p:tgtEl>
                                        <p:attrNameLst>
                                          <p:attrName>ppt_x</p:attrName>
                                        </p:attrNameLst>
                                      </p:cBhvr>
                                      <p:tavLst>
                                        <p:tav tm="0">
                                          <p:val>
                                            <p:strVal val="#ppt_x+#ppt_w*1.125000"/>
                                          </p:val>
                                        </p:tav>
                                        <p:tav tm="100000">
                                          <p:val>
                                            <p:strVal val="#ppt_x"/>
                                          </p:val>
                                        </p:tav>
                                      </p:tavLst>
                                    </p:anim>
                                    <p:animEffect transition="in" filter="wipe(left)">
                                      <p:cBhvr>
                                        <p:cTn id="13" dur="500"/>
                                        <p:tgtEl>
                                          <p:spTgt spid="20"/>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1000"/>
                                        <p:tgtEl>
                                          <p:spTgt spid="21"/>
                                        </p:tgtEl>
                                      </p:cBhvr>
                                    </p:animEffect>
                                    <p:anim calcmode="lin" valueType="num">
                                      <p:cBhvr>
                                        <p:cTn id="17" dur="1000" fill="hold"/>
                                        <p:tgtEl>
                                          <p:spTgt spid="21"/>
                                        </p:tgtEl>
                                        <p:attrNameLst>
                                          <p:attrName>ppt_x</p:attrName>
                                        </p:attrNameLst>
                                      </p:cBhvr>
                                      <p:tavLst>
                                        <p:tav tm="0">
                                          <p:val>
                                            <p:strVal val="#ppt_x"/>
                                          </p:val>
                                        </p:tav>
                                        <p:tav tm="100000">
                                          <p:val>
                                            <p:strVal val="#ppt_x"/>
                                          </p:val>
                                        </p:tav>
                                      </p:tavLst>
                                    </p:anim>
                                    <p:anim calcmode="lin" valueType="num">
                                      <p:cBhvr>
                                        <p:cTn id="1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p:cTn id="23" dur="500" fill="hold"/>
                                        <p:tgtEl>
                                          <p:spTgt spid="22"/>
                                        </p:tgtEl>
                                        <p:attrNameLst>
                                          <p:attrName>ppt_w</p:attrName>
                                        </p:attrNameLst>
                                      </p:cBhvr>
                                      <p:tavLst>
                                        <p:tav tm="0">
                                          <p:val>
                                            <p:fltVal val="0"/>
                                          </p:val>
                                        </p:tav>
                                        <p:tav tm="100000">
                                          <p:val>
                                            <p:strVal val="#ppt_w"/>
                                          </p:val>
                                        </p:tav>
                                      </p:tavLst>
                                    </p:anim>
                                    <p:anim calcmode="lin" valueType="num">
                                      <p:cBhvr>
                                        <p:cTn id="24" dur="500" fill="hold"/>
                                        <p:tgtEl>
                                          <p:spTgt spid="22"/>
                                        </p:tgtEl>
                                        <p:attrNameLst>
                                          <p:attrName>ppt_h</p:attrName>
                                        </p:attrNameLst>
                                      </p:cBhvr>
                                      <p:tavLst>
                                        <p:tav tm="0">
                                          <p:val>
                                            <p:fltVal val="0"/>
                                          </p:val>
                                        </p:tav>
                                        <p:tav tm="100000">
                                          <p:val>
                                            <p:strVal val="#ppt_h"/>
                                          </p:val>
                                        </p:tav>
                                      </p:tavLst>
                                    </p:anim>
                                    <p:animEffect transition="in" filter="fade">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randombar(horizontal)">
                                      <p:cBhvr>
                                        <p:cTn id="3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箭头: 右 2"/>
          <p:cNvSpPr/>
          <p:nvPr/>
        </p:nvSpPr>
        <p:spPr>
          <a:xfrm>
            <a:off x="482600" y="3086114"/>
            <a:ext cx="11214100" cy="362722"/>
          </a:xfrm>
          <a:prstGeom prst="righ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5" name="PA_文本框 2"/>
          <p:cNvSpPr txBox="1"/>
          <p:nvPr>
            <p:custDataLst>
              <p:tags r:id="rId1"/>
            </p:custDataLst>
          </p:nvPr>
        </p:nvSpPr>
        <p:spPr>
          <a:xfrm>
            <a:off x="1217295" y="1231265"/>
            <a:ext cx="2558415" cy="405765"/>
          </a:xfrm>
          <a:prstGeom prst="rect">
            <a:avLst/>
          </a:prstGeom>
        </p:spPr>
        <p:txBody>
          <a:bodyPr wrap="square" lIns="0" tIns="0" rIns="0" bIns="0">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panose="020B0604020202020204"/>
                <a:ea typeface="微软雅黑" panose="020B0503020204020204" charset="-122"/>
              </a:defRPr>
            </a:lvl1pPr>
          </a:lstStyle>
          <a:p>
            <a:r>
              <a:rPr lang="zh-CN" altLang="en-US" sz="2200" dirty="0" smtClean="0">
                <a:solidFill>
                  <a:schemeClr val="accent3"/>
                </a:solidFill>
                <a:latin typeface="+mn-lt"/>
                <a:ea typeface="+mn-ea"/>
                <a:cs typeface="+mn-ea"/>
                <a:sym typeface="+mn-lt"/>
              </a:rPr>
              <a:t>施密特增强流程</a:t>
            </a:r>
            <a:r>
              <a:rPr lang="zh-CN" altLang="en-US" sz="2200" dirty="0" smtClean="0">
                <a:solidFill>
                  <a:schemeClr val="accent3"/>
                </a:solidFill>
                <a:latin typeface="+mn-lt"/>
                <a:ea typeface="+mn-ea"/>
                <a:cs typeface="+mn-ea"/>
                <a:sym typeface="+mn-lt"/>
              </a:rPr>
              <a:t>图👉</a:t>
            </a:r>
            <a:endParaRPr lang="zh-CN" altLang="en-US" sz="2200" dirty="0" smtClean="0">
              <a:solidFill>
                <a:schemeClr val="accent3"/>
              </a:solidFill>
              <a:latin typeface="+mn-lt"/>
              <a:ea typeface="+mn-ea"/>
              <a:cs typeface="+mn-ea"/>
              <a:sym typeface="+mn-lt"/>
            </a:endParaRPr>
          </a:p>
        </p:txBody>
      </p:sp>
      <p:sp>
        <p:nvSpPr>
          <p:cNvPr id="27" name="TextBox 26"/>
          <p:cNvSpPr txBox="1"/>
          <p:nvPr/>
        </p:nvSpPr>
        <p:spPr>
          <a:xfrm>
            <a:off x="1893701" y="6717959"/>
            <a:ext cx="1224136"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solidFill>
                <a:effectLst/>
                <a:uLnTx/>
                <a:uFillTx/>
              </a:rPr>
              <a:t>PPT</a:t>
            </a:r>
            <a:r>
              <a:rPr kumimoji="0" lang="zh-CN" altLang="en-US" sz="100" b="0" i="0" u="none" strike="noStrike" kern="0" cap="none" spc="0" normalizeH="0" baseline="0" noProof="0" dirty="0" smtClean="0">
                <a:ln>
                  <a:noFill/>
                </a:ln>
                <a:solidFill>
                  <a:schemeClr val="bg1"/>
                </a:solidFill>
                <a:effectLst/>
                <a:uLnTx/>
                <a:uFillTx/>
              </a:rPr>
              <a:t>下载 </a:t>
            </a:r>
            <a:r>
              <a:rPr kumimoji="0" lang="en-US" altLang="zh-CN" sz="100" b="0" i="0" u="none" strike="noStrike" kern="0" cap="none" spc="0" normalizeH="0" baseline="0" noProof="0" dirty="0" smtClean="0">
                <a:ln>
                  <a:noFill/>
                </a:ln>
                <a:solidFill>
                  <a:schemeClr val="bg1"/>
                </a:solidFill>
                <a:effectLst/>
                <a:uLnTx/>
                <a:uFillTx/>
              </a:rPr>
              <a:t>http://www.1ppt.com/xiazai/</a:t>
            </a:r>
            <a:endParaRPr kumimoji="0" lang="en-US" altLang="zh-CN" sz="100" b="0" i="0" u="none" strike="noStrike" kern="0" cap="none" spc="0" normalizeH="0" baseline="0" noProof="0" dirty="0" smtClean="0">
              <a:ln>
                <a:noFill/>
              </a:ln>
              <a:solidFill>
                <a:schemeClr val="bg1"/>
              </a:solidFill>
              <a:effectLst/>
              <a:uLnTx/>
              <a:uFillTx/>
            </a:endParaRPr>
          </a:p>
        </p:txBody>
      </p:sp>
      <p:pic>
        <p:nvPicPr>
          <p:cNvPr id="2" name="图片 1"/>
          <p:cNvPicPr>
            <a:picLocks noChangeAspect="1"/>
          </p:cNvPicPr>
          <p:nvPr>
            <p:custDataLst>
              <p:tags r:id="rId2"/>
            </p:custDataLst>
          </p:nvPr>
        </p:nvPicPr>
        <p:blipFill>
          <a:blip r:embed="rId3"/>
          <a:stretch>
            <a:fillRect/>
          </a:stretch>
        </p:blipFill>
        <p:spPr>
          <a:xfrm>
            <a:off x="4370070" y="187325"/>
            <a:ext cx="6311900" cy="2898775"/>
          </a:xfrm>
          <a:prstGeom prst="rect">
            <a:avLst/>
          </a:prstGeom>
        </p:spPr>
      </p:pic>
      <p:sp>
        <p:nvSpPr>
          <p:cNvPr id="4" name="PA_文本框 2"/>
          <p:cNvSpPr txBox="1"/>
          <p:nvPr>
            <p:custDataLst>
              <p:tags r:id="rId4"/>
            </p:custDataLst>
          </p:nvPr>
        </p:nvSpPr>
        <p:spPr>
          <a:xfrm>
            <a:off x="1226820" y="3917315"/>
            <a:ext cx="9062085" cy="1217295"/>
          </a:xfrm>
          <a:prstGeom prst="rect">
            <a:avLst/>
          </a:prstGeom>
        </p:spPr>
        <p:txBody>
          <a:bodyPr wrap="square" lIns="0" tIns="0" rIns="0" bIns="0">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panose="020B0604020202020204"/>
                <a:ea typeface="微软雅黑" panose="020B0503020204020204" charset="-122"/>
              </a:defRPr>
            </a:lvl1pPr>
          </a:lstStyle>
          <a:p>
            <a:r>
              <a:rPr lang="zh-CN" altLang="en-US" sz="2200" dirty="0" smtClean="0">
                <a:solidFill>
                  <a:schemeClr val="accent3"/>
                </a:solidFill>
                <a:latin typeface="+mn-lt"/>
                <a:ea typeface="+mn-ea"/>
                <a:cs typeface="+mn-ea"/>
                <a:sym typeface="+mn-lt"/>
              </a:rPr>
              <a:t>图像中，增强图像（右）是通过计算原始图像（左）的正交向量生成的，这些原始图像是从不同类别（用不同的颜色标记）中选取的，并由目标黑箱模型</a:t>
            </a:r>
            <a:r>
              <a:rPr lang="zh-CN" altLang="en-US" sz="2200" dirty="0" smtClean="0">
                <a:solidFill>
                  <a:schemeClr val="accent3"/>
                </a:solidFill>
                <a:latin typeface="+mn-lt"/>
                <a:ea typeface="+mn-ea"/>
                <a:cs typeface="+mn-ea"/>
                <a:sym typeface="+mn-lt"/>
              </a:rPr>
              <a:t>标记</a:t>
            </a:r>
            <a:endParaRPr lang="zh-CN" altLang="en-US" sz="2200" dirty="0" smtClean="0">
              <a:solidFill>
                <a:schemeClr val="accent3"/>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5"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rotWithShape="1">
          <a:blip r:embed="rId1" cstate="print">
            <a:extLst>
              <a:ext uri="{28A0092B-C50C-407E-A947-70E740481C1C}">
                <a14:useLocalDpi xmlns:a14="http://schemas.microsoft.com/office/drawing/2010/main" val="0"/>
              </a:ext>
            </a:extLst>
          </a:blip>
          <a:srcRect l="827" r="819"/>
          <a:stretch>
            <a:fillRect/>
          </a:stretch>
        </p:blipFill>
        <p:spPr>
          <a:xfrm>
            <a:off x="0" y="0"/>
            <a:ext cx="12192000" cy="6858000"/>
          </a:xfrm>
          <a:prstGeom prst="rect">
            <a:avLst/>
          </a:prstGeom>
        </p:spPr>
      </p:pic>
      <p:sp>
        <p:nvSpPr>
          <p:cNvPr id="21" name="PA_文本框 2"/>
          <p:cNvSpPr txBox="1"/>
          <p:nvPr>
            <p:custDataLst>
              <p:tags r:id="rId2"/>
            </p:custDataLst>
          </p:nvPr>
        </p:nvSpPr>
        <p:spPr>
          <a:xfrm>
            <a:off x="2501265" y="2078990"/>
            <a:ext cx="7188835" cy="1124585"/>
          </a:xfrm>
          <a:prstGeom prst="rect">
            <a:avLst/>
          </a:prstGeom>
        </p:spPr>
        <p:txBody>
          <a:bodyPr wrap="square">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panose="020B0604020202020204"/>
                <a:ea typeface="微软雅黑" panose="020B0503020204020204" charset="-122"/>
              </a:defRPr>
            </a:lvl1p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5600" b="1" i="0" u="none" strike="noStrike" kern="1200" cap="none" spc="0" normalizeH="0" baseline="0" noProof="0" dirty="0" smtClean="0">
                <a:ln>
                  <a:noFill/>
                </a:ln>
                <a:solidFill>
                  <a:srgbClr val="A78677"/>
                </a:solidFill>
                <a:effectLst/>
                <a:uLnTx/>
                <a:uFillTx/>
                <a:latin typeface="+mn-lt"/>
                <a:ea typeface="+mn-ea"/>
                <a:cs typeface="+mn-ea"/>
                <a:sym typeface="+mn-lt"/>
              </a:rPr>
              <a:t>敌对例子与攻击</a:t>
            </a:r>
            <a:r>
              <a:rPr kumimoji="0" lang="zh-CN" altLang="en-US" sz="5600" b="1" i="0" u="none" strike="noStrike" kern="1200" cap="none" spc="0" normalizeH="0" baseline="0" noProof="0" dirty="0" smtClean="0">
                <a:ln>
                  <a:noFill/>
                </a:ln>
                <a:solidFill>
                  <a:srgbClr val="A78677"/>
                </a:solidFill>
                <a:effectLst/>
                <a:uLnTx/>
                <a:uFillTx/>
                <a:latin typeface="+mn-lt"/>
                <a:ea typeface="+mn-ea"/>
                <a:cs typeface="+mn-ea"/>
                <a:sym typeface="+mn-lt"/>
              </a:rPr>
              <a:t>模式</a:t>
            </a:r>
            <a:endParaRPr kumimoji="0" lang="zh-CN" altLang="en-US" sz="5600" b="1" i="0" u="none" strike="noStrike" kern="1200" cap="none" spc="0" normalizeH="0" baseline="0" noProof="0" dirty="0" smtClean="0">
              <a:ln>
                <a:noFill/>
              </a:ln>
              <a:solidFill>
                <a:srgbClr val="A78677"/>
              </a:solidFill>
              <a:effectLst/>
              <a:uLnTx/>
              <a:uFillTx/>
              <a:latin typeface="+mn-lt"/>
              <a:ea typeface="+mn-ea"/>
              <a:cs typeface="+mn-ea"/>
              <a:sym typeface="+mn-lt"/>
            </a:endParaRPr>
          </a:p>
        </p:txBody>
      </p:sp>
      <p:sp>
        <p:nvSpPr>
          <p:cNvPr id="22" name="圆角矩形 18"/>
          <p:cNvSpPr/>
          <p:nvPr/>
        </p:nvSpPr>
        <p:spPr>
          <a:xfrm>
            <a:off x="5106860" y="4537565"/>
            <a:ext cx="1978281" cy="397891"/>
          </a:xfrm>
          <a:prstGeom prst="roundRect">
            <a:avLst>
              <a:gd name="adj" fmla="val 50000"/>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7E887D"/>
              </a:solidFill>
              <a:effectLst/>
              <a:uLnTx/>
              <a:uFillTx/>
              <a:cs typeface="+mn-ea"/>
              <a:sym typeface="+mn-lt"/>
            </a:endParaRPr>
          </a:p>
        </p:txBody>
      </p:sp>
      <p:sp>
        <p:nvSpPr>
          <p:cNvPr id="23" name="矩形 22"/>
          <p:cNvSpPr/>
          <p:nvPr/>
        </p:nvSpPr>
        <p:spPr>
          <a:xfrm>
            <a:off x="5432270" y="4562935"/>
            <a:ext cx="1327460" cy="338554"/>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srgbClr val="FFFFFF"/>
                </a:solidFill>
                <a:effectLst/>
                <a:uLnTx/>
                <a:uFillTx/>
                <a:cs typeface="+mn-ea"/>
                <a:sym typeface="+mn-lt"/>
              </a:rPr>
              <a:t>PART.02</a:t>
            </a:r>
            <a:endParaRPr kumimoji="0" lang="zh-CN" altLang="en-US" sz="1600" b="0" i="0" u="none" strike="noStrike" kern="1200" cap="none" spc="0" normalizeH="0" baseline="0" noProof="0" dirty="0">
              <a:ln>
                <a:noFill/>
              </a:ln>
              <a:solidFill>
                <a:srgbClr val="FFFFFF"/>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randombar(horizontal)">
                                      <p:cBhvr>
                                        <p:cTn id="12" dur="500"/>
                                        <p:tgtEl>
                                          <p:spTgt spid="22"/>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randombar(horizontal)">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2"/>
          <p:cNvSpPr txBox="1"/>
          <p:nvPr>
            <p:custDataLst>
              <p:tags r:id="rId1"/>
            </p:custDataLst>
          </p:nvPr>
        </p:nvSpPr>
        <p:spPr>
          <a:xfrm>
            <a:off x="1679665" y="627117"/>
            <a:ext cx="2060521" cy="405765"/>
          </a:xfrm>
          <a:prstGeom prst="rect">
            <a:avLst/>
          </a:prstGeom>
        </p:spPr>
        <p:txBody>
          <a:bodyPr wrap="square" lIns="0" tIns="0" rIns="0" bIns="0">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panose="020B0604020202020204"/>
                <a:ea typeface="微软雅黑" panose="020B0503020204020204" charset="-122"/>
              </a:defRPr>
            </a:lvl1pPr>
          </a:lstStyle>
          <a:p>
            <a:r>
              <a:rPr lang="zh-CN" altLang="en-US" sz="2200" dirty="0">
                <a:solidFill>
                  <a:schemeClr val="accent3"/>
                </a:solidFill>
                <a:latin typeface="+mn-lt"/>
                <a:ea typeface="+mn-ea"/>
                <a:cs typeface="+mn-ea"/>
                <a:sym typeface="+mn-lt"/>
              </a:rPr>
              <a:t>敌对的</a:t>
            </a:r>
            <a:r>
              <a:rPr lang="zh-CN" altLang="en-US" sz="2200" dirty="0">
                <a:solidFill>
                  <a:schemeClr val="accent3"/>
                </a:solidFill>
                <a:latin typeface="+mn-lt"/>
                <a:ea typeface="+mn-ea"/>
                <a:cs typeface="+mn-ea"/>
                <a:sym typeface="+mn-lt"/>
              </a:rPr>
              <a:t>例子</a:t>
            </a:r>
            <a:endParaRPr lang="zh-CN" altLang="en-US" sz="2200" dirty="0">
              <a:solidFill>
                <a:schemeClr val="accent3"/>
              </a:solidFill>
              <a:latin typeface="+mn-lt"/>
              <a:ea typeface="+mn-ea"/>
              <a:cs typeface="+mn-ea"/>
              <a:sym typeface="+mn-lt"/>
            </a:endParaRPr>
          </a:p>
        </p:txBody>
      </p:sp>
      <p:sp>
        <p:nvSpPr>
          <p:cNvPr id="28" name="矩形 27"/>
          <p:cNvSpPr/>
          <p:nvPr/>
        </p:nvSpPr>
        <p:spPr>
          <a:xfrm>
            <a:off x="652913" y="1752600"/>
            <a:ext cx="10886173" cy="437234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椭圆 28"/>
          <p:cNvSpPr/>
          <p:nvPr/>
        </p:nvSpPr>
        <p:spPr>
          <a:xfrm>
            <a:off x="1705101" y="2355465"/>
            <a:ext cx="3137836" cy="3137836"/>
          </a:xfrm>
          <a:prstGeom prst="ellipse">
            <a:avLst/>
          </a:prstGeom>
          <a:blipFill rotWithShape="1">
            <a:blip r:embed="rId2" cstate="print">
              <a:extLst>
                <a:ext uri="{28A0092B-C50C-407E-A947-70E740481C1C}">
                  <a14:useLocalDpi xmlns:a14="http://schemas.microsoft.com/office/drawing/2010/main" val="0"/>
                </a:ext>
              </a:extLst>
            </a:blip>
            <a:stretch>
              <a:fillRect/>
            </a:stretch>
          </a:blip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0" name="文本框 29"/>
          <p:cNvSpPr txBox="1"/>
          <p:nvPr/>
        </p:nvSpPr>
        <p:spPr>
          <a:xfrm>
            <a:off x="6241415" y="2355215"/>
            <a:ext cx="4712970" cy="2769870"/>
          </a:xfrm>
          <a:prstGeom prst="rect">
            <a:avLst/>
          </a:prstGeom>
          <a:noFill/>
        </p:spPr>
        <p:txBody>
          <a:bodyPr wrap="square" lIns="0" tIns="0" rIns="0" bIns="0" rtlCol="0" anchor="ctr">
            <a:spAutoFit/>
          </a:bodyPr>
          <a:lstStyle/>
          <a:p>
            <a:pPr>
              <a:lnSpc>
                <a:spcPct val="150000"/>
              </a:lnSpc>
            </a:pPr>
            <a:r>
              <a:rPr lang="zh-CN" altLang="en-US" sz="2400" b="1" dirty="0">
                <a:solidFill>
                  <a:schemeClr val="bg1"/>
                </a:solidFill>
                <a:cs typeface="+mn-ea"/>
                <a:sym typeface="+mn-lt"/>
              </a:rPr>
              <a:t>对抗例子是指在原始图像上加入几乎察觉不到的扰动后，通过</a:t>
            </a:r>
            <a:r>
              <a:rPr lang="en-US" altLang="zh-CN" sz="2400" b="1" dirty="0">
                <a:solidFill>
                  <a:schemeClr val="bg1"/>
                </a:solidFill>
                <a:cs typeface="+mn-ea"/>
                <a:sym typeface="+mn-lt"/>
              </a:rPr>
              <a:t>DNN</a:t>
            </a:r>
            <a:r>
              <a:rPr lang="zh-CN" altLang="en-US" sz="2400" b="1" dirty="0">
                <a:solidFill>
                  <a:schemeClr val="bg1"/>
                </a:solidFill>
                <a:cs typeface="+mn-ea"/>
                <a:sym typeface="+mn-lt"/>
              </a:rPr>
              <a:t>模型将图像分类到与原始分类结果不同的类别。可转移性是指对抗例子被一个目标模型错误分类的现象</a:t>
            </a:r>
            <a:endParaRPr lang="zh-CN" altLang="en-US" sz="2400" b="1"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randombar(vertical)">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p:cTn id="17" dur="500" fill="hold"/>
                                        <p:tgtEl>
                                          <p:spTgt spid="29"/>
                                        </p:tgtEl>
                                        <p:attrNameLst>
                                          <p:attrName>ppt_w</p:attrName>
                                        </p:attrNameLst>
                                      </p:cBhvr>
                                      <p:tavLst>
                                        <p:tav tm="0">
                                          <p:val>
                                            <p:fltVal val="0"/>
                                          </p:val>
                                        </p:tav>
                                        <p:tav tm="100000">
                                          <p:val>
                                            <p:strVal val="#ppt_w"/>
                                          </p:val>
                                        </p:tav>
                                      </p:tavLst>
                                    </p:anim>
                                    <p:anim calcmode="lin" valueType="num">
                                      <p:cBhvr>
                                        <p:cTn id="18" dur="500" fill="hold"/>
                                        <p:tgtEl>
                                          <p:spTgt spid="29"/>
                                        </p:tgtEl>
                                        <p:attrNameLst>
                                          <p:attrName>ppt_h</p:attrName>
                                        </p:attrNameLst>
                                      </p:cBhvr>
                                      <p:tavLst>
                                        <p:tav tm="0">
                                          <p:val>
                                            <p:fltVal val="0"/>
                                          </p:val>
                                        </p:tav>
                                        <p:tav tm="100000">
                                          <p:val>
                                            <p:strVal val="#ppt_h"/>
                                          </p:val>
                                        </p:tav>
                                      </p:tavLst>
                                    </p:anim>
                                    <p:animEffect transition="in" filter="fade">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1000"/>
                                        <p:tgtEl>
                                          <p:spTgt spid="30"/>
                                        </p:tgtEl>
                                      </p:cBhvr>
                                    </p:animEffect>
                                    <p:anim calcmode="lin" valueType="num">
                                      <p:cBhvr>
                                        <p:cTn id="25" dur="1000" fill="hold"/>
                                        <p:tgtEl>
                                          <p:spTgt spid="30"/>
                                        </p:tgtEl>
                                        <p:attrNameLst>
                                          <p:attrName>ppt_x</p:attrName>
                                        </p:attrNameLst>
                                      </p:cBhvr>
                                      <p:tavLst>
                                        <p:tav tm="0">
                                          <p:val>
                                            <p:strVal val="#ppt_x"/>
                                          </p:val>
                                        </p:tav>
                                        <p:tav tm="100000">
                                          <p:val>
                                            <p:strVal val="#ppt_x"/>
                                          </p:val>
                                        </p:tav>
                                      </p:tavLst>
                                    </p:anim>
                                    <p:anim calcmode="lin" valueType="num">
                                      <p:cBhvr>
                                        <p:cTn id="2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 grpId="0" animBg="1"/>
      <p:bldP spid="29" grpId="0" bldLvl="0" animBg="1"/>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2"/>
          <p:cNvSpPr txBox="1"/>
          <p:nvPr>
            <p:custDataLst>
              <p:tags r:id="rId1"/>
            </p:custDataLst>
          </p:nvPr>
        </p:nvSpPr>
        <p:spPr>
          <a:xfrm>
            <a:off x="1679665" y="627117"/>
            <a:ext cx="2060521" cy="406265"/>
          </a:xfrm>
          <a:prstGeom prst="rect">
            <a:avLst/>
          </a:prstGeom>
        </p:spPr>
        <p:txBody>
          <a:bodyPr wrap="square" lIns="0" tIns="0" rIns="0" bIns="0">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panose="020B0604020202020204"/>
                <a:ea typeface="微软雅黑" panose="020B0503020204020204" charset="-122"/>
              </a:defRPr>
            </a:lvl1pPr>
          </a:lstStyle>
          <a:p>
            <a:r>
              <a:rPr lang="zh-CN" altLang="en-US" sz="2200" dirty="0" smtClean="0">
                <a:solidFill>
                  <a:schemeClr val="accent3"/>
                </a:solidFill>
                <a:latin typeface="+mn-lt"/>
                <a:ea typeface="+mn-ea"/>
                <a:cs typeface="+mn-ea"/>
                <a:sym typeface="+mn-lt"/>
              </a:rPr>
              <a:t>工</a:t>
            </a:r>
            <a:r>
              <a:rPr lang="zh-CN" altLang="en-US" sz="2200" dirty="0">
                <a:solidFill>
                  <a:schemeClr val="accent3"/>
                </a:solidFill>
                <a:latin typeface="+mn-lt"/>
                <a:ea typeface="+mn-ea"/>
                <a:cs typeface="+mn-ea"/>
                <a:sym typeface="+mn-lt"/>
              </a:rPr>
              <a:t>作进度</a:t>
            </a:r>
            <a:endParaRPr lang="zh-CN" altLang="en-US" sz="2200" dirty="0">
              <a:solidFill>
                <a:schemeClr val="accent3"/>
              </a:solidFill>
              <a:latin typeface="+mn-lt"/>
              <a:ea typeface="+mn-ea"/>
              <a:cs typeface="+mn-ea"/>
              <a:sym typeface="+mn-lt"/>
            </a:endParaRPr>
          </a:p>
        </p:txBody>
      </p:sp>
      <p:grpSp>
        <p:nvGrpSpPr>
          <p:cNvPr id="4" name="组合 3"/>
          <p:cNvGrpSpPr/>
          <p:nvPr/>
        </p:nvGrpSpPr>
        <p:grpSpPr>
          <a:xfrm>
            <a:off x="1393260" y="2262556"/>
            <a:ext cx="1007836" cy="1007836"/>
            <a:chOff x="1044945" y="2841171"/>
            <a:chExt cx="755877" cy="755877"/>
          </a:xfrm>
        </p:grpSpPr>
        <p:grpSp>
          <p:nvGrpSpPr>
            <p:cNvPr id="24" name="组合 23"/>
            <p:cNvGrpSpPr/>
            <p:nvPr/>
          </p:nvGrpSpPr>
          <p:grpSpPr>
            <a:xfrm>
              <a:off x="1044945" y="2841171"/>
              <a:ext cx="755877" cy="755877"/>
              <a:chOff x="4717143" y="3773714"/>
              <a:chExt cx="1007836" cy="1007836"/>
            </a:xfrm>
          </p:grpSpPr>
          <p:sp>
            <p:nvSpPr>
              <p:cNvPr id="26" name="椭圆 4"/>
              <p:cNvSpPr/>
              <p:nvPr/>
            </p:nvSpPr>
            <p:spPr>
              <a:xfrm>
                <a:off x="4717143" y="3773714"/>
                <a:ext cx="1007836" cy="503918"/>
              </a:xfrm>
              <a:custGeom>
                <a:avLst/>
                <a:gdLst>
                  <a:gd name="connsiteX0" fmla="*/ 0 w 1007836"/>
                  <a:gd name="connsiteY0" fmla="*/ 503918 h 1007836"/>
                  <a:gd name="connsiteX1" fmla="*/ 503918 w 1007836"/>
                  <a:gd name="connsiteY1" fmla="*/ 0 h 1007836"/>
                  <a:gd name="connsiteX2" fmla="*/ 1007836 w 1007836"/>
                  <a:gd name="connsiteY2" fmla="*/ 503918 h 1007836"/>
                  <a:gd name="connsiteX3" fmla="*/ 503918 w 1007836"/>
                  <a:gd name="connsiteY3" fmla="*/ 1007836 h 1007836"/>
                  <a:gd name="connsiteX4" fmla="*/ 0 w 1007836"/>
                  <a:gd name="connsiteY4" fmla="*/ 503918 h 1007836"/>
                  <a:gd name="connsiteX0-1" fmla="*/ 503918 w 1007836"/>
                  <a:gd name="connsiteY0-2" fmla="*/ 1007836 h 1099276"/>
                  <a:gd name="connsiteX1-3" fmla="*/ 0 w 1007836"/>
                  <a:gd name="connsiteY1-4" fmla="*/ 503918 h 1099276"/>
                  <a:gd name="connsiteX2-5" fmla="*/ 503918 w 1007836"/>
                  <a:gd name="connsiteY2-6" fmla="*/ 0 h 1099276"/>
                  <a:gd name="connsiteX3-7" fmla="*/ 1007836 w 1007836"/>
                  <a:gd name="connsiteY3-8" fmla="*/ 503918 h 1099276"/>
                  <a:gd name="connsiteX4-9" fmla="*/ 595358 w 1007836"/>
                  <a:gd name="connsiteY4-10" fmla="*/ 1099276 h 1099276"/>
                  <a:gd name="connsiteX0-11" fmla="*/ 503918 w 1007836"/>
                  <a:gd name="connsiteY0-12" fmla="*/ 1007836 h 1007836"/>
                  <a:gd name="connsiteX1-13" fmla="*/ 0 w 1007836"/>
                  <a:gd name="connsiteY1-14" fmla="*/ 503918 h 1007836"/>
                  <a:gd name="connsiteX2-15" fmla="*/ 503918 w 1007836"/>
                  <a:gd name="connsiteY2-16" fmla="*/ 0 h 1007836"/>
                  <a:gd name="connsiteX3-17" fmla="*/ 1007836 w 1007836"/>
                  <a:gd name="connsiteY3-18" fmla="*/ 503918 h 1007836"/>
                  <a:gd name="connsiteX0-19" fmla="*/ 0 w 1007836"/>
                  <a:gd name="connsiteY0-20" fmla="*/ 503918 h 503918"/>
                  <a:gd name="connsiteX1-21" fmla="*/ 503918 w 1007836"/>
                  <a:gd name="connsiteY1-22" fmla="*/ 0 h 503918"/>
                  <a:gd name="connsiteX2-23" fmla="*/ 1007836 w 1007836"/>
                  <a:gd name="connsiteY2-24" fmla="*/ 503918 h 503918"/>
                </a:gdLst>
                <a:ahLst/>
                <a:cxnLst>
                  <a:cxn ang="0">
                    <a:pos x="connsiteX0-1" y="connsiteY0-2"/>
                  </a:cxn>
                  <a:cxn ang="0">
                    <a:pos x="connsiteX1-3" y="connsiteY1-4"/>
                  </a:cxn>
                  <a:cxn ang="0">
                    <a:pos x="connsiteX2-5" y="connsiteY2-6"/>
                  </a:cxn>
                </a:cxnLst>
                <a:rect l="l" t="t" r="r" b="b"/>
                <a:pathLst>
                  <a:path w="1007836" h="503918">
                    <a:moveTo>
                      <a:pt x="0" y="503918"/>
                    </a:moveTo>
                    <a:cubicBezTo>
                      <a:pt x="0" y="225612"/>
                      <a:pt x="225612" y="0"/>
                      <a:pt x="503918" y="0"/>
                    </a:cubicBezTo>
                    <a:cubicBezTo>
                      <a:pt x="782224" y="0"/>
                      <a:pt x="1007836" y="225612"/>
                      <a:pt x="1007836" y="503918"/>
                    </a:cubicBezTo>
                  </a:path>
                </a:pathLst>
              </a:custGeom>
              <a:noFill/>
              <a:ln w="1206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a:solidFill>
                    <a:schemeClr val="tx1">
                      <a:lumMod val="75000"/>
                      <a:lumOff val="25000"/>
                    </a:schemeClr>
                  </a:solidFill>
                  <a:cs typeface="+mn-ea"/>
                  <a:sym typeface="+mn-lt"/>
                </a:endParaRPr>
              </a:p>
            </p:txBody>
          </p:sp>
          <p:sp>
            <p:nvSpPr>
              <p:cNvPr id="27" name="椭圆 4"/>
              <p:cNvSpPr/>
              <p:nvPr/>
            </p:nvSpPr>
            <p:spPr>
              <a:xfrm flipV="1">
                <a:off x="4717143" y="4277632"/>
                <a:ext cx="1007836" cy="503918"/>
              </a:xfrm>
              <a:custGeom>
                <a:avLst/>
                <a:gdLst>
                  <a:gd name="connsiteX0" fmla="*/ 0 w 1007836"/>
                  <a:gd name="connsiteY0" fmla="*/ 503918 h 1007836"/>
                  <a:gd name="connsiteX1" fmla="*/ 503918 w 1007836"/>
                  <a:gd name="connsiteY1" fmla="*/ 0 h 1007836"/>
                  <a:gd name="connsiteX2" fmla="*/ 1007836 w 1007836"/>
                  <a:gd name="connsiteY2" fmla="*/ 503918 h 1007836"/>
                  <a:gd name="connsiteX3" fmla="*/ 503918 w 1007836"/>
                  <a:gd name="connsiteY3" fmla="*/ 1007836 h 1007836"/>
                  <a:gd name="connsiteX4" fmla="*/ 0 w 1007836"/>
                  <a:gd name="connsiteY4" fmla="*/ 503918 h 1007836"/>
                  <a:gd name="connsiteX0-1" fmla="*/ 503918 w 1007836"/>
                  <a:gd name="connsiteY0-2" fmla="*/ 1007836 h 1099276"/>
                  <a:gd name="connsiteX1-3" fmla="*/ 0 w 1007836"/>
                  <a:gd name="connsiteY1-4" fmla="*/ 503918 h 1099276"/>
                  <a:gd name="connsiteX2-5" fmla="*/ 503918 w 1007836"/>
                  <a:gd name="connsiteY2-6" fmla="*/ 0 h 1099276"/>
                  <a:gd name="connsiteX3-7" fmla="*/ 1007836 w 1007836"/>
                  <a:gd name="connsiteY3-8" fmla="*/ 503918 h 1099276"/>
                  <a:gd name="connsiteX4-9" fmla="*/ 595358 w 1007836"/>
                  <a:gd name="connsiteY4-10" fmla="*/ 1099276 h 1099276"/>
                  <a:gd name="connsiteX0-11" fmla="*/ 503918 w 1007836"/>
                  <a:gd name="connsiteY0-12" fmla="*/ 1007836 h 1007836"/>
                  <a:gd name="connsiteX1-13" fmla="*/ 0 w 1007836"/>
                  <a:gd name="connsiteY1-14" fmla="*/ 503918 h 1007836"/>
                  <a:gd name="connsiteX2-15" fmla="*/ 503918 w 1007836"/>
                  <a:gd name="connsiteY2-16" fmla="*/ 0 h 1007836"/>
                  <a:gd name="connsiteX3-17" fmla="*/ 1007836 w 1007836"/>
                  <a:gd name="connsiteY3-18" fmla="*/ 503918 h 1007836"/>
                  <a:gd name="connsiteX0-19" fmla="*/ 0 w 1007836"/>
                  <a:gd name="connsiteY0-20" fmla="*/ 503918 h 503918"/>
                  <a:gd name="connsiteX1-21" fmla="*/ 503918 w 1007836"/>
                  <a:gd name="connsiteY1-22" fmla="*/ 0 h 503918"/>
                  <a:gd name="connsiteX2-23" fmla="*/ 1007836 w 1007836"/>
                  <a:gd name="connsiteY2-24" fmla="*/ 503918 h 503918"/>
                </a:gdLst>
                <a:ahLst/>
                <a:cxnLst>
                  <a:cxn ang="0">
                    <a:pos x="connsiteX0-1" y="connsiteY0-2"/>
                  </a:cxn>
                  <a:cxn ang="0">
                    <a:pos x="connsiteX1-3" y="connsiteY1-4"/>
                  </a:cxn>
                  <a:cxn ang="0">
                    <a:pos x="connsiteX2-5" y="connsiteY2-6"/>
                  </a:cxn>
                </a:cxnLst>
                <a:rect l="l" t="t" r="r" b="b"/>
                <a:pathLst>
                  <a:path w="1007836" h="503918">
                    <a:moveTo>
                      <a:pt x="0" y="503918"/>
                    </a:moveTo>
                    <a:cubicBezTo>
                      <a:pt x="0" y="225612"/>
                      <a:pt x="225612" y="0"/>
                      <a:pt x="503918" y="0"/>
                    </a:cubicBezTo>
                    <a:cubicBezTo>
                      <a:pt x="782224" y="0"/>
                      <a:pt x="1007836" y="225612"/>
                      <a:pt x="1007836" y="503918"/>
                    </a:cubicBezTo>
                  </a:path>
                </a:pathLst>
              </a:custGeom>
              <a:noFill/>
              <a:ln w="1206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a:solidFill>
                    <a:schemeClr val="tx1">
                      <a:lumMod val="75000"/>
                      <a:lumOff val="25000"/>
                    </a:schemeClr>
                  </a:solidFill>
                  <a:cs typeface="+mn-ea"/>
                  <a:sym typeface="+mn-lt"/>
                </a:endParaRPr>
              </a:p>
            </p:txBody>
          </p:sp>
        </p:grpSp>
        <p:sp>
          <p:nvSpPr>
            <p:cNvPr id="25" name="文本框 24"/>
            <p:cNvSpPr txBox="1"/>
            <p:nvPr/>
          </p:nvSpPr>
          <p:spPr>
            <a:xfrm>
              <a:off x="1085426" y="2872861"/>
              <a:ext cx="674915" cy="691515"/>
            </a:xfrm>
            <a:prstGeom prst="rect">
              <a:avLst/>
            </a:prstGeom>
            <a:noFill/>
          </p:spPr>
          <p:txBody>
            <a:bodyPr wrap="square" rtlCol="0">
              <a:spAutoFit/>
            </a:bodyPr>
            <a:lstStyle/>
            <a:p>
              <a:pPr algn="ctr"/>
              <a:r>
                <a:rPr lang="en-US" altLang="zh-CN" sz="5400" b="1" dirty="0">
                  <a:solidFill>
                    <a:schemeClr val="tx1">
                      <a:lumMod val="75000"/>
                      <a:lumOff val="25000"/>
                    </a:schemeClr>
                  </a:solidFill>
                  <a:cs typeface="+mn-ea"/>
                  <a:sym typeface="+mn-lt"/>
                </a:rPr>
                <a:t>W</a:t>
              </a:r>
              <a:endParaRPr lang="zh-CN" altLang="en-US" sz="5400" b="1" dirty="0">
                <a:solidFill>
                  <a:schemeClr val="tx1">
                    <a:lumMod val="75000"/>
                    <a:lumOff val="25000"/>
                  </a:schemeClr>
                </a:solidFill>
                <a:cs typeface="+mn-ea"/>
                <a:sym typeface="+mn-lt"/>
              </a:endParaRPr>
            </a:p>
          </p:txBody>
        </p:sp>
      </p:grpSp>
      <p:grpSp>
        <p:nvGrpSpPr>
          <p:cNvPr id="5" name="组合 4"/>
          <p:cNvGrpSpPr/>
          <p:nvPr/>
        </p:nvGrpSpPr>
        <p:grpSpPr>
          <a:xfrm>
            <a:off x="5592650" y="2263191"/>
            <a:ext cx="1007836" cy="1007836"/>
            <a:chOff x="3144356" y="2841171"/>
            <a:chExt cx="755877" cy="755877"/>
          </a:xfrm>
        </p:grpSpPr>
        <p:grpSp>
          <p:nvGrpSpPr>
            <p:cNvPr id="20" name="组合 19"/>
            <p:cNvGrpSpPr/>
            <p:nvPr/>
          </p:nvGrpSpPr>
          <p:grpSpPr>
            <a:xfrm rot="5400000">
              <a:off x="3144356" y="2841171"/>
              <a:ext cx="755877" cy="755877"/>
              <a:chOff x="4717143" y="3773714"/>
              <a:chExt cx="1007836" cy="1007836"/>
            </a:xfrm>
          </p:grpSpPr>
          <p:sp>
            <p:nvSpPr>
              <p:cNvPr id="22" name="椭圆 4"/>
              <p:cNvSpPr/>
              <p:nvPr/>
            </p:nvSpPr>
            <p:spPr>
              <a:xfrm>
                <a:off x="4717143" y="3773714"/>
                <a:ext cx="1007836" cy="503918"/>
              </a:xfrm>
              <a:custGeom>
                <a:avLst/>
                <a:gdLst>
                  <a:gd name="connsiteX0" fmla="*/ 0 w 1007836"/>
                  <a:gd name="connsiteY0" fmla="*/ 503918 h 1007836"/>
                  <a:gd name="connsiteX1" fmla="*/ 503918 w 1007836"/>
                  <a:gd name="connsiteY1" fmla="*/ 0 h 1007836"/>
                  <a:gd name="connsiteX2" fmla="*/ 1007836 w 1007836"/>
                  <a:gd name="connsiteY2" fmla="*/ 503918 h 1007836"/>
                  <a:gd name="connsiteX3" fmla="*/ 503918 w 1007836"/>
                  <a:gd name="connsiteY3" fmla="*/ 1007836 h 1007836"/>
                  <a:gd name="connsiteX4" fmla="*/ 0 w 1007836"/>
                  <a:gd name="connsiteY4" fmla="*/ 503918 h 1007836"/>
                  <a:gd name="connsiteX0-1" fmla="*/ 503918 w 1007836"/>
                  <a:gd name="connsiteY0-2" fmla="*/ 1007836 h 1099276"/>
                  <a:gd name="connsiteX1-3" fmla="*/ 0 w 1007836"/>
                  <a:gd name="connsiteY1-4" fmla="*/ 503918 h 1099276"/>
                  <a:gd name="connsiteX2-5" fmla="*/ 503918 w 1007836"/>
                  <a:gd name="connsiteY2-6" fmla="*/ 0 h 1099276"/>
                  <a:gd name="connsiteX3-7" fmla="*/ 1007836 w 1007836"/>
                  <a:gd name="connsiteY3-8" fmla="*/ 503918 h 1099276"/>
                  <a:gd name="connsiteX4-9" fmla="*/ 595358 w 1007836"/>
                  <a:gd name="connsiteY4-10" fmla="*/ 1099276 h 1099276"/>
                  <a:gd name="connsiteX0-11" fmla="*/ 503918 w 1007836"/>
                  <a:gd name="connsiteY0-12" fmla="*/ 1007836 h 1007836"/>
                  <a:gd name="connsiteX1-13" fmla="*/ 0 w 1007836"/>
                  <a:gd name="connsiteY1-14" fmla="*/ 503918 h 1007836"/>
                  <a:gd name="connsiteX2-15" fmla="*/ 503918 w 1007836"/>
                  <a:gd name="connsiteY2-16" fmla="*/ 0 h 1007836"/>
                  <a:gd name="connsiteX3-17" fmla="*/ 1007836 w 1007836"/>
                  <a:gd name="connsiteY3-18" fmla="*/ 503918 h 1007836"/>
                  <a:gd name="connsiteX0-19" fmla="*/ 0 w 1007836"/>
                  <a:gd name="connsiteY0-20" fmla="*/ 503918 h 503918"/>
                  <a:gd name="connsiteX1-21" fmla="*/ 503918 w 1007836"/>
                  <a:gd name="connsiteY1-22" fmla="*/ 0 h 503918"/>
                  <a:gd name="connsiteX2-23" fmla="*/ 1007836 w 1007836"/>
                  <a:gd name="connsiteY2-24" fmla="*/ 503918 h 503918"/>
                </a:gdLst>
                <a:ahLst/>
                <a:cxnLst>
                  <a:cxn ang="0">
                    <a:pos x="connsiteX0-1" y="connsiteY0-2"/>
                  </a:cxn>
                  <a:cxn ang="0">
                    <a:pos x="connsiteX1-3" y="connsiteY1-4"/>
                  </a:cxn>
                  <a:cxn ang="0">
                    <a:pos x="connsiteX2-5" y="connsiteY2-6"/>
                  </a:cxn>
                </a:cxnLst>
                <a:rect l="l" t="t" r="r" b="b"/>
                <a:pathLst>
                  <a:path w="1007836" h="503918">
                    <a:moveTo>
                      <a:pt x="0" y="503918"/>
                    </a:moveTo>
                    <a:cubicBezTo>
                      <a:pt x="0" y="225612"/>
                      <a:pt x="225612" y="0"/>
                      <a:pt x="503918" y="0"/>
                    </a:cubicBezTo>
                    <a:cubicBezTo>
                      <a:pt x="782224" y="0"/>
                      <a:pt x="1007836" y="225612"/>
                      <a:pt x="1007836" y="503918"/>
                    </a:cubicBezTo>
                  </a:path>
                </a:pathLst>
              </a:custGeom>
              <a:noFill/>
              <a:ln w="1206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a:solidFill>
                    <a:schemeClr val="tx1">
                      <a:lumMod val="75000"/>
                      <a:lumOff val="25000"/>
                    </a:schemeClr>
                  </a:solidFill>
                  <a:cs typeface="+mn-ea"/>
                  <a:sym typeface="+mn-lt"/>
                </a:endParaRPr>
              </a:p>
            </p:txBody>
          </p:sp>
          <p:sp>
            <p:nvSpPr>
              <p:cNvPr id="23" name="椭圆 4"/>
              <p:cNvSpPr/>
              <p:nvPr/>
            </p:nvSpPr>
            <p:spPr>
              <a:xfrm flipV="1">
                <a:off x="4717143" y="4277632"/>
                <a:ext cx="1007836" cy="503918"/>
              </a:xfrm>
              <a:custGeom>
                <a:avLst/>
                <a:gdLst>
                  <a:gd name="connsiteX0" fmla="*/ 0 w 1007836"/>
                  <a:gd name="connsiteY0" fmla="*/ 503918 h 1007836"/>
                  <a:gd name="connsiteX1" fmla="*/ 503918 w 1007836"/>
                  <a:gd name="connsiteY1" fmla="*/ 0 h 1007836"/>
                  <a:gd name="connsiteX2" fmla="*/ 1007836 w 1007836"/>
                  <a:gd name="connsiteY2" fmla="*/ 503918 h 1007836"/>
                  <a:gd name="connsiteX3" fmla="*/ 503918 w 1007836"/>
                  <a:gd name="connsiteY3" fmla="*/ 1007836 h 1007836"/>
                  <a:gd name="connsiteX4" fmla="*/ 0 w 1007836"/>
                  <a:gd name="connsiteY4" fmla="*/ 503918 h 1007836"/>
                  <a:gd name="connsiteX0-1" fmla="*/ 503918 w 1007836"/>
                  <a:gd name="connsiteY0-2" fmla="*/ 1007836 h 1099276"/>
                  <a:gd name="connsiteX1-3" fmla="*/ 0 w 1007836"/>
                  <a:gd name="connsiteY1-4" fmla="*/ 503918 h 1099276"/>
                  <a:gd name="connsiteX2-5" fmla="*/ 503918 w 1007836"/>
                  <a:gd name="connsiteY2-6" fmla="*/ 0 h 1099276"/>
                  <a:gd name="connsiteX3-7" fmla="*/ 1007836 w 1007836"/>
                  <a:gd name="connsiteY3-8" fmla="*/ 503918 h 1099276"/>
                  <a:gd name="connsiteX4-9" fmla="*/ 595358 w 1007836"/>
                  <a:gd name="connsiteY4-10" fmla="*/ 1099276 h 1099276"/>
                  <a:gd name="connsiteX0-11" fmla="*/ 503918 w 1007836"/>
                  <a:gd name="connsiteY0-12" fmla="*/ 1007836 h 1007836"/>
                  <a:gd name="connsiteX1-13" fmla="*/ 0 w 1007836"/>
                  <a:gd name="connsiteY1-14" fmla="*/ 503918 h 1007836"/>
                  <a:gd name="connsiteX2-15" fmla="*/ 503918 w 1007836"/>
                  <a:gd name="connsiteY2-16" fmla="*/ 0 h 1007836"/>
                  <a:gd name="connsiteX3-17" fmla="*/ 1007836 w 1007836"/>
                  <a:gd name="connsiteY3-18" fmla="*/ 503918 h 1007836"/>
                  <a:gd name="connsiteX0-19" fmla="*/ 0 w 1007836"/>
                  <a:gd name="connsiteY0-20" fmla="*/ 503918 h 503918"/>
                  <a:gd name="connsiteX1-21" fmla="*/ 503918 w 1007836"/>
                  <a:gd name="connsiteY1-22" fmla="*/ 0 h 503918"/>
                  <a:gd name="connsiteX2-23" fmla="*/ 1007836 w 1007836"/>
                  <a:gd name="connsiteY2-24" fmla="*/ 503918 h 503918"/>
                </a:gdLst>
                <a:ahLst/>
                <a:cxnLst>
                  <a:cxn ang="0">
                    <a:pos x="connsiteX0-1" y="connsiteY0-2"/>
                  </a:cxn>
                  <a:cxn ang="0">
                    <a:pos x="connsiteX1-3" y="connsiteY1-4"/>
                  </a:cxn>
                  <a:cxn ang="0">
                    <a:pos x="connsiteX2-5" y="connsiteY2-6"/>
                  </a:cxn>
                </a:cxnLst>
                <a:rect l="l" t="t" r="r" b="b"/>
                <a:pathLst>
                  <a:path w="1007836" h="503918">
                    <a:moveTo>
                      <a:pt x="0" y="503918"/>
                    </a:moveTo>
                    <a:cubicBezTo>
                      <a:pt x="0" y="225612"/>
                      <a:pt x="225612" y="0"/>
                      <a:pt x="503918" y="0"/>
                    </a:cubicBezTo>
                    <a:cubicBezTo>
                      <a:pt x="782224" y="0"/>
                      <a:pt x="1007836" y="225612"/>
                      <a:pt x="1007836" y="503918"/>
                    </a:cubicBezTo>
                  </a:path>
                </a:pathLst>
              </a:custGeom>
              <a:noFill/>
              <a:ln w="1206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a:solidFill>
                    <a:schemeClr val="tx1">
                      <a:lumMod val="75000"/>
                      <a:lumOff val="25000"/>
                    </a:schemeClr>
                  </a:solidFill>
                  <a:cs typeface="+mn-ea"/>
                  <a:sym typeface="+mn-lt"/>
                </a:endParaRPr>
              </a:p>
            </p:txBody>
          </p:sp>
        </p:grpSp>
        <p:sp>
          <p:nvSpPr>
            <p:cNvPr id="21" name="文本框 20"/>
            <p:cNvSpPr txBox="1"/>
            <p:nvPr/>
          </p:nvSpPr>
          <p:spPr>
            <a:xfrm>
              <a:off x="3184837" y="2872861"/>
              <a:ext cx="674915" cy="691515"/>
            </a:xfrm>
            <a:prstGeom prst="rect">
              <a:avLst/>
            </a:prstGeom>
            <a:noFill/>
          </p:spPr>
          <p:txBody>
            <a:bodyPr wrap="square" rtlCol="0">
              <a:spAutoFit/>
            </a:bodyPr>
            <a:lstStyle/>
            <a:p>
              <a:pPr algn="ctr"/>
              <a:r>
                <a:rPr lang="en-US" altLang="zh-CN" sz="5400" b="1" dirty="0">
                  <a:solidFill>
                    <a:schemeClr val="tx1">
                      <a:lumMod val="75000"/>
                      <a:lumOff val="25000"/>
                    </a:schemeClr>
                  </a:solidFill>
                  <a:cs typeface="+mn-ea"/>
                  <a:sym typeface="+mn-lt"/>
                </a:rPr>
                <a:t>B</a:t>
              </a:r>
              <a:endParaRPr lang="zh-CN" altLang="en-US" sz="5400" b="1" dirty="0">
                <a:solidFill>
                  <a:schemeClr val="tx1">
                    <a:lumMod val="75000"/>
                    <a:lumOff val="25000"/>
                  </a:schemeClr>
                </a:solidFill>
                <a:cs typeface="+mn-ea"/>
                <a:sym typeface="+mn-lt"/>
              </a:endParaRPr>
            </a:p>
          </p:txBody>
        </p:sp>
      </p:grpSp>
      <p:grpSp>
        <p:nvGrpSpPr>
          <p:cNvPr id="6" name="组合 5"/>
          <p:cNvGrpSpPr/>
          <p:nvPr/>
        </p:nvGrpSpPr>
        <p:grpSpPr>
          <a:xfrm>
            <a:off x="9266895" y="2262556"/>
            <a:ext cx="1007836" cy="1007836"/>
            <a:chOff x="5243768" y="2841171"/>
            <a:chExt cx="755877" cy="755877"/>
          </a:xfrm>
        </p:grpSpPr>
        <p:grpSp>
          <p:nvGrpSpPr>
            <p:cNvPr id="16" name="组合 15"/>
            <p:cNvGrpSpPr/>
            <p:nvPr/>
          </p:nvGrpSpPr>
          <p:grpSpPr>
            <a:xfrm rot="10800000">
              <a:off x="5243768" y="2841171"/>
              <a:ext cx="755877" cy="755877"/>
              <a:chOff x="4717143" y="3773714"/>
              <a:chExt cx="1007836" cy="1007836"/>
            </a:xfrm>
          </p:grpSpPr>
          <p:sp>
            <p:nvSpPr>
              <p:cNvPr id="18" name="椭圆 4"/>
              <p:cNvSpPr/>
              <p:nvPr/>
            </p:nvSpPr>
            <p:spPr>
              <a:xfrm>
                <a:off x="4717143" y="3773714"/>
                <a:ext cx="1007836" cy="503918"/>
              </a:xfrm>
              <a:custGeom>
                <a:avLst/>
                <a:gdLst>
                  <a:gd name="connsiteX0" fmla="*/ 0 w 1007836"/>
                  <a:gd name="connsiteY0" fmla="*/ 503918 h 1007836"/>
                  <a:gd name="connsiteX1" fmla="*/ 503918 w 1007836"/>
                  <a:gd name="connsiteY1" fmla="*/ 0 h 1007836"/>
                  <a:gd name="connsiteX2" fmla="*/ 1007836 w 1007836"/>
                  <a:gd name="connsiteY2" fmla="*/ 503918 h 1007836"/>
                  <a:gd name="connsiteX3" fmla="*/ 503918 w 1007836"/>
                  <a:gd name="connsiteY3" fmla="*/ 1007836 h 1007836"/>
                  <a:gd name="connsiteX4" fmla="*/ 0 w 1007836"/>
                  <a:gd name="connsiteY4" fmla="*/ 503918 h 1007836"/>
                  <a:gd name="connsiteX0-1" fmla="*/ 503918 w 1007836"/>
                  <a:gd name="connsiteY0-2" fmla="*/ 1007836 h 1099276"/>
                  <a:gd name="connsiteX1-3" fmla="*/ 0 w 1007836"/>
                  <a:gd name="connsiteY1-4" fmla="*/ 503918 h 1099276"/>
                  <a:gd name="connsiteX2-5" fmla="*/ 503918 w 1007836"/>
                  <a:gd name="connsiteY2-6" fmla="*/ 0 h 1099276"/>
                  <a:gd name="connsiteX3-7" fmla="*/ 1007836 w 1007836"/>
                  <a:gd name="connsiteY3-8" fmla="*/ 503918 h 1099276"/>
                  <a:gd name="connsiteX4-9" fmla="*/ 595358 w 1007836"/>
                  <a:gd name="connsiteY4-10" fmla="*/ 1099276 h 1099276"/>
                  <a:gd name="connsiteX0-11" fmla="*/ 503918 w 1007836"/>
                  <a:gd name="connsiteY0-12" fmla="*/ 1007836 h 1007836"/>
                  <a:gd name="connsiteX1-13" fmla="*/ 0 w 1007836"/>
                  <a:gd name="connsiteY1-14" fmla="*/ 503918 h 1007836"/>
                  <a:gd name="connsiteX2-15" fmla="*/ 503918 w 1007836"/>
                  <a:gd name="connsiteY2-16" fmla="*/ 0 h 1007836"/>
                  <a:gd name="connsiteX3-17" fmla="*/ 1007836 w 1007836"/>
                  <a:gd name="connsiteY3-18" fmla="*/ 503918 h 1007836"/>
                  <a:gd name="connsiteX0-19" fmla="*/ 0 w 1007836"/>
                  <a:gd name="connsiteY0-20" fmla="*/ 503918 h 503918"/>
                  <a:gd name="connsiteX1-21" fmla="*/ 503918 w 1007836"/>
                  <a:gd name="connsiteY1-22" fmla="*/ 0 h 503918"/>
                  <a:gd name="connsiteX2-23" fmla="*/ 1007836 w 1007836"/>
                  <a:gd name="connsiteY2-24" fmla="*/ 503918 h 503918"/>
                </a:gdLst>
                <a:ahLst/>
                <a:cxnLst>
                  <a:cxn ang="0">
                    <a:pos x="connsiteX0-1" y="connsiteY0-2"/>
                  </a:cxn>
                  <a:cxn ang="0">
                    <a:pos x="connsiteX1-3" y="connsiteY1-4"/>
                  </a:cxn>
                  <a:cxn ang="0">
                    <a:pos x="connsiteX2-5" y="connsiteY2-6"/>
                  </a:cxn>
                </a:cxnLst>
                <a:rect l="l" t="t" r="r" b="b"/>
                <a:pathLst>
                  <a:path w="1007836" h="503918">
                    <a:moveTo>
                      <a:pt x="0" y="503918"/>
                    </a:moveTo>
                    <a:cubicBezTo>
                      <a:pt x="0" y="225612"/>
                      <a:pt x="225612" y="0"/>
                      <a:pt x="503918" y="0"/>
                    </a:cubicBezTo>
                    <a:cubicBezTo>
                      <a:pt x="782224" y="0"/>
                      <a:pt x="1007836" y="225612"/>
                      <a:pt x="1007836" y="503918"/>
                    </a:cubicBezTo>
                  </a:path>
                </a:pathLst>
              </a:custGeom>
              <a:noFill/>
              <a:ln w="1206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a:solidFill>
                    <a:schemeClr val="tx1">
                      <a:lumMod val="75000"/>
                      <a:lumOff val="25000"/>
                    </a:schemeClr>
                  </a:solidFill>
                  <a:cs typeface="+mn-ea"/>
                  <a:sym typeface="+mn-lt"/>
                </a:endParaRPr>
              </a:p>
            </p:txBody>
          </p:sp>
          <p:sp>
            <p:nvSpPr>
              <p:cNvPr id="19" name="椭圆 4"/>
              <p:cNvSpPr/>
              <p:nvPr/>
            </p:nvSpPr>
            <p:spPr>
              <a:xfrm flipV="1">
                <a:off x="4717143" y="4277632"/>
                <a:ext cx="1007836" cy="503918"/>
              </a:xfrm>
              <a:custGeom>
                <a:avLst/>
                <a:gdLst>
                  <a:gd name="connsiteX0" fmla="*/ 0 w 1007836"/>
                  <a:gd name="connsiteY0" fmla="*/ 503918 h 1007836"/>
                  <a:gd name="connsiteX1" fmla="*/ 503918 w 1007836"/>
                  <a:gd name="connsiteY1" fmla="*/ 0 h 1007836"/>
                  <a:gd name="connsiteX2" fmla="*/ 1007836 w 1007836"/>
                  <a:gd name="connsiteY2" fmla="*/ 503918 h 1007836"/>
                  <a:gd name="connsiteX3" fmla="*/ 503918 w 1007836"/>
                  <a:gd name="connsiteY3" fmla="*/ 1007836 h 1007836"/>
                  <a:gd name="connsiteX4" fmla="*/ 0 w 1007836"/>
                  <a:gd name="connsiteY4" fmla="*/ 503918 h 1007836"/>
                  <a:gd name="connsiteX0-1" fmla="*/ 503918 w 1007836"/>
                  <a:gd name="connsiteY0-2" fmla="*/ 1007836 h 1099276"/>
                  <a:gd name="connsiteX1-3" fmla="*/ 0 w 1007836"/>
                  <a:gd name="connsiteY1-4" fmla="*/ 503918 h 1099276"/>
                  <a:gd name="connsiteX2-5" fmla="*/ 503918 w 1007836"/>
                  <a:gd name="connsiteY2-6" fmla="*/ 0 h 1099276"/>
                  <a:gd name="connsiteX3-7" fmla="*/ 1007836 w 1007836"/>
                  <a:gd name="connsiteY3-8" fmla="*/ 503918 h 1099276"/>
                  <a:gd name="connsiteX4-9" fmla="*/ 595358 w 1007836"/>
                  <a:gd name="connsiteY4-10" fmla="*/ 1099276 h 1099276"/>
                  <a:gd name="connsiteX0-11" fmla="*/ 503918 w 1007836"/>
                  <a:gd name="connsiteY0-12" fmla="*/ 1007836 h 1007836"/>
                  <a:gd name="connsiteX1-13" fmla="*/ 0 w 1007836"/>
                  <a:gd name="connsiteY1-14" fmla="*/ 503918 h 1007836"/>
                  <a:gd name="connsiteX2-15" fmla="*/ 503918 w 1007836"/>
                  <a:gd name="connsiteY2-16" fmla="*/ 0 h 1007836"/>
                  <a:gd name="connsiteX3-17" fmla="*/ 1007836 w 1007836"/>
                  <a:gd name="connsiteY3-18" fmla="*/ 503918 h 1007836"/>
                  <a:gd name="connsiteX0-19" fmla="*/ 0 w 1007836"/>
                  <a:gd name="connsiteY0-20" fmla="*/ 503918 h 503918"/>
                  <a:gd name="connsiteX1-21" fmla="*/ 503918 w 1007836"/>
                  <a:gd name="connsiteY1-22" fmla="*/ 0 h 503918"/>
                  <a:gd name="connsiteX2-23" fmla="*/ 1007836 w 1007836"/>
                  <a:gd name="connsiteY2-24" fmla="*/ 503918 h 503918"/>
                </a:gdLst>
                <a:ahLst/>
                <a:cxnLst>
                  <a:cxn ang="0">
                    <a:pos x="connsiteX0-1" y="connsiteY0-2"/>
                  </a:cxn>
                  <a:cxn ang="0">
                    <a:pos x="connsiteX1-3" y="connsiteY1-4"/>
                  </a:cxn>
                  <a:cxn ang="0">
                    <a:pos x="connsiteX2-5" y="connsiteY2-6"/>
                  </a:cxn>
                </a:cxnLst>
                <a:rect l="l" t="t" r="r" b="b"/>
                <a:pathLst>
                  <a:path w="1007836" h="503918">
                    <a:moveTo>
                      <a:pt x="0" y="503918"/>
                    </a:moveTo>
                    <a:cubicBezTo>
                      <a:pt x="0" y="225612"/>
                      <a:pt x="225612" y="0"/>
                      <a:pt x="503918" y="0"/>
                    </a:cubicBezTo>
                    <a:cubicBezTo>
                      <a:pt x="782224" y="0"/>
                      <a:pt x="1007836" y="225612"/>
                      <a:pt x="1007836" y="503918"/>
                    </a:cubicBezTo>
                  </a:path>
                </a:pathLst>
              </a:custGeom>
              <a:noFill/>
              <a:ln w="1206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dirty="0">
                  <a:solidFill>
                    <a:schemeClr val="tx1">
                      <a:lumMod val="75000"/>
                      <a:lumOff val="25000"/>
                    </a:schemeClr>
                  </a:solidFill>
                  <a:cs typeface="+mn-ea"/>
                  <a:sym typeface="+mn-lt"/>
                </a:endParaRPr>
              </a:p>
            </p:txBody>
          </p:sp>
        </p:grpSp>
        <p:sp>
          <p:nvSpPr>
            <p:cNvPr id="17" name="文本框 16"/>
            <p:cNvSpPr txBox="1"/>
            <p:nvPr/>
          </p:nvSpPr>
          <p:spPr>
            <a:xfrm>
              <a:off x="5284249" y="2977160"/>
              <a:ext cx="674915" cy="483870"/>
            </a:xfrm>
            <a:prstGeom prst="rect">
              <a:avLst/>
            </a:prstGeom>
            <a:noFill/>
          </p:spPr>
          <p:txBody>
            <a:bodyPr wrap="square" rtlCol="0">
              <a:spAutoFit/>
            </a:bodyPr>
            <a:lstStyle/>
            <a:p>
              <a:pPr algn="ctr"/>
              <a:r>
                <a:rPr lang="en-US" altLang="zh-CN" sz="3600" b="1" dirty="0">
                  <a:solidFill>
                    <a:schemeClr val="tx1">
                      <a:lumMod val="75000"/>
                      <a:lumOff val="25000"/>
                    </a:schemeClr>
                  </a:solidFill>
                  <a:cs typeface="+mn-ea"/>
                  <a:sym typeface="+mn-lt"/>
                </a:rPr>
                <a:t>NB</a:t>
              </a:r>
              <a:endParaRPr lang="zh-CN" altLang="en-US" sz="3600" b="1" dirty="0">
                <a:solidFill>
                  <a:schemeClr val="tx1">
                    <a:lumMod val="75000"/>
                    <a:lumOff val="25000"/>
                  </a:schemeClr>
                </a:solidFill>
                <a:cs typeface="+mn-ea"/>
                <a:sym typeface="+mn-lt"/>
              </a:endParaRPr>
            </a:p>
          </p:txBody>
        </p:sp>
      </p:grpSp>
      <p:sp>
        <p:nvSpPr>
          <p:cNvPr id="3" name="文本框 2"/>
          <p:cNvSpPr txBox="1"/>
          <p:nvPr/>
        </p:nvSpPr>
        <p:spPr>
          <a:xfrm>
            <a:off x="1261110" y="3703320"/>
            <a:ext cx="2399665" cy="521970"/>
          </a:xfrm>
          <a:prstGeom prst="rect">
            <a:avLst/>
          </a:prstGeom>
          <a:noFill/>
        </p:spPr>
        <p:txBody>
          <a:bodyPr wrap="square" rtlCol="0">
            <a:spAutoFit/>
          </a:bodyPr>
          <a:p>
            <a:r>
              <a:rPr lang="zh-CN" altLang="en-US" sz="2800" b="1"/>
              <a:t>白盒攻击</a:t>
            </a:r>
            <a:endParaRPr lang="zh-CN" altLang="en-US" sz="2800" b="1"/>
          </a:p>
        </p:txBody>
      </p:sp>
      <p:sp>
        <p:nvSpPr>
          <p:cNvPr id="28" name="文本框 27"/>
          <p:cNvSpPr txBox="1"/>
          <p:nvPr/>
        </p:nvSpPr>
        <p:spPr>
          <a:xfrm>
            <a:off x="8216265" y="3703320"/>
            <a:ext cx="3110230" cy="521970"/>
          </a:xfrm>
          <a:prstGeom prst="rect">
            <a:avLst/>
          </a:prstGeom>
          <a:noFill/>
        </p:spPr>
        <p:txBody>
          <a:bodyPr wrap="square" rtlCol="0">
            <a:spAutoFit/>
          </a:bodyPr>
          <a:p>
            <a:r>
              <a:rPr lang="zh-CN" altLang="en-US" sz="2800" b="1"/>
              <a:t>无查询黑盒</a:t>
            </a:r>
            <a:r>
              <a:rPr lang="zh-CN" altLang="en-US" sz="2800" b="1"/>
              <a:t>攻击</a:t>
            </a:r>
            <a:endParaRPr lang="zh-CN" altLang="en-US" sz="2800" b="1"/>
          </a:p>
        </p:txBody>
      </p:sp>
      <p:sp>
        <p:nvSpPr>
          <p:cNvPr id="29" name="文本框 28"/>
          <p:cNvSpPr txBox="1"/>
          <p:nvPr/>
        </p:nvSpPr>
        <p:spPr>
          <a:xfrm>
            <a:off x="5038725" y="3703320"/>
            <a:ext cx="2399665" cy="521970"/>
          </a:xfrm>
          <a:prstGeom prst="rect">
            <a:avLst/>
          </a:prstGeom>
          <a:noFill/>
        </p:spPr>
        <p:txBody>
          <a:bodyPr wrap="square" rtlCol="0">
            <a:spAutoFit/>
          </a:bodyPr>
          <a:p>
            <a:r>
              <a:rPr lang="zh-CN" altLang="en-US" sz="2800" b="1"/>
              <a:t>黑盒攻击</a:t>
            </a:r>
            <a:endParaRPr lang="zh-CN" altLang="en-US" sz="2800" b="1"/>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2"/>
          <p:cNvSpPr txBox="1"/>
          <p:nvPr>
            <p:custDataLst>
              <p:tags r:id="rId1"/>
            </p:custDataLst>
          </p:nvPr>
        </p:nvSpPr>
        <p:spPr>
          <a:xfrm>
            <a:off x="1679665" y="627117"/>
            <a:ext cx="2060521" cy="405765"/>
          </a:xfrm>
          <a:prstGeom prst="rect">
            <a:avLst/>
          </a:prstGeom>
        </p:spPr>
        <p:txBody>
          <a:bodyPr wrap="square" lIns="0" tIns="0" rIns="0" bIns="0">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panose="020B0604020202020204"/>
                <a:ea typeface="微软雅黑" panose="020B0503020204020204" charset="-122"/>
              </a:defRPr>
            </a:lvl1p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2200" b="1" i="0" u="none" strike="noStrike" kern="1200" cap="none" spc="0" normalizeH="0" baseline="0" noProof="0" dirty="0" smtClean="0">
                <a:ln>
                  <a:noFill/>
                </a:ln>
                <a:solidFill>
                  <a:srgbClr val="A78677"/>
                </a:solidFill>
                <a:effectLst/>
                <a:uLnTx/>
                <a:uFillTx/>
                <a:latin typeface="+mn-lt"/>
                <a:ea typeface="+mn-ea"/>
                <a:cs typeface="+mn-ea"/>
                <a:sym typeface="+mn-lt"/>
              </a:rPr>
              <a:t>白盒</a:t>
            </a:r>
            <a:r>
              <a:rPr kumimoji="0" lang="zh-CN" altLang="en-US" sz="2200" b="1" i="0" u="none" strike="noStrike" kern="1200" cap="none" spc="0" normalizeH="0" baseline="0" noProof="0" dirty="0" smtClean="0">
                <a:ln>
                  <a:noFill/>
                </a:ln>
                <a:solidFill>
                  <a:srgbClr val="A78677"/>
                </a:solidFill>
                <a:effectLst/>
                <a:uLnTx/>
                <a:uFillTx/>
                <a:latin typeface="+mn-lt"/>
                <a:ea typeface="+mn-ea"/>
                <a:cs typeface="+mn-ea"/>
                <a:sym typeface="+mn-lt"/>
              </a:rPr>
              <a:t>攻击</a:t>
            </a:r>
            <a:endParaRPr kumimoji="0" lang="zh-CN" altLang="en-US" sz="2200" b="1" i="0" u="none" strike="noStrike" kern="1200" cap="none" spc="0" normalizeH="0" baseline="0" noProof="0" dirty="0" smtClean="0">
              <a:ln>
                <a:noFill/>
              </a:ln>
              <a:solidFill>
                <a:srgbClr val="A78677"/>
              </a:solidFill>
              <a:effectLst/>
              <a:uLnTx/>
              <a:uFillTx/>
              <a:latin typeface="+mn-lt"/>
              <a:ea typeface="+mn-ea"/>
              <a:cs typeface="+mn-ea"/>
              <a:sym typeface="+mn-lt"/>
            </a:endParaRPr>
          </a:p>
        </p:txBody>
      </p:sp>
      <p:sp>
        <p:nvSpPr>
          <p:cNvPr id="13" name="矩形: 圆角 12"/>
          <p:cNvSpPr/>
          <p:nvPr/>
        </p:nvSpPr>
        <p:spPr>
          <a:xfrm>
            <a:off x="6974205" y="1675765"/>
            <a:ext cx="4659630" cy="4050030"/>
          </a:xfrm>
          <a:prstGeom prst="roundRect">
            <a:avLst/>
          </a:prstGeom>
          <a:blipFill rotWithShape="1">
            <a:blip r:embed="rId2"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24" name="矩形: 圆角 23"/>
          <p:cNvSpPr/>
          <p:nvPr/>
        </p:nvSpPr>
        <p:spPr>
          <a:xfrm>
            <a:off x="557530" y="1675130"/>
            <a:ext cx="6162675" cy="4050030"/>
          </a:xfrm>
          <a:prstGeom prst="roundRect">
            <a:avLst>
              <a:gd name="adj" fmla="val 2906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a:ln>
                  <a:noFill/>
                </a:ln>
                <a:solidFill>
                  <a:srgbClr val="FFFFFF"/>
                </a:solidFill>
                <a:effectLst/>
                <a:uLnTx/>
                <a:uFillTx/>
                <a:cs typeface="+mn-ea"/>
                <a:sym typeface="+mn-lt"/>
              </a:rPr>
              <a:t>在最理想的情况下，攻击者可以获得目标模型和完整知识，包括训练图像、优化算法以及每一层的参数，针对这种白盒条件提出对抗性攻击算法，如</a:t>
            </a:r>
            <a:r>
              <a:rPr kumimoji="0" lang="en-US" altLang="zh-CN" sz="2800" b="0" i="0" u="none" strike="noStrike" kern="1200" cap="none" spc="0" normalizeH="0" baseline="0" noProof="0">
                <a:ln>
                  <a:noFill/>
                </a:ln>
                <a:solidFill>
                  <a:srgbClr val="FFFFFF"/>
                </a:solidFill>
                <a:effectLst/>
                <a:uLnTx/>
                <a:uFillTx/>
                <a:cs typeface="+mn-ea"/>
                <a:sym typeface="+mn-lt"/>
              </a:rPr>
              <a:t>FGSM[2]</a:t>
            </a:r>
            <a:r>
              <a:rPr kumimoji="0" lang="zh-CN" altLang="en-US" sz="2800" b="0" i="0" u="none" strike="noStrike" kern="1200" cap="none" spc="0" normalizeH="0" baseline="0" noProof="0">
                <a:ln>
                  <a:noFill/>
                </a:ln>
                <a:solidFill>
                  <a:srgbClr val="FFFFFF"/>
                </a:solidFill>
                <a:effectLst/>
                <a:uLnTx/>
                <a:uFillTx/>
                <a:cs typeface="+mn-ea"/>
                <a:sym typeface="+mn-lt"/>
              </a:rPr>
              <a:t>、</a:t>
            </a:r>
            <a:r>
              <a:rPr kumimoji="0" lang="en-US" altLang="zh-CN" sz="2800" b="0" i="0" u="none" strike="noStrike" kern="1200" cap="none" spc="0" normalizeH="0" baseline="0" noProof="0">
                <a:ln>
                  <a:noFill/>
                </a:ln>
                <a:solidFill>
                  <a:srgbClr val="FFFFFF"/>
                </a:solidFill>
                <a:effectLst/>
                <a:uLnTx/>
                <a:uFillTx/>
                <a:cs typeface="+mn-ea"/>
                <a:sym typeface="+mn-lt"/>
              </a:rPr>
              <a:t>C&amp;W[6]</a:t>
            </a:r>
            <a:r>
              <a:rPr kumimoji="0" lang="zh-CN" altLang="en-US" sz="2800" b="0" i="0" u="none" strike="noStrike" kern="1200" cap="none" spc="0" normalizeH="0" baseline="0" noProof="0">
                <a:ln>
                  <a:noFill/>
                </a:ln>
                <a:solidFill>
                  <a:srgbClr val="FFFFFF"/>
                </a:solidFill>
                <a:effectLst/>
                <a:uLnTx/>
                <a:uFillTx/>
                <a:cs typeface="+mn-ea"/>
                <a:sym typeface="+mn-lt"/>
              </a:rPr>
              <a:t>、</a:t>
            </a:r>
            <a:r>
              <a:rPr kumimoji="0" lang="en-US" altLang="zh-CN" sz="2800" b="0" i="0" u="none" strike="noStrike" kern="1200" cap="none" spc="0" normalizeH="0" baseline="0" noProof="0">
                <a:ln>
                  <a:noFill/>
                </a:ln>
                <a:solidFill>
                  <a:srgbClr val="FFFFFF"/>
                </a:solidFill>
                <a:effectLst/>
                <a:uLnTx/>
                <a:uFillTx/>
                <a:cs typeface="+mn-ea"/>
                <a:sym typeface="+mn-lt"/>
              </a:rPr>
              <a:t>JSM A[3]</a:t>
            </a:r>
            <a:r>
              <a:rPr kumimoji="0" lang="zh-CN" altLang="en-US" sz="2800" b="0" i="0" u="none" strike="noStrike" kern="1200" cap="none" spc="0" normalizeH="0" baseline="0" noProof="0">
                <a:ln>
                  <a:noFill/>
                </a:ln>
                <a:solidFill>
                  <a:srgbClr val="FFFFFF"/>
                </a:solidFill>
                <a:effectLst/>
                <a:uLnTx/>
                <a:uFillTx/>
                <a:cs typeface="+mn-ea"/>
                <a:sym typeface="+mn-lt"/>
              </a:rPr>
              <a:t>。这些方法计算每一层输出在网络的导数，找到加入扰动后最容易出现错误分类的</a:t>
            </a:r>
            <a:r>
              <a:rPr kumimoji="0" lang="zh-CN" altLang="en-US" sz="2800" b="0" i="0" u="none" strike="noStrike" kern="1200" cap="none" spc="0" normalizeH="0" baseline="0" noProof="0">
                <a:ln>
                  <a:noFill/>
                </a:ln>
                <a:solidFill>
                  <a:srgbClr val="FFFFFF"/>
                </a:solidFill>
                <a:effectLst/>
                <a:uLnTx/>
                <a:uFillTx/>
                <a:cs typeface="+mn-ea"/>
                <a:sym typeface="+mn-lt"/>
              </a:rPr>
              <a:t>方向</a:t>
            </a:r>
            <a:endParaRPr kumimoji="0" lang="zh-CN" altLang="en-US" sz="2800" b="0" i="0" u="none" strike="noStrike" kern="1200" cap="none" spc="0" normalizeH="0" baseline="0" noProof="0">
              <a:ln>
                <a:noFill/>
              </a:ln>
              <a:solidFill>
                <a:srgbClr val="FFFFFF"/>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bldLvl="0" animBg="1"/>
    </p:bldLst>
  </p:timing>
</p:sld>
</file>

<file path=ppt/tags/tag1.xml><?xml version="1.0" encoding="utf-8"?>
<p:tagLst xmlns:p="http://schemas.openxmlformats.org/presentationml/2006/main">
  <p:tag name="PA" val="v4.1.3"/>
</p:tagLst>
</file>

<file path=ppt/tags/tag10.xml><?xml version="1.0" encoding="utf-8"?>
<p:tagLst xmlns:p="http://schemas.openxmlformats.org/presentationml/2006/main">
  <p:tag name="PA" val="v4.1.3"/>
</p:tagLst>
</file>

<file path=ppt/tags/tag11.xml><?xml version="1.0" encoding="utf-8"?>
<p:tagLst xmlns:p="http://schemas.openxmlformats.org/presentationml/2006/main">
  <p:tag name="PA" val="v4.1.3"/>
</p:tagLst>
</file>

<file path=ppt/tags/tag12.xml><?xml version="1.0" encoding="utf-8"?>
<p:tagLst xmlns:p="http://schemas.openxmlformats.org/presentationml/2006/main">
  <p:tag name="PA" val="v4.1.3"/>
</p:tagLst>
</file>

<file path=ppt/tags/tag13.xml><?xml version="1.0" encoding="utf-8"?>
<p:tagLst xmlns:p="http://schemas.openxmlformats.org/presentationml/2006/main">
  <p:tag name="PA" val="v4.1.3"/>
</p:tagLst>
</file>

<file path=ppt/tags/tag14.xml><?xml version="1.0" encoding="utf-8"?>
<p:tagLst xmlns:p="http://schemas.openxmlformats.org/presentationml/2006/main">
  <p:tag name="PA" val="v4.1.3"/>
</p:tagLst>
</file>

<file path=ppt/tags/tag15.xml><?xml version="1.0" encoding="utf-8"?>
<p:tagLst xmlns:p="http://schemas.openxmlformats.org/presentationml/2006/main">
  <p:tag name="PA" val="v4.1.3"/>
</p:tagLst>
</file>

<file path=ppt/tags/tag16.xml><?xml version="1.0" encoding="utf-8"?>
<p:tagLst xmlns:p="http://schemas.openxmlformats.org/presentationml/2006/main">
  <p:tag name="PA" val="v4.1.3"/>
</p:tagLst>
</file>

<file path=ppt/tags/tag17.xml><?xml version="1.0" encoding="utf-8"?>
<p:tagLst xmlns:p="http://schemas.openxmlformats.org/presentationml/2006/main">
  <p:tag name="KSO_WM_UNIT_PLACING_PICTURE_USER_VIEWPORT" val="{&quot;height&quot;:9030,&quot;width&quot;:6075}"/>
</p:tagLst>
</file>

<file path=ppt/tags/tag18.xml><?xml version="1.0" encoding="utf-8"?>
<p:tagLst xmlns:p="http://schemas.openxmlformats.org/presentationml/2006/main">
  <p:tag name="PA" val="v4.1.3"/>
</p:tagLst>
</file>

<file path=ppt/tags/tag19.xml><?xml version="1.0" encoding="utf-8"?>
<p:tagLst xmlns:p="http://schemas.openxmlformats.org/presentationml/2006/main">
  <p:tag name="PA" val="v4.1.3"/>
</p:tagLst>
</file>

<file path=ppt/tags/tag2.xml><?xml version="1.0" encoding="utf-8"?>
<p:tagLst xmlns:p="http://schemas.openxmlformats.org/presentationml/2006/main">
  <p:tag name="PA" val="v4.1.3"/>
</p:tagLst>
</file>

<file path=ppt/tags/tag20.xml><?xml version="1.0" encoding="utf-8"?>
<p:tagLst xmlns:p="http://schemas.openxmlformats.org/presentationml/2006/main">
  <p:tag name="PA" val="v4.1.3"/>
</p:tagLst>
</file>

<file path=ppt/tags/tag21.xml><?xml version="1.0" encoding="utf-8"?>
<p:tagLst xmlns:p="http://schemas.openxmlformats.org/presentationml/2006/main">
  <p:tag name="PA" val="v4.1.3"/>
</p:tagLst>
</file>

<file path=ppt/tags/tag22.xml><?xml version="1.0" encoding="utf-8"?>
<p:tagLst xmlns:p="http://schemas.openxmlformats.org/presentationml/2006/main">
  <p:tag name="PA" val="v4.1.3"/>
</p:tagLst>
</file>

<file path=ppt/tags/tag23.xml><?xml version="1.0" encoding="utf-8"?>
<p:tagLst xmlns:p="http://schemas.openxmlformats.org/presentationml/2006/main">
  <p:tag name="PA" val="v4.1.3"/>
</p:tagLst>
</file>

<file path=ppt/tags/tag24.xml><?xml version="1.0" encoding="utf-8"?>
<p:tagLst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Lst>
</file>

<file path=ppt/tags/tag3.xml><?xml version="1.0" encoding="utf-8"?>
<p:tagLst xmlns:p="http://schemas.openxmlformats.org/presentationml/2006/main">
  <p:tag name="PA" val="v4.1.3"/>
</p:tagLst>
</file>

<file path=ppt/tags/tag4.xml><?xml version="1.0" encoding="utf-8"?>
<p:tagLst xmlns:p="http://schemas.openxmlformats.org/presentationml/2006/main">
  <p:tag name="PA" val="v4.1.3"/>
</p:tagLst>
</file>

<file path=ppt/tags/tag5.xml><?xml version="1.0" encoding="utf-8"?>
<p:tagLst xmlns:p="http://schemas.openxmlformats.org/presentationml/2006/main">
  <p:tag name="PA" val="v4.1.3"/>
</p:tagLst>
</file>

<file path=ppt/tags/tag6.xml><?xml version="1.0" encoding="utf-8"?>
<p:tagLst xmlns:p="http://schemas.openxmlformats.org/presentationml/2006/main">
  <p:tag name="KSO_WM_UNIT_PLACING_PICTURE_USER_VIEWPORT" val="{&quot;height&quot;:5580,&quot;width&quot;:12150}"/>
</p:tagLst>
</file>

<file path=ppt/tags/tag7.xml><?xml version="1.0" encoding="utf-8"?>
<p:tagLst xmlns:p="http://schemas.openxmlformats.org/presentationml/2006/main">
  <p:tag name="PA" val="v4.1.3"/>
</p:tagLst>
</file>

<file path=ppt/tags/tag8.xml><?xml version="1.0" encoding="utf-8"?>
<p:tagLst xmlns:p="http://schemas.openxmlformats.org/presentationml/2006/main">
  <p:tag name="PA" val="v4.1.3"/>
</p:tagLst>
</file>

<file path=ppt/tags/tag9.xml><?xml version="1.0" encoding="utf-8"?>
<p:tagLst xmlns:p="http://schemas.openxmlformats.org/presentationml/2006/main">
  <p:tag name="PA" val="v4.1.3"/>
</p:tagLst>
</file>

<file path=ppt/theme/theme1.xml><?xml version="1.0" encoding="utf-8"?>
<a:theme xmlns:a="http://schemas.openxmlformats.org/drawingml/2006/main" name="第一PPT，www.1ppt.com">
  <a:themeElements>
    <a:clrScheme name="橙色">
      <a:dk1>
        <a:srgbClr val="000000"/>
      </a:dk1>
      <a:lt1>
        <a:srgbClr val="FFFFFF"/>
      </a:lt1>
      <a:dk2>
        <a:srgbClr val="637052"/>
      </a:dk2>
      <a:lt2>
        <a:srgbClr val="CCDDEA"/>
      </a:lt2>
      <a:accent1>
        <a:srgbClr val="D1AE9A"/>
      </a:accent1>
      <a:accent2>
        <a:srgbClr val="D0CCCD"/>
      </a:accent2>
      <a:accent3>
        <a:srgbClr val="A78677"/>
      </a:accent3>
      <a:accent4>
        <a:srgbClr val="9B8357"/>
      </a:accent4>
      <a:accent5>
        <a:srgbClr val="D0CCCD"/>
      </a:accent5>
      <a:accent6>
        <a:srgbClr val="D1AE9A"/>
      </a:accent6>
      <a:hlink>
        <a:srgbClr val="2998E3"/>
      </a:hlink>
      <a:folHlink>
        <a:srgbClr val="8C8C8C"/>
      </a:folHlink>
    </a:clrScheme>
    <a:fontScheme name="y42uoyey">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橙色">
    <a:dk1>
      <a:srgbClr val="000000"/>
    </a:dk1>
    <a:lt1>
      <a:srgbClr val="FFFFFF"/>
    </a:lt1>
    <a:dk2>
      <a:srgbClr val="637052"/>
    </a:dk2>
    <a:lt2>
      <a:srgbClr val="CCDDEA"/>
    </a:lt2>
    <a:accent1>
      <a:srgbClr val="D1AE9A"/>
    </a:accent1>
    <a:accent2>
      <a:srgbClr val="D0CCCD"/>
    </a:accent2>
    <a:accent3>
      <a:srgbClr val="A78677"/>
    </a:accent3>
    <a:accent4>
      <a:srgbClr val="9B8357"/>
    </a:accent4>
    <a:accent5>
      <a:srgbClr val="D0CCCD"/>
    </a:accent5>
    <a:accent6>
      <a:srgbClr val="D1AE9A"/>
    </a:accent6>
    <a:hlink>
      <a:srgbClr val="2998E3"/>
    </a:hlink>
    <a:folHlink>
      <a:srgbClr val="8C8C8C"/>
    </a:folHlink>
  </a:clrScheme>
</a:themeOverride>
</file>

<file path=ppt/theme/themeOverride10.xml><?xml version="1.0" encoding="utf-8"?>
<a:themeOverride xmlns:a="http://schemas.openxmlformats.org/drawingml/2006/main">
  <a:clrScheme name="橙色">
    <a:dk1>
      <a:srgbClr val="000000"/>
    </a:dk1>
    <a:lt1>
      <a:srgbClr val="FFFFFF"/>
    </a:lt1>
    <a:dk2>
      <a:srgbClr val="637052"/>
    </a:dk2>
    <a:lt2>
      <a:srgbClr val="CCDDEA"/>
    </a:lt2>
    <a:accent1>
      <a:srgbClr val="D1AE9A"/>
    </a:accent1>
    <a:accent2>
      <a:srgbClr val="D0CCCD"/>
    </a:accent2>
    <a:accent3>
      <a:srgbClr val="A78677"/>
    </a:accent3>
    <a:accent4>
      <a:srgbClr val="9B8357"/>
    </a:accent4>
    <a:accent5>
      <a:srgbClr val="D0CCCD"/>
    </a:accent5>
    <a:accent6>
      <a:srgbClr val="D1AE9A"/>
    </a:accent6>
    <a:hlink>
      <a:srgbClr val="2998E3"/>
    </a:hlink>
    <a:folHlink>
      <a:srgbClr val="8C8C8C"/>
    </a:folHlink>
  </a:clrScheme>
</a:themeOverride>
</file>

<file path=ppt/theme/themeOverride11.xml><?xml version="1.0" encoding="utf-8"?>
<a:themeOverride xmlns:a="http://schemas.openxmlformats.org/drawingml/2006/main">
  <a:clrScheme name="橙色">
    <a:dk1>
      <a:srgbClr val="000000"/>
    </a:dk1>
    <a:lt1>
      <a:srgbClr val="FFFFFF"/>
    </a:lt1>
    <a:dk2>
      <a:srgbClr val="637052"/>
    </a:dk2>
    <a:lt2>
      <a:srgbClr val="CCDDEA"/>
    </a:lt2>
    <a:accent1>
      <a:srgbClr val="D1AE9A"/>
    </a:accent1>
    <a:accent2>
      <a:srgbClr val="D0CCCD"/>
    </a:accent2>
    <a:accent3>
      <a:srgbClr val="A78677"/>
    </a:accent3>
    <a:accent4>
      <a:srgbClr val="9B8357"/>
    </a:accent4>
    <a:accent5>
      <a:srgbClr val="D0CCCD"/>
    </a:accent5>
    <a:accent6>
      <a:srgbClr val="D1AE9A"/>
    </a:accent6>
    <a:hlink>
      <a:srgbClr val="2998E3"/>
    </a:hlink>
    <a:folHlink>
      <a:srgbClr val="8C8C8C"/>
    </a:folHlink>
  </a:clrScheme>
</a:themeOverride>
</file>

<file path=ppt/theme/themeOverride12.xml><?xml version="1.0" encoding="utf-8"?>
<a:themeOverride xmlns:a="http://schemas.openxmlformats.org/drawingml/2006/main">
  <a:clrScheme name="橙色">
    <a:dk1>
      <a:srgbClr val="000000"/>
    </a:dk1>
    <a:lt1>
      <a:srgbClr val="FFFFFF"/>
    </a:lt1>
    <a:dk2>
      <a:srgbClr val="637052"/>
    </a:dk2>
    <a:lt2>
      <a:srgbClr val="CCDDEA"/>
    </a:lt2>
    <a:accent1>
      <a:srgbClr val="D1AE9A"/>
    </a:accent1>
    <a:accent2>
      <a:srgbClr val="D0CCCD"/>
    </a:accent2>
    <a:accent3>
      <a:srgbClr val="A78677"/>
    </a:accent3>
    <a:accent4>
      <a:srgbClr val="9B8357"/>
    </a:accent4>
    <a:accent5>
      <a:srgbClr val="D0CCCD"/>
    </a:accent5>
    <a:accent6>
      <a:srgbClr val="D1AE9A"/>
    </a:accent6>
    <a:hlink>
      <a:srgbClr val="2998E3"/>
    </a:hlink>
    <a:folHlink>
      <a:srgbClr val="8C8C8C"/>
    </a:folHlink>
  </a:clrScheme>
</a:themeOverride>
</file>

<file path=ppt/theme/themeOverride13.xml><?xml version="1.0" encoding="utf-8"?>
<a:themeOverride xmlns:a="http://schemas.openxmlformats.org/drawingml/2006/main">
  <a:clrScheme name="橙色">
    <a:dk1>
      <a:srgbClr val="000000"/>
    </a:dk1>
    <a:lt1>
      <a:srgbClr val="FFFFFF"/>
    </a:lt1>
    <a:dk2>
      <a:srgbClr val="637052"/>
    </a:dk2>
    <a:lt2>
      <a:srgbClr val="CCDDEA"/>
    </a:lt2>
    <a:accent1>
      <a:srgbClr val="D1AE9A"/>
    </a:accent1>
    <a:accent2>
      <a:srgbClr val="D0CCCD"/>
    </a:accent2>
    <a:accent3>
      <a:srgbClr val="A78677"/>
    </a:accent3>
    <a:accent4>
      <a:srgbClr val="9B8357"/>
    </a:accent4>
    <a:accent5>
      <a:srgbClr val="D0CCCD"/>
    </a:accent5>
    <a:accent6>
      <a:srgbClr val="D1AE9A"/>
    </a:accent6>
    <a:hlink>
      <a:srgbClr val="2998E3"/>
    </a:hlink>
    <a:folHlink>
      <a:srgbClr val="8C8C8C"/>
    </a:folHlink>
  </a:clrScheme>
</a:themeOverride>
</file>

<file path=ppt/theme/themeOverride14.xml><?xml version="1.0" encoding="utf-8"?>
<a:themeOverride xmlns:a="http://schemas.openxmlformats.org/drawingml/2006/main">
  <a:clrScheme name="橙色">
    <a:dk1>
      <a:srgbClr val="000000"/>
    </a:dk1>
    <a:lt1>
      <a:srgbClr val="FFFFFF"/>
    </a:lt1>
    <a:dk2>
      <a:srgbClr val="637052"/>
    </a:dk2>
    <a:lt2>
      <a:srgbClr val="CCDDEA"/>
    </a:lt2>
    <a:accent1>
      <a:srgbClr val="D1AE9A"/>
    </a:accent1>
    <a:accent2>
      <a:srgbClr val="D0CCCD"/>
    </a:accent2>
    <a:accent3>
      <a:srgbClr val="A78677"/>
    </a:accent3>
    <a:accent4>
      <a:srgbClr val="9B8357"/>
    </a:accent4>
    <a:accent5>
      <a:srgbClr val="D0CCCD"/>
    </a:accent5>
    <a:accent6>
      <a:srgbClr val="D1AE9A"/>
    </a:accent6>
    <a:hlink>
      <a:srgbClr val="2998E3"/>
    </a:hlink>
    <a:folHlink>
      <a:srgbClr val="8C8C8C"/>
    </a:folHlink>
  </a:clrScheme>
</a:themeOverride>
</file>

<file path=ppt/theme/themeOverride15.xml><?xml version="1.0" encoding="utf-8"?>
<a:themeOverride xmlns:a="http://schemas.openxmlformats.org/drawingml/2006/main">
  <a:clrScheme name="橙色">
    <a:dk1>
      <a:srgbClr val="000000"/>
    </a:dk1>
    <a:lt1>
      <a:srgbClr val="FFFFFF"/>
    </a:lt1>
    <a:dk2>
      <a:srgbClr val="637052"/>
    </a:dk2>
    <a:lt2>
      <a:srgbClr val="CCDDEA"/>
    </a:lt2>
    <a:accent1>
      <a:srgbClr val="D1AE9A"/>
    </a:accent1>
    <a:accent2>
      <a:srgbClr val="D0CCCD"/>
    </a:accent2>
    <a:accent3>
      <a:srgbClr val="A78677"/>
    </a:accent3>
    <a:accent4>
      <a:srgbClr val="9B8357"/>
    </a:accent4>
    <a:accent5>
      <a:srgbClr val="D0CCCD"/>
    </a:accent5>
    <a:accent6>
      <a:srgbClr val="D1AE9A"/>
    </a:accent6>
    <a:hlink>
      <a:srgbClr val="2998E3"/>
    </a:hlink>
    <a:folHlink>
      <a:srgbClr val="8C8C8C"/>
    </a:folHlink>
  </a:clrScheme>
</a:themeOverride>
</file>

<file path=ppt/theme/themeOverride16.xml><?xml version="1.0" encoding="utf-8"?>
<a:themeOverride xmlns:a="http://schemas.openxmlformats.org/drawingml/2006/main">
  <a:clrScheme name="橙色">
    <a:dk1>
      <a:srgbClr val="000000"/>
    </a:dk1>
    <a:lt1>
      <a:srgbClr val="FFFFFF"/>
    </a:lt1>
    <a:dk2>
      <a:srgbClr val="637052"/>
    </a:dk2>
    <a:lt2>
      <a:srgbClr val="CCDDEA"/>
    </a:lt2>
    <a:accent1>
      <a:srgbClr val="D1AE9A"/>
    </a:accent1>
    <a:accent2>
      <a:srgbClr val="D0CCCD"/>
    </a:accent2>
    <a:accent3>
      <a:srgbClr val="A78677"/>
    </a:accent3>
    <a:accent4>
      <a:srgbClr val="9B8357"/>
    </a:accent4>
    <a:accent5>
      <a:srgbClr val="D0CCCD"/>
    </a:accent5>
    <a:accent6>
      <a:srgbClr val="D1AE9A"/>
    </a:accent6>
    <a:hlink>
      <a:srgbClr val="2998E3"/>
    </a:hlink>
    <a:folHlink>
      <a:srgbClr val="8C8C8C"/>
    </a:folHlink>
  </a:clrScheme>
</a:themeOverride>
</file>

<file path=ppt/theme/themeOverride17.xml><?xml version="1.0" encoding="utf-8"?>
<a:themeOverride xmlns:a="http://schemas.openxmlformats.org/drawingml/2006/main">
  <a:clrScheme name="橙色">
    <a:dk1>
      <a:srgbClr val="000000"/>
    </a:dk1>
    <a:lt1>
      <a:srgbClr val="FFFFFF"/>
    </a:lt1>
    <a:dk2>
      <a:srgbClr val="637052"/>
    </a:dk2>
    <a:lt2>
      <a:srgbClr val="CCDDEA"/>
    </a:lt2>
    <a:accent1>
      <a:srgbClr val="D1AE9A"/>
    </a:accent1>
    <a:accent2>
      <a:srgbClr val="D0CCCD"/>
    </a:accent2>
    <a:accent3>
      <a:srgbClr val="A78677"/>
    </a:accent3>
    <a:accent4>
      <a:srgbClr val="9B8357"/>
    </a:accent4>
    <a:accent5>
      <a:srgbClr val="D0CCCD"/>
    </a:accent5>
    <a:accent6>
      <a:srgbClr val="D1AE9A"/>
    </a:accent6>
    <a:hlink>
      <a:srgbClr val="2998E3"/>
    </a:hlink>
    <a:folHlink>
      <a:srgbClr val="8C8C8C"/>
    </a:folHlink>
  </a:clrScheme>
</a:themeOverride>
</file>

<file path=ppt/theme/themeOverride18.xml><?xml version="1.0" encoding="utf-8"?>
<a:themeOverride xmlns:a="http://schemas.openxmlformats.org/drawingml/2006/main">
  <a:clrScheme name="橙色">
    <a:dk1>
      <a:srgbClr val="000000"/>
    </a:dk1>
    <a:lt1>
      <a:srgbClr val="FFFFFF"/>
    </a:lt1>
    <a:dk2>
      <a:srgbClr val="637052"/>
    </a:dk2>
    <a:lt2>
      <a:srgbClr val="CCDDEA"/>
    </a:lt2>
    <a:accent1>
      <a:srgbClr val="D1AE9A"/>
    </a:accent1>
    <a:accent2>
      <a:srgbClr val="D0CCCD"/>
    </a:accent2>
    <a:accent3>
      <a:srgbClr val="A78677"/>
    </a:accent3>
    <a:accent4>
      <a:srgbClr val="9B8357"/>
    </a:accent4>
    <a:accent5>
      <a:srgbClr val="D0CCCD"/>
    </a:accent5>
    <a:accent6>
      <a:srgbClr val="D1AE9A"/>
    </a:accent6>
    <a:hlink>
      <a:srgbClr val="2998E3"/>
    </a:hlink>
    <a:folHlink>
      <a:srgbClr val="8C8C8C"/>
    </a:folHlink>
  </a:clrScheme>
</a:themeOverride>
</file>

<file path=ppt/theme/themeOverride19.xml><?xml version="1.0" encoding="utf-8"?>
<a:themeOverride xmlns:a="http://schemas.openxmlformats.org/drawingml/2006/main">
  <a:clrScheme name="橙色">
    <a:dk1>
      <a:srgbClr val="000000"/>
    </a:dk1>
    <a:lt1>
      <a:srgbClr val="FFFFFF"/>
    </a:lt1>
    <a:dk2>
      <a:srgbClr val="637052"/>
    </a:dk2>
    <a:lt2>
      <a:srgbClr val="CCDDEA"/>
    </a:lt2>
    <a:accent1>
      <a:srgbClr val="D1AE9A"/>
    </a:accent1>
    <a:accent2>
      <a:srgbClr val="D0CCCD"/>
    </a:accent2>
    <a:accent3>
      <a:srgbClr val="A78677"/>
    </a:accent3>
    <a:accent4>
      <a:srgbClr val="9B8357"/>
    </a:accent4>
    <a:accent5>
      <a:srgbClr val="D0CCCD"/>
    </a:accent5>
    <a:accent6>
      <a:srgbClr val="D1AE9A"/>
    </a:accent6>
    <a:hlink>
      <a:srgbClr val="2998E3"/>
    </a:hlink>
    <a:folHlink>
      <a:srgbClr val="8C8C8C"/>
    </a:folHlink>
  </a:clrScheme>
</a:themeOverride>
</file>

<file path=ppt/theme/themeOverride2.xml><?xml version="1.0" encoding="utf-8"?>
<a:themeOverride xmlns:a="http://schemas.openxmlformats.org/drawingml/2006/main">
  <a:clrScheme name="橙色">
    <a:dk1>
      <a:srgbClr val="000000"/>
    </a:dk1>
    <a:lt1>
      <a:srgbClr val="FFFFFF"/>
    </a:lt1>
    <a:dk2>
      <a:srgbClr val="637052"/>
    </a:dk2>
    <a:lt2>
      <a:srgbClr val="CCDDEA"/>
    </a:lt2>
    <a:accent1>
      <a:srgbClr val="D1AE9A"/>
    </a:accent1>
    <a:accent2>
      <a:srgbClr val="D0CCCD"/>
    </a:accent2>
    <a:accent3>
      <a:srgbClr val="A78677"/>
    </a:accent3>
    <a:accent4>
      <a:srgbClr val="9B8357"/>
    </a:accent4>
    <a:accent5>
      <a:srgbClr val="D0CCCD"/>
    </a:accent5>
    <a:accent6>
      <a:srgbClr val="D1AE9A"/>
    </a:accent6>
    <a:hlink>
      <a:srgbClr val="2998E3"/>
    </a:hlink>
    <a:folHlink>
      <a:srgbClr val="8C8C8C"/>
    </a:folHlink>
  </a:clrScheme>
</a:themeOverride>
</file>

<file path=ppt/theme/themeOverride20.xml><?xml version="1.0" encoding="utf-8"?>
<a:themeOverride xmlns:a="http://schemas.openxmlformats.org/drawingml/2006/main">
  <a:clrScheme name="橙色">
    <a:dk1>
      <a:srgbClr val="000000"/>
    </a:dk1>
    <a:lt1>
      <a:srgbClr val="FFFFFF"/>
    </a:lt1>
    <a:dk2>
      <a:srgbClr val="637052"/>
    </a:dk2>
    <a:lt2>
      <a:srgbClr val="CCDDEA"/>
    </a:lt2>
    <a:accent1>
      <a:srgbClr val="D1AE9A"/>
    </a:accent1>
    <a:accent2>
      <a:srgbClr val="D0CCCD"/>
    </a:accent2>
    <a:accent3>
      <a:srgbClr val="A78677"/>
    </a:accent3>
    <a:accent4>
      <a:srgbClr val="9B8357"/>
    </a:accent4>
    <a:accent5>
      <a:srgbClr val="D0CCCD"/>
    </a:accent5>
    <a:accent6>
      <a:srgbClr val="D1AE9A"/>
    </a:accent6>
    <a:hlink>
      <a:srgbClr val="2998E3"/>
    </a:hlink>
    <a:folHlink>
      <a:srgbClr val="8C8C8C"/>
    </a:folHlink>
  </a:clrScheme>
</a:themeOverride>
</file>

<file path=ppt/theme/themeOverride3.xml><?xml version="1.0" encoding="utf-8"?>
<a:themeOverride xmlns:a="http://schemas.openxmlformats.org/drawingml/2006/main">
  <a:clrScheme name="橙色">
    <a:dk1>
      <a:srgbClr val="000000"/>
    </a:dk1>
    <a:lt1>
      <a:srgbClr val="FFFFFF"/>
    </a:lt1>
    <a:dk2>
      <a:srgbClr val="637052"/>
    </a:dk2>
    <a:lt2>
      <a:srgbClr val="CCDDEA"/>
    </a:lt2>
    <a:accent1>
      <a:srgbClr val="D1AE9A"/>
    </a:accent1>
    <a:accent2>
      <a:srgbClr val="D0CCCD"/>
    </a:accent2>
    <a:accent3>
      <a:srgbClr val="A78677"/>
    </a:accent3>
    <a:accent4>
      <a:srgbClr val="9B8357"/>
    </a:accent4>
    <a:accent5>
      <a:srgbClr val="D0CCCD"/>
    </a:accent5>
    <a:accent6>
      <a:srgbClr val="D1AE9A"/>
    </a:accent6>
    <a:hlink>
      <a:srgbClr val="2998E3"/>
    </a:hlink>
    <a:folHlink>
      <a:srgbClr val="8C8C8C"/>
    </a:folHlink>
  </a:clrScheme>
</a:themeOverride>
</file>

<file path=ppt/theme/themeOverride4.xml><?xml version="1.0" encoding="utf-8"?>
<a:themeOverride xmlns:a="http://schemas.openxmlformats.org/drawingml/2006/main">
  <a:clrScheme name="橙色">
    <a:dk1>
      <a:srgbClr val="000000"/>
    </a:dk1>
    <a:lt1>
      <a:srgbClr val="FFFFFF"/>
    </a:lt1>
    <a:dk2>
      <a:srgbClr val="637052"/>
    </a:dk2>
    <a:lt2>
      <a:srgbClr val="CCDDEA"/>
    </a:lt2>
    <a:accent1>
      <a:srgbClr val="D1AE9A"/>
    </a:accent1>
    <a:accent2>
      <a:srgbClr val="D0CCCD"/>
    </a:accent2>
    <a:accent3>
      <a:srgbClr val="A78677"/>
    </a:accent3>
    <a:accent4>
      <a:srgbClr val="9B8357"/>
    </a:accent4>
    <a:accent5>
      <a:srgbClr val="D0CCCD"/>
    </a:accent5>
    <a:accent6>
      <a:srgbClr val="D1AE9A"/>
    </a:accent6>
    <a:hlink>
      <a:srgbClr val="2998E3"/>
    </a:hlink>
    <a:folHlink>
      <a:srgbClr val="8C8C8C"/>
    </a:folHlink>
  </a:clrScheme>
</a:themeOverride>
</file>

<file path=ppt/theme/themeOverride5.xml><?xml version="1.0" encoding="utf-8"?>
<a:themeOverride xmlns:a="http://schemas.openxmlformats.org/drawingml/2006/main">
  <a:clrScheme name="橙色">
    <a:dk1>
      <a:srgbClr val="000000"/>
    </a:dk1>
    <a:lt1>
      <a:srgbClr val="FFFFFF"/>
    </a:lt1>
    <a:dk2>
      <a:srgbClr val="637052"/>
    </a:dk2>
    <a:lt2>
      <a:srgbClr val="CCDDEA"/>
    </a:lt2>
    <a:accent1>
      <a:srgbClr val="D1AE9A"/>
    </a:accent1>
    <a:accent2>
      <a:srgbClr val="D0CCCD"/>
    </a:accent2>
    <a:accent3>
      <a:srgbClr val="A78677"/>
    </a:accent3>
    <a:accent4>
      <a:srgbClr val="9B8357"/>
    </a:accent4>
    <a:accent5>
      <a:srgbClr val="D0CCCD"/>
    </a:accent5>
    <a:accent6>
      <a:srgbClr val="D1AE9A"/>
    </a:accent6>
    <a:hlink>
      <a:srgbClr val="2998E3"/>
    </a:hlink>
    <a:folHlink>
      <a:srgbClr val="8C8C8C"/>
    </a:folHlink>
  </a:clrScheme>
</a:themeOverride>
</file>

<file path=ppt/theme/themeOverride6.xml><?xml version="1.0" encoding="utf-8"?>
<a:themeOverride xmlns:a="http://schemas.openxmlformats.org/drawingml/2006/main">
  <a:clrScheme name="橙色">
    <a:dk1>
      <a:srgbClr val="000000"/>
    </a:dk1>
    <a:lt1>
      <a:srgbClr val="FFFFFF"/>
    </a:lt1>
    <a:dk2>
      <a:srgbClr val="637052"/>
    </a:dk2>
    <a:lt2>
      <a:srgbClr val="CCDDEA"/>
    </a:lt2>
    <a:accent1>
      <a:srgbClr val="D1AE9A"/>
    </a:accent1>
    <a:accent2>
      <a:srgbClr val="D0CCCD"/>
    </a:accent2>
    <a:accent3>
      <a:srgbClr val="A78677"/>
    </a:accent3>
    <a:accent4>
      <a:srgbClr val="9B8357"/>
    </a:accent4>
    <a:accent5>
      <a:srgbClr val="D0CCCD"/>
    </a:accent5>
    <a:accent6>
      <a:srgbClr val="D1AE9A"/>
    </a:accent6>
    <a:hlink>
      <a:srgbClr val="2998E3"/>
    </a:hlink>
    <a:folHlink>
      <a:srgbClr val="8C8C8C"/>
    </a:folHlink>
  </a:clrScheme>
</a:themeOverride>
</file>

<file path=ppt/theme/themeOverride7.xml><?xml version="1.0" encoding="utf-8"?>
<a:themeOverride xmlns:a="http://schemas.openxmlformats.org/drawingml/2006/main">
  <a:clrScheme name="橙色">
    <a:dk1>
      <a:srgbClr val="000000"/>
    </a:dk1>
    <a:lt1>
      <a:srgbClr val="FFFFFF"/>
    </a:lt1>
    <a:dk2>
      <a:srgbClr val="637052"/>
    </a:dk2>
    <a:lt2>
      <a:srgbClr val="CCDDEA"/>
    </a:lt2>
    <a:accent1>
      <a:srgbClr val="D1AE9A"/>
    </a:accent1>
    <a:accent2>
      <a:srgbClr val="D0CCCD"/>
    </a:accent2>
    <a:accent3>
      <a:srgbClr val="A78677"/>
    </a:accent3>
    <a:accent4>
      <a:srgbClr val="9B8357"/>
    </a:accent4>
    <a:accent5>
      <a:srgbClr val="D0CCCD"/>
    </a:accent5>
    <a:accent6>
      <a:srgbClr val="D1AE9A"/>
    </a:accent6>
    <a:hlink>
      <a:srgbClr val="2998E3"/>
    </a:hlink>
    <a:folHlink>
      <a:srgbClr val="8C8C8C"/>
    </a:folHlink>
  </a:clrScheme>
</a:themeOverride>
</file>

<file path=ppt/theme/themeOverride8.xml><?xml version="1.0" encoding="utf-8"?>
<a:themeOverride xmlns:a="http://schemas.openxmlformats.org/drawingml/2006/main">
  <a:clrScheme name="橙色">
    <a:dk1>
      <a:srgbClr val="000000"/>
    </a:dk1>
    <a:lt1>
      <a:srgbClr val="FFFFFF"/>
    </a:lt1>
    <a:dk2>
      <a:srgbClr val="637052"/>
    </a:dk2>
    <a:lt2>
      <a:srgbClr val="CCDDEA"/>
    </a:lt2>
    <a:accent1>
      <a:srgbClr val="D1AE9A"/>
    </a:accent1>
    <a:accent2>
      <a:srgbClr val="D0CCCD"/>
    </a:accent2>
    <a:accent3>
      <a:srgbClr val="A78677"/>
    </a:accent3>
    <a:accent4>
      <a:srgbClr val="9B8357"/>
    </a:accent4>
    <a:accent5>
      <a:srgbClr val="D0CCCD"/>
    </a:accent5>
    <a:accent6>
      <a:srgbClr val="D1AE9A"/>
    </a:accent6>
    <a:hlink>
      <a:srgbClr val="2998E3"/>
    </a:hlink>
    <a:folHlink>
      <a:srgbClr val="8C8C8C"/>
    </a:folHlink>
  </a:clrScheme>
</a:themeOverride>
</file>

<file path=ppt/theme/themeOverride9.xml><?xml version="1.0" encoding="utf-8"?>
<a:themeOverride xmlns:a="http://schemas.openxmlformats.org/drawingml/2006/main">
  <a:clrScheme name="橙色">
    <a:dk1>
      <a:srgbClr val="000000"/>
    </a:dk1>
    <a:lt1>
      <a:srgbClr val="FFFFFF"/>
    </a:lt1>
    <a:dk2>
      <a:srgbClr val="637052"/>
    </a:dk2>
    <a:lt2>
      <a:srgbClr val="CCDDEA"/>
    </a:lt2>
    <a:accent1>
      <a:srgbClr val="D1AE9A"/>
    </a:accent1>
    <a:accent2>
      <a:srgbClr val="D0CCCD"/>
    </a:accent2>
    <a:accent3>
      <a:srgbClr val="A78677"/>
    </a:accent3>
    <a:accent4>
      <a:srgbClr val="9B8357"/>
    </a:accent4>
    <a:accent5>
      <a:srgbClr val="D0CCCD"/>
    </a:accent5>
    <a:accent6>
      <a:srgbClr val="D1AE9A"/>
    </a:accent6>
    <a:hlink>
      <a:srgbClr val="2998E3"/>
    </a:hlink>
    <a:folHlink>
      <a:srgbClr val="8C8C8C"/>
    </a:folHlink>
  </a:clrScheme>
</a:themeOverride>
</file>

<file path=docProps/app.xml><?xml version="1.0" encoding="utf-8"?>
<Properties xmlns="http://schemas.openxmlformats.org/officeDocument/2006/extended-properties" xmlns:vt="http://schemas.openxmlformats.org/officeDocument/2006/docPropsVTypes">
  <TotalTime>0</TotalTime>
  <Words>1430</Words>
  <Application>WPS 演示</Application>
  <PresentationFormat>自定义</PresentationFormat>
  <Paragraphs>123</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20</vt:i4>
      </vt:variant>
    </vt:vector>
  </HeadingPairs>
  <TitlesOfParts>
    <vt:vector size="29" baseType="lpstr">
      <vt:lpstr>Arial</vt:lpstr>
      <vt:lpstr>宋体</vt:lpstr>
      <vt:lpstr>Wingdings</vt:lpstr>
      <vt:lpstr>Arial</vt:lpstr>
      <vt:lpstr>微软雅黑</vt:lpstr>
      <vt:lpstr>Arial Unicode MS</vt:lpstr>
      <vt:lpstr>等线</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莫兰迪</dc:title>
  <dc:creator>第一PPT</dc:creator>
  <cp:keywords>www.1ppt.com</cp:keywords>
  <dc:description>www.1ppt.com</dc:description>
  <cp:lastModifiedBy>Yan Dai</cp:lastModifiedBy>
  <cp:revision>54</cp:revision>
  <dcterms:created xsi:type="dcterms:W3CDTF">2021-05-18T15:55:00Z</dcterms:created>
  <dcterms:modified xsi:type="dcterms:W3CDTF">2021-11-19T11:02:12Z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96DE3CD58A2D491296261C1CC8EED35B</vt:lpwstr>
  </property>
  <property fmtid="{D5CDD505-2E9C-101B-9397-08002B2CF9AE}" pid="3" name="KSOProductBuildVer">
    <vt:lpwstr>2052-11.1.0.11045</vt:lpwstr>
  </property>
</Properties>
</file>