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4E5D-AFE3-4FB7-82A2-DAF09182E3F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6ECE-9650-4294-A385-E93CAC52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6292" y="1037968"/>
            <a:ext cx="9251092" cy="44731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/>
          <p:cNvSpPr/>
          <p:nvPr/>
        </p:nvSpPr>
        <p:spPr>
          <a:xfrm>
            <a:off x="3418703" y="2537254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 rot="3360000">
            <a:off x="9073979" y="2529016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/>
          <p:cNvSpPr/>
          <p:nvPr/>
        </p:nvSpPr>
        <p:spPr>
          <a:xfrm rot="17400000">
            <a:off x="3089190" y="3851189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/>
          <p:cNvSpPr/>
          <p:nvPr/>
        </p:nvSpPr>
        <p:spPr>
          <a:xfrm rot="18060000">
            <a:off x="6198973" y="1342768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11760000">
            <a:off x="2257168" y="3608173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 rot="39960000">
            <a:off x="4180703" y="3299254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6600000">
            <a:off x="9374659" y="1894702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 rot="3360000">
            <a:off x="2257168" y="1575487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 rot="32640000">
            <a:off x="7220465" y="3245708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/>
          <p:cNvSpPr/>
          <p:nvPr/>
        </p:nvSpPr>
        <p:spPr>
          <a:xfrm rot="3180000">
            <a:off x="8991601" y="4880919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/>
          <p:cNvSpPr/>
          <p:nvPr/>
        </p:nvSpPr>
        <p:spPr>
          <a:xfrm rot="34500000">
            <a:off x="7286368" y="4234248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/>
          <p:cNvSpPr/>
          <p:nvPr/>
        </p:nvSpPr>
        <p:spPr>
          <a:xfrm>
            <a:off x="6895071" y="1626973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/>
          <p:cNvSpPr/>
          <p:nvPr/>
        </p:nvSpPr>
        <p:spPr>
          <a:xfrm rot="32580000">
            <a:off x="2726725" y="4452551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/>
          <p:cNvSpPr/>
          <p:nvPr/>
        </p:nvSpPr>
        <p:spPr>
          <a:xfrm rot="45180000">
            <a:off x="4732638" y="2578444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/>
        </p:nvSpPr>
        <p:spPr>
          <a:xfrm rot="27180000">
            <a:off x="4250725" y="4885038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>
            <a:off x="2088292" y="2220097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/>
        </p:nvSpPr>
        <p:spPr>
          <a:xfrm rot="2520000">
            <a:off x="6198973" y="2220097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 rot="17100000">
            <a:off x="4020065" y="1705232"/>
            <a:ext cx="181232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/>
          <p:nvPr/>
        </p:nvSpPr>
        <p:spPr>
          <a:xfrm>
            <a:off x="1896763" y="5070389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/>
          <p:nvPr/>
        </p:nvSpPr>
        <p:spPr>
          <a:xfrm>
            <a:off x="7970108" y="2623751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/>
          <p:cNvSpPr/>
          <p:nvPr/>
        </p:nvSpPr>
        <p:spPr>
          <a:xfrm rot="1740000">
            <a:off x="5914768" y="3851189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/>
          <p:cNvSpPr/>
          <p:nvPr/>
        </p:nvSpPr>
        <p:spPr>
          <a:xfrm>
            <a:off x="6104238" y="5049793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/>
          <p:cNvSpPr/>
          <p:nvPr/>
        </p:nvSpPr>
        <p:spPr>
          <a:xfrm rot="45060000">
            <a:off x="8357287" y="1532238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/>
          <p:cNvSpPr/>
          <p:nvPr/>
        </p:nvSpPr>
        <p:spPr>
          <a:xfrm rot="-1500000">
            <a:off x="6672650" y="3795584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/>
          <p:cNvSpPr/>
          <p:nvPr/>
        </p:nvSpPr>
        <p:spPr>
          <a:xfrm rot="2520000">
            <a:off x="9354065" y="3748216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/>
          <p:cNvSpPr/>
          <p:nvPr/>
        </p:nvSpPr>
        <p:spPr>
          <a:xfrm rot="47820000">
            <a:off x="8176054" y="4040659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/>
          <p:cNvSpPr/>
          <p:nvPr/>
        </p:nvSpPr>
        <p:spPr>
          <a:xfrm>
            <a:off x="5049795" y="4547286"/>
            <a:ext cx="189470" cy="18947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35690" y="2883159"/>
            <a:ext cx="877078" cy="8197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21105558">
            <a:off x="4499023" y="2334360"/>
            <a:ext cx="609852" cy="2285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5656978">
            <a:off x="4924419" y="2303251"/>
            <a:ext cx="324190" cy="212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326292" y="1037968"/>
            <a:ext cx="9251092" cy="44731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35690" y="2883159"/>
            <a:ext cx="877078" cy="8197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603363">
            <a:off x="2600649" y="1953137"/>
            <a:ext cx="693807" cy="324190"/>
            <a:chOff x="4499023" y="2247472"/>
            <a:chExt cx="693807" cy="324190"/>
          </a:xfrm>
        </p:grpSpPr>
        <p:sp>
          <p:nvSpPr>
            <p:cNvPr id="37" name="Rounded Rectangle 36"/>
            <p:cNvSpPr/>
            <p:nvPr/>
          </p:nvSpPr>
          <p:spPr>
            <a:xfrm rot="21105558">
              <a:off x="4499023" y="2334360"/>
              <a:ext cx="609852" cy="22852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/>
            <p:cNvSpPr/>
            <p:nvPr/>
          </p:nvSpPr>
          <p:spPr>
            <a:xfrm rot="15656978">
              <a:off x="4924419" y="2303251"/>
              <a:ext cx="324190" cy="212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364360">
            <a:off x="3156396" y="2045757"/>
            <a:ext cx="693807" cy="324190"/>
            <a:chOff x="4499023" y="2247472"/>
            <a:chExt cx="693807" cy="324190"/>
          </a:xfrm>
        </p:grpSpPr>
        <p:sp>
          <p:nvSpPr>
            <p:cNvPr id="48" name="Rounded Rectangle 47"/>
            <p:cNvSpPr/>
            <p:nvPr/>
          </p:nvSpPr>
          <p:spPr>
            <a:xfrm rot="21105558">
              <a:off x="4499023" y="2334360"/>
              <a:ext cx="609852" cy="22852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 Arrow 48"/>
            <p:cNvSpPr/>
            <p:nvPr/>
          </p:nvSpPr>
          <p:spPr>
            <a:xfrm rot="15656978">
              <a:off x="4924419" y="2303251"/>
              <a:ext cx="324190" cy="212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922899">
            <a:off x="3649405" y="2117205"/>
            <a:ext cx="693807" cy="324190"/>
            <a:chOff x="4499023" y="2247472"/>
            <a:chExt cx="693807" cy="324190"/>
          </a:xfrm>
        </p:grpSpPr>
        <p:sp>
          <p:nvSpPr>
            <p:cNvPr id="51" name="Rounded Rectangle 50"/>
            <p:cNvSpPr/>
            <p:nvPr/>
          </p:nvSpPr>
          <p:spPr>
            <a:xfrm rot="21105558">
              <a:off x="4499023" y="2334360"/>
              <a:ext cx="609852" cy="22852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 rot="15656978">
              <a:off x="4924419" y="2303251"/>
              <a:ext cx="324190" cy="212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 rot="21083181">
            <a:off x="4636460" y="1901682"/>
            <a:ext cx="2311517" cy="798333"/>
          </a:xfrm>
          <a:prstGeom prst="ellipse">
            <a:avLst/>
          </a:prstGeom>
          <a:gradFill flip="none" rotWithShape="1">
            <a:gsLst>
              <a:gs pos="31000">
                <a:schemeClr val="accent1">
                  <a:lumMod val="5000"/>
                  <a:lumOff val="95000"/>
                  <a:alpha val="21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53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rot="467043">
            <a:off x="4032755" y="2163490"/>
            <a:ext cx="693807" cy="324190"/>
            <a:chOff x="4499023" y="2247472"/>
            <a:chExt cx="693807" cy="324190"/>
          </a:xfrm>
        </p:grpSpPr>
        <p:sp>
          <p:nvSpPr>
            <p:cNvPr id="54" name="Rounded Rectangle 53"/>
            <p:cNvSpPr/>
            <p:nvPr/>
          </p:nvSpPr>
          <p:spPr>
            <a:xfrm rot="21105558">
              <a:off x="4499023" y="2334360"/>
              <a:ext cx="609852" cy="22852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 rot="15656978">
              <a:off x="4924419" y="2303251"/>
              <a:ext cx="324190" cy="212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152241">
            <a:off x="4325841" y="2196244"/>
            <a:ext cx="693807" cy="324190"/>
            <a:chOff x="4499023" y="2247472"/>
            <a:chExt cx="693807" cy="324190"/>
          </a:xfrm>
        </p:grpSpPr>
        <p:sp>
          <p:nvSpPr>
            <p:cNvPr id="57" name="Rounded Rectangle 56"/>
            <p:cNvSpPr/>
            <p:nvPr/>
          </p:nvSpPr>
          <p:spPr>
            <a:xfrm rot="21105558">
              <a:off x="4499023" y="2334360"/>
              <a:ext cx="609852" cy="22852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/>
            <p:cNvSpPr/>
            <p:nvPr/>
          </p:nvSpPr>
          <p:spPr>
            <a:xfrm rot="15656978">
              <a:off x="4924419" y="2303251"/>
              <a:ext cx="324190" cy="212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231905">
            <a:off x="4582043" y="2206116"/>
            <a:ext cx="693807" cy="324190"/>
            <a:chOff x="4499023" y="2247472"/>
            <a:chExt cx="693807" cy="324190"/>
          </a:xfrm>
        </p:grpSpPr>
        <p:sp>
          <p:nvSpPr>
            <p:cNvPr id="60" name="Rounded Rectangle 59"/>
            <p:cNvSpPr/>
            <p:nvPr/>
          </p:nvSpPr>
          <p:spPr>
            <a:xfrm rot="21105558">
              <a:off x="4499023" y="2334360"/>
              <a:ext cx="609852" cy="22852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 Arrow 60"/>
            <p:cNvSpPr/>
            <p:nvPr/>
          </p:nvSpPr>
          <p:spPr>
            <a:xfrm rot="15656978">
              <a:off x="4924419" y="2303251"/>
              <a:ext cx="324190" cy="212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435991">
            <a:off x="4733761" y="2215886"/>
            <a:ext cx="693807" cy="324190"/>
            <a:chOff x="4499023" y="2247472"/>
            <a:chExt cx="693807" cy="324190"/>
          </a:xfrm>
        </p:grpSpPr>
        <p:sp>
          <p:nvSpPr>
            <p:cNvPr id="63" name="Rounded Rectangle 62"/>
            <p:cNvSpPr/>
            <p:nvPr/>
          </p:nvSpPr>
          <p:spPr>
            <a:xfrm rot="21105558">
              <a:off x="4499023" y="2334360"/>
              <a:ext cx="609852" cy="22852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own Arrow 63"/>
            <p:cNvSpPr/>
            <p:nvPr/>
          </p:nvSpPr>
          <p:spPr>
            <a:xfrm rot="15656978">
              <a:off x="4924419" y="2303251"/>
              <a:ext cx="324190" cy="212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2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Bienenfeld</dc:creator>
  <cp:lastModifiedBy>Zach Bienenfeld</cp:lastModifiedBy>
  <cp:revision>3</cp:revision>
  <dcterms:created xsi:type="dcterms:W3CDTF">2015-07-23T03:20:01Z</dcterms:created>
  <dcterms:modified xsi:type="dcterms:W3CDTF">2015-07-23T03:34:50Z</dcterms:modified>
</cp:coreProperties>
</file>