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4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6"/>
    <p:restoredTop sz="94743"/>
  </p:normalViewPr>
  <p:slideViewPr>
    <p:cSldViewPr snapToGrid="0">
      <p:cViewPr>
        <p:scale>
          <a:sx n="400" d="100"/>
          <a:sy n="400" d="100"/>
        </p:scale>
        <p:origin x="144" y="-5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11F68-72F0-DD4D-A4C4-B362B4C157FC}" type="datetimeFigureOut">
              <a:rPr lang="en-PT" smtClean="0"/>
              <a:t>16/05/2024</a:t>
            </a:fld>
            <a:endParaRPr lang="en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CC9A2-CE68-954C-907B-8B538CA6D7E9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663244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CC9A2-CE68-954C-907B-8B538CA6D7E9}" type="slidenum">
              <a:rPr lang="en-PT" smtClean="0"/>
              <a:t>3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091867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CC9A2-CE68-954C-907B-8B538CA6D7E9}" type="slidenum">
              <a:rPr lang="en-PT" smtClean="0"/>
              <a:t>4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751390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EC66-6882-744E-A32A-29DCC25916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D6A261-497F-1C86-1CF9-3556C23FF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C0173-7F07-7621-2607-E339179CF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249D-A8AC-904D-9DA2-B11DAC5A9C7E}" type="datetimeFigureOut">
              <a:rPr lang="en-PT" smtClean="0"/>
              <a:t>16/05/2024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EA4AA-E415-8CCA-5549-1493B5653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20EEB-FC03-E6B4-10AE-3DFAB681F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A943-3F39-FF4D-A6FD-0022D8D34333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525878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F193C-0541-1847-A1D4-05ECF27ED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5816F8-6E3A-2D40-7010-075337B02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925F7-F885-F016-B71D-1DE1CD874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249D-A8AC-904D-9DA2-B11DAC5A9C7E}" type="datetimeFigureOut">
              <a:rPr lang="en-PT" smtClean="0"/>
              <a:t>16/05/2024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7B99C-3A31-7754-EDB3-1C56E820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BF091-681E-4123-3B85-5A4FA10FE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A943-3F39-FF4D-A6FD-0022D8D34333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45190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7004B6-9DCF-2F3F-9006-E0D3012732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446D8B-9FA9-8913-42A3-5AC2A1855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AB9CD-32A4-AF35-5823-4ACAC651B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249D-A8AC-904D-9DA2-B11DAC5A9C7E}" type="datetimeFigureOut">
              <a:rPr lang="en-PT" smtClean="0"/>
              <a:t>16/05/2024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40933-FF5C-01D6-FDAC-4624C92CC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3E4BF-07FB-E1CA-7A49-E43C93C22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A943-3F39-FF4D-A6FD-0022D8D34333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98655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C800B-C74E-E380-A36A-43A307C4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7A2E5-E646-77B9-3464-8C531FA79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B84BE-694B-698E-5519-479618DB9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249D-A8AC-904D-9DA2-B11DAC5A9C7E}" type="datetimeFigureOut">
              <a:rPr lang="en-PT" smtClean="0"/>
              <a:t>16/05/2024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80752-7F16-0486-E82E-760FADBFB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B8979-19AB-3F4C-D603-4279D339F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A943-3F39-FF4D-A6FD-0022D8D34333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672214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0E4DD-9515-97BC-58E1-D0EC855A0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B2934-9787-C95C-310F-E6C8FAA7C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AFD1A-EA7D-4453-E183-615AE0208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249D-A8AC-904D-9DA2-B11DAC5A9C7E}" type="datetimeFigureOut">
              <a:rPr lang="en-PT" smtClean="0"/>
              <a:t>16/05/2024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50E55-82F0-FE9C-7783-EA23CC9EB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0A9BA-6153-DCF7-91F5-3CB7913E1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A943-3F39-FF4D-A6FD-0022D8D34333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020474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45F65-B715-33ED-C594-F337F5F7E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5549B-101E-55F0-949C-6B9349967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04E0F-32D3-B474-4793-6C9E8FD54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C6B3C-4AA2-74AD-69CA-7D3ADAEBA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249D-A8AC-904D-9DA2-B11DAC5A9C7E}" type="datetimeFigureOut">
              <a:rPr lang="en-PT" smtClean="0"/>
              <a:t>16/05/2024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FDA33-788F-2D53-77EF-39280B042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133F0-0C66-0687-C080-EAAB3A581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A943-3F39-FF4D-A6FD-0022D8D34333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501635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778E6-CB3C-FE52-863B-5B3DC930C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4A957-27FB-923B-6441-7786567F9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6EB2D-6FCA-D7B1-EDFF-475A0A023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02334D-9657-F429-12F7-7E310AD97C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4319CD-EAF1-074C-8AA3-427A74AA1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E249EC-F994-11F2-54E8-637CCF170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249D-A8AC-904D-9DA2-B11DAC5A9C7E}" type="datetimeFigureOut">
              <a:rPr lang="en-PT" smtClean="0"/>
              <a:t>16/05/2024</a:t>
            </a:fld>
            <a:endParaRPr lang="en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23DA77-C704-6A59-173C-267D7D9A0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B6D026-751A-2A81-0CC3-99DFF4998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A943-3F39-FF4D-A6FD-0022D8D34333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270579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C8B68-B312-4A0F-326E-FCA00FAAD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D2DCE-ADFD-C9F3-0F08-AEB4444E2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249D-A8AC-904D-9DA2-B11DAC5A9C7E}" type="datetimeFigureOut">
              <a:rPr lang="en-PT" smtClean="0"/>
              <a:t>16/05/2024</a:t>
            </a:fld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D93B10-678B-4FA8-C35D-AE4D57AB4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708E7A-5F08-DAE7-5202-EBCC2B928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A943-3F39-FF4D-A6FD-0022D8D34333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093358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F80F67-4154-C34B-FC63-B9420AD9A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249D-A8AC-904D-9DA2-B11DAC5A9C7E}" type="datetimeFigureOut">
              <a:rPr lang="en-PT" smtClean="0"/>
              <a:t>16/05/2024</a:t>
            </a:fld>
            <a:endParaRPr lang="en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3439B6-FE9E-28DB-BC5D-E88E53804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9F304-4DF6-3B6F-7505-A687ABCF0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A943-3F39-FF4D-A6FD-0022D8D34333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135418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E7222-3568-C43E-495B-56152A85D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4C3DA-8846-FE68-38D7-7FBFAB932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3CFC11-77A6-B30C-A40D-72978222F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25A2C-3BE4-A247-EF31-61FD40935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249D-A8AC-904D-9DA2-B11DAC5A9C7E}" type="datetimeFigureOut">
              <a:rPr lang="en-PT" smtClean="0"/>
              <a:t>16/05/2024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2CD42-9CEB-C2DE-9BAF-B15E5967D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6367B3-D251-5BF8-8FE9-F5C86FB24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A943-3F39-FF4D-A6FD-0022D8D34333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671337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C3BF-3AD0-A828-0CB7-A58CFB258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4D339A-84A6-55DE-4C2E-E99A290058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D29435-F9B2-1D09-C7B5-63130023D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60868D-EE51-79F6-73BA-134F81969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249D-A8AC-904D-9DA2-B11DAC5A9C7E}" type="datetimeFigureOut">
              <a:rPr lang="en-PT" smtClean="0"/>
              <a:t>16/05/2024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E89B9-C769-BC80-965F-D8D9ACC43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BC1B4-92FB-6E02-46C9-AF381CBD4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A943-3F39-FF4D-A6FD-0022D8D34333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179244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4F1DFA-553D-999E-B619-C00AFF954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045C8-281C-F8DC-F047-BAD98FF53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A26DF-9DDA-45C1-9557-3EC8B5AC0D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6F249D-A8AC-904D-9DA2-B11DAC5A9C7E}" type="datetimeFigureOut">
              <a:rPr lang="en-PT" smtClean="0"/>
              <a:t>16/05/2024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9033A-016F-4FE8-0BCA-783ADE7628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F3709-1E5A-3182-8954-FD3CEEDCF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82A943-3F39-FF4D-A6FD-0022D8D34333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77134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rectangular object with orange border&#10;&#10;Description automatically generated">
            <a:extLst>
              <a:ext uri="{FF2B5EF4-FFF2-40B4-BE49-F238E27FC236}">
                <a16:creationId xmlns:a16="http://schemas.microsoft.com/office/drawing/2014/main" id="{D9E18CA1-1611-6670-7D11-BCFCA8EECF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802" t="6093" r="624" b="3882"/>
          <a:stretch/>
        </p:blipFill>
        <p:spPr>
          <a:xfrm>
            <a:off x="1838595" y="258331"/>
            <a:ext cx="8427720" cy="110490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B3C3D7-2569-1D9A-09BD-6BC16444FE29}"/>
              </a:ext>
            </a:extLst>
          </p:cNvPr>
          <p:cNvCxnSpPr>
            <a:cxnSpLocks/>
          </p:cNvCxnSpPr>
          <p:nvPr/>
        </p:nvCxnSpPr>
        <p:spPr>
          <a:xfrm flipV="1">
            <a:off x="6130436" y="1331298"/>
            <a:ext cx="0" cy="919843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801F22-38B2-6DDA-F1D6-39654EA7356F}"/>
              </a:ext>
            </a:extLst>
          </p:cNvPr>
          <p:cNvCxnSpPr>
            <a:cxnSpLocks/>
          </p:cNvCxnSpPr>
          <p:nvPr/>
        </p:nvCxnSpPr>
        <p:spPr>
          <a:xfrm flipV="1">
            <a:off x="2007643" y="1331298"/>
            <a:ext cx="0" cy="919843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CCDC726-8E12-A27F-B453-0362E579483A}"/>
              </a:ext>
            </a:extLst>
          </p:cNvPr>
          <p:cNvCxnSpPr>
            <a:cxnSpLocks/>
          </p:cNvCxnSpPr>
          <p:nvPr/>
        </p:nvCxnSpPr>
        <p:spPr>
          <a:xfrm flipV="1">
            <a:off x="10084119" y="1363232"/>
            <a:ext cx="0" cy="919843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6107544-99EF-F8AE-051F-D8007C2CA4E8}"/>
              </a:ext>
            </a:extLst>
          </p:cNvPr>
          <p:cNvSpPr txBox="1"/>
          <p:nvPr/>
        </p:nvSpPr>
        <p:spPr>
          <a:xfrm>
            <a:off x="585013" y="2177013"/>
            <a:ext cx="28452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Obstruction</a:t>
            </a:r>
          </a:p>
          <a:p>
            <a:pPr algn="ctr"/>
            <a:endParaRPr lang="en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 weak  progress condition</a:t>
            </a:r>
          </a:p>
          <a:p>
            <a:r>
              <a:rPr lang="en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  M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edium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complexity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68F2F4-6C84-6D8A-0C30-3CFE0D0C0F96}"/>
              </a:ext>
            </a:extLst>
          </p:cNvPr>
          <p:cNvSpPr txBox="1"/>
          <p:nvPr/>
        </p:nvSpPr>
        <p:spPr>
          <a:xfrm>
            <a:off x="4879410" y="2177013"/>
            <a:ext cx="25020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Lock-Freedom</a:t>
            </a:r>
          </a:p>
          <a:p>
            <a:pPr algn="ctr"/>
            <a:r>
              <a:rPr lang="en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(Non-Blocking)</a:t>
            </a:r>
          </a:p>
          <a:p>
            <a:pPr algn="ctr"/>
            <a:endParaRPr lang="en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  S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enough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  Med-high complexity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limited contention behaves as wait-free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E2426F-252E-DFE1-F0CA-7D46E0DAB9D7}"/>
              </a:ext>
            </a:extLst>
          </p:cNvPr>
          <p:cNvSpPr txBox="1"/>
          <p:nvPr/>
        </p:nvSpPr>
        <p:spPr>
          <a:xfrm>
            <a:off x="8830599" y="2208947"/>
            <a:ext cx="25020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 Freedom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 Strong/Desirable</a:t>
            </a:r>
          </a:p>
          <a:p>
            <a:pPr marL="285750" indent="-285750">
              <a:buFontTx/>
              <a:buChar char="-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complex/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efficient</a:t>
            </a:r>
          </a:p>
        </p:txBody>
      </p:sp>
      <p:sp>
        <p:nvSpPr>
          <p:cNvPr id="22" name="Smiley Face 21">
            <a:extLst>
              <a:ext uri="{FF2B5EF4-FFF2-40B4-BE49-F238E27FC236}">
                <a16:creationId xmlns:a16="http://schemas.microsoft.com/office/drawing/2014/main" id="{5DA96812-8DC7-AA76-32AF-44C1DD1611D9}"/>
              </a:ext>
            </a:extLst>
          </p:cNvPr>
          <p:cNvSpPr/>
          <p:nvPr/>
        </p:nvSpPr>
        <p:spPr>
          <a:xfrm>
            <a:off x="6001782" y="2796406"/>
            <a:ext cx="257305" cy="257305"/>
          </a:xfrm>
          <a:prstGeom prst="smileyFace">
            <a:avLst>
              <a:gd name="adj" fmla="val 4653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5" name="Smiley Face 24">
            <a:extLst>
              <a:ext uri="{FF2B5EF4-FFF2-40B4-BE49-F238E27FC236}">
                <a16:creationId xmlns:a16="http://schemas.microsoft.com/office/drawing/2014/main" id="{54B59EE6-EE85-14A0-3DC3-44C8ECA39E68}"/>
              </a:ext>
            </a:extLst>
          </p:cNvPr>
          <p:cNvSpPr/>
          <p:nvPr/>
        </p:nvSpPr>
        <p:spPr>
          <a:xfrm>
            <a:off x="1878989" y="2515711"/>
            <a:ext cx="257305" cy="257305"/>
          </a:xfrm>
          <a:prstGeom prst="smileyFace">
            <a:avLst>
              <a:gd name="adj" fmla="val -4653"/>
            </a:avLst>
          </a:prstGeom>
          <a:solidFill>
            <a:srgbClr val="FF9492"/>
          </a:solidFill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6" name="Smiley Face 25">
            <a:extLst>
              <a:ext uri="{FF2B5EF4-FFF2-40B4-BE49-F238E27FC236}">
                <a16:creationId xmlns:a16="http://schemas.microsoft.com/office/drawing/2014/main" id="{E321002B-6CCD-CA37-4E7E-08C3BE45BB82}"/>
              </a:ext>
            </a:extLst>
          </p:cNvPr>
          <p:cNvSpPr/>
          <p:nvPr/>
        </p:nvSpPr>
        <p:spPr>
          <a:xfrm>
            <a:off x="9952971" y="2547646"/>
            <a:ext cx="257305" cy="257305"/>
          </a:xfrm>
          <a:prstGeom prst="smileyFace">
            <a:avLst>
              <a:gd name="adj" fmla="val -4653"/>
            </a:avLst>
          </a:prstGeom>
          <a:solidFill>
            <a:srgbClr val="FF9492"/>
          </a:solidFill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591757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9EE486-04C9-A753-B13D-5DF6DB035960}"/>
              </a:ext>
            </a:extLst>
          </p:cNvPr>
          <p:cNvSpPr txBox="1"/>
          <p:nvPr/>
        </p:nvSpPr>
        <p:spPr>
          <a:xfrm>
            <a:off x="4850297" y="3409123"/>
            <a:ext cx="157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CAS(A, B, C)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CD139D5-8D33-2EC1-E1B7-8726A4665B6F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339024" y="3044127"/>
            <a:ext cx="248536" cy="4382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86274FD-42F3-4FC9-A771-986450920484}"/>
              </a:ext>
            </a:extLst>
          </p:cNvPr>
          <p:cNvSpPr txBox="1"/>
          <p:nvPr/>
        </p:nvSpPr>
        <p:spPr>
          <a:xfrm>
            <a:off x="5036007" y="2613240"/>
            <a:ext cx="6060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P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hared register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AA416E2-181E-E27F-5CDA-9B1D5DDA0F1B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850206" y="3009666"/>
            <a:ext cx="0" cy="472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0FC3C5F-B5C2-6EA6-3A67-F79A58BD9534}"/>
              </a:ext>
            </a:extLst>
          </p:cNvPr>
          <p:cNvSpPr txBox="1"/>
          <p:nvPr/>
        </p:nvSpPr>
        <p:spPr>
          <a:xfrm>
            <a:off x="5535359" y="2748056"/>
            <a:ext cx="6296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</a:t>
            </a:r>
            <a:endParaRPr lang="en-PT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7637FF-F4C2-BB95-DE9B-512C258491CA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6142035" y="3009666"/>
            <a:ext cx="0" cy="472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7EA0AB3-DB8E-EA91-B607-E120D4DDB320}"/>
              </a:ext>
            </a:extLst>
          </p:cNvPr>
          <p:cNvSpPr txBox="1"/>
          <p:nvPr/>
        </p:nvSpPr>
        <p:spPr>
          <a:xfrm>
            <a:off x="5827188" y="2748056"/>
            <a:ext cx="6296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endParaRPr lang="en-PT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986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EEC4AED-D0EB-54B9-071D-D527E62A2867}"/>
              </a:ext>
            </a:extLst>
          </p:cNvPr>
          <p:cNvCxnSpPr>
            <a:cxnSpLocks/>
          </p:cNvCxnSpPr>
          <p:nvPr/>
        </p:nvCxnSpPr>
        <p:spPr>
          <a:xfrm>
            <a:off x="3487479" y="3373934"/>
            <a:ext cx="4044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1BB7E76-DBBC-22C9-87F1-9B43D41B4E47}"/>
              </a:ext>
            </a:extLst>
          </p:cNvPr>
          <p:cNvGrpSpPr/>
          <p:nvPr/>
        </p:nvGrpSpPr>
        <p:grpSpPr>
          <a:xfrm>
            <a:off x="2122990" y="3238163"/>
            <a:ext cx="620210" cy="249317"/>
            <a:chOff x="2122990" y="3238163"/>
            <a:chExt cx="620210" cy="24931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210995A-5B95-0CC3-4A11-6EE7CFEA4211}"/>
                </a:ext>
              </a:extLst>
            </p:cNvPr>
            <p:cNvGrpSpPr/>
            <p:nvPr/>
          </p:nvGrpSpPr>
          <p:grpSpPr>
            <a:xfrm>
              <a:off x="2122990" y="3260388"/>
              <a:ext cx="620210" cy="227092"/>
              <a:chOff x="460443" y="479898"/>
              <a:chExt cx="1368357" cy="612842"/>
            </a:xfrm>
          </p:grpSpPr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239777A1-A0CA-BCB2-3816-18C082BB3A4B}"/>
                  </a:ext>
                </a:extLst>
              </p:cNvPr>
              <p:cNvSpPr/>
              <p:nvPr/>
            </p:nvSpPr>
            <p:spPr>
              <a:xfrm>
                <a:off x="460443" y="479898"/>
                <a:ext cx="1368357" cy="612842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PT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0712CAD4-62B0-C8BC-1974-9FB765BC6527}"/>
                  </a:ext>
                </a:extLst>
              </p:cNvPr>
              <p:cNvCxnSpPr/>
              <p:nvPr/>
            </p:nvCxnSpPr>
            <p:spPr>
              <a:xfrm flipV="1">
                <a:off x="856034" y="486383"/>
                <a:ext cx="0" cy="60635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D21042D-FCC2-DEEB-9A79-ACA2337E4094}"/>
                </a:ext>
              </a:extLst>
            </p:cNvPr>
            <p:cNvSpPr txBox="1"/>
            <p:nvPr/>
          </p:nvSpPr>
          <p:spPr>
            <a:xfrm>
              <a:off x="2122990" y="3238163"/>
              <a:ext cx="179302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PT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0160F94-08F2-8102-C9CF-6AA30515B8AC}"/>
                </a:ext>
              </a:extLst>
            </p:cNvPr>
            <p:cNvSpPr txBox="1"/>
            <p:nvPr/>
          </p:nvSpPr>
          <p:spPr>
            <a:xfrm>
              <a:off x="2302292" y="3247420"/>
              <a:ext cx="247302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PT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7AD81A2-58BA-2FCD-8192-F5BEA742FCB7}"/>
              </a:ext>
            </a:extLst>
          </p:cNvPr>
          <p:cNvGrpSpPr/>
          <p:nvPr/>
        </p:nvGrpSpPr>
        <p:grpSpPr>
          <a:xfrm>
            <a:off x="3003976" y="3238163"/>
            <a:ext cx="620210" cy="249317"/>
            <a:chOff x="2122990" y="3238163"/>
            <a:chExt cx="620210" cy="249317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8A697C0-5785-C4A4-ED8E-363770CAE609}"/>
                </a:ext>
              </a:extLst>
            </p:cNvPr>
            <p:cNvGrpSpPr/>
            <p:nvPr/>
          </p:nvGrpSpPr>
          <p:grpSpPr>
            <a:xfrm>
              <a:off x="2122990" y="3260388"/>
              <a:ext cx="620210" cy="227092"/>
              <a:chOff x="460443" y="479898"/>
              <a:chExt cx="1368357" cy="612842"/>
            </a:xfrm>
          </p:grpSpPr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D85DD59C-5837-0014-CAB9-D5FBDABD4E01}"/>
                  </a:ext>
                </a:extLst>
              </p:cNvPr>
              <p:cNvSpPr/>
              <p:nvPr/>
            </p:nvSpPr>
            <p:spPr>
              <a:xfrm>
                <a:off x="460443" y="479898"/>
                <a:ext cx="1368357" cy="612842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PT"/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3A23CE63-8A64-7DA9-672E-FC2B8DB50655}"/>
                  </a:ext>
                </a:extLst>
              </p:cNvPr>
              <p:cNvCxnSpPr/>
              <p:nvPr/>
            </p:nvCxnSpPr>
            <p:spPr>
              <a:xfrm flipV="1">
                <a:off x="856034" y="486383"/>
                <a:ext cx="0" cy="60635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5FB6447-D235-BAB3-4857-0F0D3950BFA8}"/>
                </a:ext>
              </a:extLst>
            </p:cNvPr>
            <p:cNvSpPr txBox="1"/>
            <p:nvPr/>
          </p:nvSpPr>
          <p:spPr>
            <a:xfrm>
              <a:off x="2122990" y="3238163"/>
              <a:ext cx="179302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PT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C62A265-195A-3F2B-807F-24212C9A8615}"/>
                </a:ext>
              </a:extLst>
            </p:cNvPr>
            <p:cNvSpPr txBox="1"/>
            <p:nvPr/>
          </p:nvSpPr>
          <p:spPr>
            <a:xfrm>
              <a:off x="2302292" y="3247420"/>
              <a:ext cx="251276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PT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93D6B7C-DB2B-20C0-BE64-B2C9971843BD}"/>
              </a:ext>
            </a:extLst>
          </p:cNvPr>
          <p:cNvGrpSpPr/>
          <p:nvPr/>
        </p:nvGrpSpPr>
        <p:grpSpPr>
          <a:xfrm>
            <a:off x="3884962" y="3238177"/>
            <a:ext cx="620210" cy="249317"/>
            <a:chOff x="2122990" y="3238163"/>
            <a:chExt cx="620210" cy="249317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9F20073-CCC2-DFBB-C748-A1A4F7917977}"/>
                </a:ext>
              </a:extLst>
            </p:cNvPr>
            <p:cNvGrpSpPr/>
            <p:nvPr/>
          </p:nvGrpSpPr>
          <p:grpSpPr>
            <a:xfrm>
              <a:off x="2122990" y="3260388"/>
              <a:ext cx="620210" cy="227092"/>
              <a:chOff x="460443" y="479898"/>
              <a:chExt cx="1368357" cy="612842"/>
            </a:xfrm>
          </p:grpSpPr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EA164FD0-889C-2E0B-BE71-9DCB8A5657F8}"/>
                  </a:ext>
                </a:extLst>
              </p:cNvPr>
              <p:cNvSpPr/>
              <p:nvPr/>
            </p:nvSpPr>
            <p:spPr>
              <a:xfrm>
                <a:off x="460443" y="479898"/>
                <a:ext cx="1368357" cy="612842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PT"/>
              </a:p>
            </p:txBody>
          </p: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9F08194-C9F7-4363-A7F2-231155E14929}"/>
                  </a:ext>
                </a:extLst>
              </p:cNvPr>
              <p:cNvCxnSpPr/>
              <p:nvPr/>
            </p:nvCxnSpPr>
            <p:spPr>
              <a:xfrm flipV="1">
                <a:off x="856034" y="486383"/>
                <a:ext cx="0" cy="60635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D337708-D2DF-4AA6-6AB2-EEA29074ED7D}"/>
                </a:ext>
              </a:extLst>
            </p:cNvPr>
            <p:cNvSpPr txBox="1"/>
            <p:nvPr/>
          </p:nvSpPr>
          <p:spPr>
            <a:xfrm>
              <a:off x="2122990" y="3238163"/>
              <a:ext cx="179302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PT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A7494A3-74E5-3186-53F4-2D7B8C2E812F}"/>
                </a:ext>
              </a:extLst>
            </p:cNvPr>
            <p:cNvSpPr txBox="1"/>
            <p:nvPr/>
          </p:nvSpPr>
          <p:spPr>
            <a:xfrm>
              <a:off x="2302292" y="3247420"/>
              <a:ext cx="261596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PT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020C670-F527-7A71-4519-1E28A2F79FBC}"/>
              </a:ext>
            </a:extLst>
          </p:cNvPr>
          <p:cNvGrpSpPr/>
          <p:nvPr/>
        </p:nvGrpSpPr>
        <p:grpSpPr>
          <a:xfrm>
            <a:off x="4774069" y="3238163"/>
            <a:ext cx="620210" cy="249317"/>
            <a:chOff x="2122990" y="3238163"/>
            <a:chExt cx="620210" cy="249317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65AB013-DF48-7FBC-7776-8F203FF1A122}"/>
                </a:ext>
              </a:extLst>
            </p:cNvPr>
            <p:cNvGrpSpPr/>
            <p:nvPr/>
          </p:nvGrpSpPr>
          <p:grpSpPr>
            <a:xfrm>
              <a:off x="2122990" y="3260388"/>
              <a:ext cx="620210" cy="227092"/>
              <a:chOff x="460443" y="479898"/>
              <a:chExt cx="1368357" cy="612842"/>
            </a:xfrm>
          </p:grpSpPr>
          <p:sp>
            <p:nvSpPr>
              <p:cNvPr id="61" name="Rounded Rectangle 60">
                <a:extLst>
                  <a:ext uri="{FF2B5EF4-FFF2-40B4-BE49-F238E27FC236}">
                    <a16:creationId xmlns:a16="http://schemas.microsoft.com/office/drawing/2014/main" id="{C9BD1D92-C094-9B58-B6FB-37C2A415E740}"/>
                  </a:ext>
                </a:extLst>
              </p:cNvPr>
              <p:cNvSpPr/>
              <p:nvPr/>
            </p:nvSpPr>
            <p:spPr>
              <a:xfrm>
                <a:off x="460443" y="479898"/>
                <a:ext cx="1368357" cy="612842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PT"/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56A255C-E78D-32E7-D223-51496C6446CB}"/>
                  </a:ext>
                </a:extLst>
              </p:cNvPr>
              <p:cNvCxnSpPr/>
              <p:nvPr/>
            </p:nvCxnSpPr>
            <p:spPr>
              <a:xfrm flipV="1">
                <a:off x="856034" y="486383"/>
                <a:ext cx="0" cy="60635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7DD07A2-723C-BEBA-A974-17E68BB0C140}"/>
                </a:ext>
              </a:extLst>
            </p:cNvPr>
            <p:cNvSpPr txBox="1"/>
            <p:nvPr/>
          </p:nvSpPr>
          <p:spPr>
            <a:xfrm>
              <a:off x="2122990" y="3238163"/>
              <a:ext cx="179302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PT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B2C8EA6-05BF-6CFD-6CC1-5FCDC142CF8B}"/>
                </a:ext>
              </a:extLst>
            </p:cNvPr>
            <p:cNvSpPr txBox="1"/>
            <p:nvPr/>
          </p:nvSpPr>
          <p:spPr>
            <a:xfrm>
              <a:off x="2302292" y="3247420"/>
              <a:ext cx="252655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PT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F66F0BE-BF4E-AF56-653C-8A4C699EEDFC}"/>
              </a:ext>
            </a:extLst>
          </p:cNvPr>
          <p:cNvGrpSpPr/>
          <p:nvPr/>
        </p:nvGrpSpPr>
        <p:grpSpPr>
          <a:xfrm>
            <a:off x="5663213" y="3239033"/>
            <a:ext cx="620210" cy="249317"/>
            <a:chOff x="2122990" y="3238163"/>
            <a:chExt cx="620210" cy="249317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DC815B2-8F09-EEA0-91B5-E469A4D01AAF}"/>
                </a:ext>
              </a:extLst>
            </p:cNvPr>
            <p:cNvGrpSpPr/>
            <p:nvPr/>
          </p:nvGrpSpPr>
          <p:grpSpPr>
            <a:xfrm>
              <a:off x="2122990" y="3260388"/>
              <a:ext cx="620210" cy="227092"/>
              <a:chOff x="460443" y="479898"/>
              <a:chExt cx="1368357" cy="612842"/>
            </a:xfrm>
          </p:grpSpPr>
          <p:sp>
            <p:nvSpPr>
              <p:cNvPr id="68" name="Rounded Rectangle 67">
                <a:extLst>
                  <a:ext uri="{FF2B5EF4-FFF2-40B4-BE49-F238E27FC236}">
                    <a16:creationId xmlns:a16="http://schemas.microsoft.com/office/drawing/2014/main" id="{947B89F4-90A4-8180-23D1-8D155A32A2AB}"/>
                  </a:ext>
                </a:extLst>
              </p:cNvPr>
              <p:cNvSpPr/>
              <p:nvPr/>
            </p:nvSpPr>
            <p:spPr>
              <a:xfrm>
                <a:off x="460443" y="479898"/>
                <a:ext cx="1368357" cy="612842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PT"/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AD7E15F5-0792-2A89-7432-E8D8FFDF1DE0}"/>
                  </a:ext>
                </a:extLst>
              </p:cNvPr>
              <p:cNvCxnSpPr/>
              <p:nvPr/>
            </p:nvCxnSpPr>
            <p:spPr>
              <a:xfrm flipV="1">
                <a:off x="856034" y="486383"/>
                <a:ext cx="0" cy="60635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6A18737-D261-ED40-AFFC-43FFE0E4D790}"/>
                </a:ext>
              </a:extLst>
            </p:cNvPr>
            <p:cNvSpPr txBox="1"/>
            <p:nvPr/>
          </p:nvSpPr>
          <p:spPr>
            <a:xfrm>
              <a:off x="2122990" y="3238163"/>
              <a:ext cx="179302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PT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F8188D0-176D-C43C-51C2-ABE9DF118867}"/>
                </a:ext>
              </a:extLst>
            </p:cNvPr>
            <p:cNvSpPr txBox="1"/>
            <p:nvPr/>
          </p:nvSpPr>
          <p:spPr>
            <a:xfrm>
              <a:off x="2302292" y="3247420"/>
              <a:ext cx="252422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PT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83" name="Freeform 82">
            <a:extLst>
              <a:ext uri="{FF2B5EF4-FFF2-40B4-BE49-F238E27FC236}">
                <a16:creationId xmlns:a16="http://schemas.microsoft.com/office/drawing/2014/main" id="{BAE1152E-3819-E7F2-9D63-241B790E56C7}"/>
              </a:ext>
            </a:extLst>
          </p:cNvPr>
          <p:cNvSpPr/>
          <p:nvPr/>
        </p:nvSpPr>
        <p:spPr>
          <a:xfrm>
            <a:off x="4505325" y="3371850"/>
            <a:ext cx="1154902" cy="279393"/>
          </a:xfrm>
          <a:custGeom>
            <a:avLst/>
            <a:gdLst>
              <a:gd name="connsiteX0" fmla="*/ 0 w 1146175"/>
              <a:gd name="connsiteY0" fmla="*/ 0 h 831788"/>
              <a:gd name="connsiteX1" fmla="*/ 288925 w 1146175"/>
              <a:gd name="connsiteY1" fmla="*/ 720725 h 831788"/>
              <a:gd name="connsiteX2" fmla="*/ 949325 w 1146175"/>
              <a:gd name="connsiteY2" fmla="*/ 755650 h 831788"/>
              <a:gd name="connsiteX3" fmla="*/ 1146175 w 1146175"/>
              <a:gd name="connsiteY3" fmla="*/ 3175 h 8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6175" h="831788">
                <a:moveTo>
                  <a:pt x="0" y="0"/>
                </a:moveTo>
                <a:cubicBezTo>
                  <a:pt x="65352" y="297391"/>
                  <a:pt x="130704" y="594783"/>
                  <a:pt x="288925" y="720725"/>
                </a:cubicBezTo>
                <a:cubicBezTo>
                  <a:pt x="447146" y="846667"/>
                  <a:pt x="806450" y="875242"/>
                  <a:pt x="949325" y="755650"/>
                </a:cubicBezTo>
                <a:cubicBezTo>
                  <a:pt x="1092200" y="636058"/>
                  <a:pt x="1119187" y="319616"/>
                  <a:pt x="1146175" y="3175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3076" name="Picture 4" descr="Red X PNG Transparent Images - PNG All, red x">
            <a:extLst>
              <a:ext uri="{FF2B5EF4-FFF2-40B4-BE49-F238E27FC236}">
                <a16:creationId xmlns:a16="http://schemas.microsoft.com/office/drawing/2014/main" id="{8ECBBA3F-48D1-27D5-A057-FDB5D6386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634" y="3292288"/>
            <a:ext cx="156287" cy="159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F2455286-746E-C107-66E3-17BE7627C51D}"/>
              </a:ext>
            </a:extLst>
          </p:cNvPr>
          <p:cNvSpPr txBox="1"/>
          <p:nvPr/>
        </p:nvSpPr>
        <p:spPr>
          <a:xfrm>
            <a:off x="4474392" y="2733156"/>
            <a:ext cx="11791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Logical Removal = Set Mark Bit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0270823-3AFE-067D-418C-F3E54AF6C0C8}"/>
              </a:ext>
            </a:extLst>
          </p:cNvPr>
          <p:cNvSpPr txBox="1"/>
          <p:nvPr/>
        </p:nvSpPr>
        <p:spPr>
          <a:xfrm>
            <a:off x="3813971" y="3576311"/>
            <a:ext cx="12199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Physical removal (CAS pointer) 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D036DEE-6132-B647-1416-ED73B720AC74}"/>
              </a:ext>
            </a:extLst>
          </p:cNvPr>
          <p:cNvGrpSpPr/>
          <p:nvPr/>
        </p:nvGrpSpPr>
        <p:grpSpPr>
          <a:xfrm>
            <a:off x="5222305" y="3929956"/>
            <a:ext cx="620210" cy="249317"/>
            <a:chOff x="2122990" y="3238163"/>
            <a:chExt cx="620210" cy="249317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FC65C3C8-2247-F73D-119C-C36367CC8CE3}"/>
                </a:ext>
              </a:extLst>
            </p:cNvPr>
            <p:cNvGrpSpPr/>
            <p:nvPr/>
          </p:nvGrpSpPr>
          <p:grpSpPr>
            <a:xfrm>
              <a:off x="2122990" y="3260388"/>
              <a:ext cx="620210" cy="227092"/>
              <a:chOff x="460443" y="479898"/>
              <a:chExt cx="1368357" cy="612842"/>
            </a:xfrm>
          </p:grpSpPr>
          <p:sp>
            <p:nvSpPr>
              <p:cNvPr id="111" name="Rounded Rectangle 110">
                <a:extLst>
                  <a:ext uri="{FF2B5EF4-FFF2-40B4-BE49-F238E27FC236}">
                    <a16:creationId xmlns:a16="http://schemas.microsoft.com/office/drawing/2014/main" id="{0C01BA5C-99BC-2F3A-CEE6-3F8CDC5DE960}"/>
                  </a:ext>
                </a:extLst>
              </p:cNvPr>
              <p:cNvSpPr/>
              <p:nvPr/>
            </p:nvSpPr>
            <p:spPr>
              <a:xfrm>
                <a:off x="460443" y="479898"/>
                <a:ext cx="1368357" cy="612842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PT"/>
              </a:p>
            </p:txBody>
          </p: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C5E2FC96-B8F2-018F-4DD0-D9887838B3FB}"/>
                  </a:ext>
                </a:extLst>
              </p:cNvPr>
              <p:cNvCxnSpPr/>
              <p:nvPr/>
            </p:nvCxnSpPr>
            <p:spPr>
              <a:xfrm flipV="1">
                <a:off x="856034" y="486383"/>
                <a:ext cx="0" cy="60635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7605F6E-1A69-8A98-8412-A11DCB51E0EF}"/>
                </a:ext>
              </a:extLst>
            </p:cNvPr>
            <p:cNvSpPr txBox="1"/>
            <p:nvPr/>
          </p:nvSpPr>
          <p:spPr>
            <a:xfrm>
              <a:off x="2122990" y="3238163"/>
              <a:ext cx="179302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PT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6EE03A49-D8B9-0BDF-687B-94A719DF357E}"/>
                </a:ext>
              </a:extLst>
            </p:cNvPr>
            <p:cNvSpPr txBox="1"/>
            <p:nvPr/>
          </p:nvSpPr>
          <p:spPr>
            <a:xfrm>
              <a:off x="2302292" y="3247420"/>
              <a:ext cx="251984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PT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114" name="Freeform 113">
            <a:extLst>
              <a:ext uri="{FF2B5EF4-FFF2-40B4-BE49-F238E27FC236}">
                <a16:creationId xmlns:a16="http://schemas.microsoft.com/office/drawing/2014/main" id="{B1D37071-FB70-DA17-2AC6-8C6445AE92C0}"/>
              </a:ext>
            </a:extLst>
          </p:cNvPr>
          <p:cNvSpPr/>
          <p:nvPr/>
        </p:nvSpPr>
        <p:spPr>
          <a:xfrm>
            <a:off x="5056790" y="3371850"/>
            <a:ext cx="347768" cy="701853"/>
          </a:xfrm>
          <a:custGeom>
            <a:avLst/>
            <a:gdLst>
              <a:gd name="connsiteX0" fmla="*/ 342281 w 359947"/>
              <a:gd name="connsiteY0" fmla="*/ 10679 h 719595"/>
              <a:gd name="connsiteX1" fmla="*/ 321732 w 359947"/>
              <a:gd name="connsiteY1" fmla="*/ 67186 h 719595"/>
              <a:gd name="connsiteX2" fmla="*/ 3233 w 359947"/>
              <a:gd name="connsiteY2" fmla="*/ 519249 h 719595"/>
              <a:gd name="connsiteX3" fmla="*/ 157346 w 359947"/>
              <a:gd name="connsiteY3" fmla="*/ 719595 h 719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9947" h="719595">
                <a:moveTo>
                  <a:pt x="342281" y="10679"/>
                </a:moveTo>
                <a:cubicBezTo>
                  <a:pt x="360260" y="-3449"/>
                  <a:pt x="378240" y="-17576"/>
                  <a:pt x="321732" y="67186"/>
                </a:cubicBezTo>
                <a:cubicBezTo>
                  <a:pt x="265224" y="151948"/>
                  <a:pt x="30631" y="410514"/>
                  <a:pt x="3233" y="519249"/>
                </a:cubicBezTo>
                <a:cubicBezTo>
                  <a:pt x="-24165" y="627984"/>
                  <a:pt x="130804" y="690485"/>
                  <a:pt x="157346" y="719595"/>
                </a:cubicBezTo>
              </a:path>
            </a:pathLst>
          </a:custGeom>
          <a:ln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6" name="Freeform 115">
            <a:extLst>
              <a:ext uri="{FF2B5EF4-FFF2-40B4-BE49-F238E27FC236}">
                <a16:creationId xmlns:a16="http://schemas.microsoft.com/office/drawing/2014/main" id="{BB97D828-01C0-E56B-764F-DF88D7FDCC74}"/>
              </a:ext>
            </a:extLst>
          </p:cNvPr>
          <p:cNvSpPr/>
          <p:nvPr/>
        </p:nvSpPr>
        <p:spPr>
          <a:xfrm>
            <a:off x="5605827" y="3371850"/>
            <a:ext cx="495223" cy="695325"/>
          </a:xfrm>
          <a:custGeom>
            <a:avLst/>
            <a:gdLst>
              <a:gd name="connsiteX0" fmla="*/ 239348 w 495223"/>
              <a:gd name="connsiteY0" fmla="*/ 695325 h 695325"/>
              <a:gd name="connsiteX1" fmla="*/ 490173 w 495223"/>
              <a:gd name="connsiteY1" fmla="*/ 469900 h 695325"/>
              <a:gd name="connsiteX2" fmla="*/ 36148 w 495223"/>
              <a:gd name="connsiteY2" fmla="*/ 247650 h 695325"/>
              <a:gd name="connsiteX3" fmla="*/ 61548 w 495223"/>
              <a:gd name="connsiteY3" fmla="*/ 0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223" h="695325">
                <a:moveTo>
                  <a:pt x="239348" y="695325"/>
                </a:moveTo>
                <a:cubicBezTo>
                  <a:pt x="381694" y="619918"/>
                  <a:pt x="524040" y="544512"/>
                  <a:pt x="490173" y="469900"/>
                </a:cubicBezTo>
                <a:cubicBezTo>
                  <a:pt x="456306" y="395288"/>
                  <a:pt x="107585" y="325967"/>
                  <a:pt x="36148" y="247650"/>
                </a:cubicBezTo>
                <a:cubicBezTo>
                  <a:pt x="-35289" y="169333"/>
                  <a:pt x="13129" y="84666"/>
                  <a:pt x="61548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7C8331A-6725-203F-32AB-BD3ADD889551}"/>
              </a:ext>
            </a:extLst>
          </p:cNvPr>
          <p:cNvSpPr txBox="1"/>
          <p:nvPr/>
        </p:nvSpPr>
        <p:spPr>
          <a:xfrm>
            <a:off x="6021817" y="3703268"/>
            <a:ext cx="104572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Fail CAS: Node not added after logical removal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70B1128-0EBF-1939-C46F-28DC4D0AE3CF}"/>
              </a:ext>
            </a:extLst>
          </p:cNvPr>
          <p:cNvCxnSpPr>
            <a:cxnSpLocks/>
          </p:cNvCxnSpPr>
          <p:nvPr/>
        </p:nvCxnSpPr>
        <p:spPr>
          <a:xfrm>
            <a:off x="2599550" y="3371850"/>
            <a:ext cx="4044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057E0F4-782B-9372-32E6-E1FBDA080EC0}"/>
              </a:ext>
            </a:extLst>
          </p:cNvPr>
          <p:cNvCxnSpPr>
            <a:cxnSpLocks/>
          </p:cNvCxnSpPr>
          <p:nvPr/>
        </p:nvCxnSpPr>
        <p:spPr>
          <a:xfrm>
            <a:off x="4369643" y="3371850"/>
            <a:ext cx="4044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9E178613-F6B4-5728-8353-3A2A139F4365}"/>
              </a:ext>
            </a:extLst>
          </p:cNvPr>
          <p:cNvCxnSpPr>
            <a:cxnSpLocks/>
          </p:cNvCxnSpPr>
          <p:nvPr/>
        </p:nvCxnSpPr>
        <p:spPr>
          <a:xfrm>
            <a:off x="5255801" y="3371850"/>
            <a:ext cx="4044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5" name="Picture 4" descr="Red X PNG Transparent Images - PNG All, red x">
            <a:extLst>
              <a:ext uri="{FF2B5EF4-FFF2-40B4-BE49-F238E27FC236}">
                <a16:creationId xmlns:a16="http://schemas.microsoft.com/office/drawing/2014/main" id="{E2A2393B-5DF1-3033-03D1-17CBB1333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300" y="3292287"/>
            <a:ext cx="156287" cy="159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426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DCC1A89-FDE3-2036-560A-D4412E47398C}"/>
              </a:ext>
            </a:extLst>
          </p:cNvPr>
          <p:cNvGrpSpPr/>
          <p:nvPr/>
        </p:nvGrpSpPr>
        <p:grpSpPr>
          <a:xfrm>
            <a:off x="2430965" y="3451230"/>
            <a:ext cx="620210" cy="227087"/>
            <a:chOff x="2430965" y="3451230"/>
            <a:chExt cx="620210" cy="22708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210995A-5B95-0CC3-4A11-6EE7CFEA4211}"/>
                </a:ext>
              </a:extLst>
            </p:cNvPr>
            <p:cNvGrpSpPr/>
            <p:nvPr/>
          </p:nvGrpSpPr>
          <p:grpSpPr>
            <a:xfrm>
              <a:off x="2430965" y="3451230"/>
              <a:ext cx="620210" cy="227087"/>
              <a:chOff x="460443" y="479898"/>
              <a:chExt cx="1368357" cy="612842"/>
            </a:xfrm>
          </p:grpSpPr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239777A1-A0CA-BCB2-3816-18C082BB3A4B}"/>
                  </a:ext>
                </a:extLst>
              </p:cNvPr>
              <p:cNvSpPr/>
              <p:nvPr/>
            </p:nvSpPr>
            <p:spPr>
              <a:xfrm>
                <a:off x="460443" y="479898"/>
                <a:ext cx="1368357" cy="612842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PT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0712CAD4-62B0-C8BC-1974-9FB765BC6527}"/>
                  </a:ext>
                </a:extLst>
              </p:cNvPr>
              <p:cNvCxnSpPr/>
              <p:nvPr/>
            </p:nvCxnSpPr>
            <p:spPr>
              <a:xfrm flipV="1">
                <a:off x="1493483" y="486383"/>
                <a:ext cx="0" cy="60635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8B425F4-2B3B-4E74-9883-B4DAB9339A82}"/>
                </a:ext>
              </a:extLst>
            </p:cNvPr>
            <p:cNvSpPr txBox="1"/>
            <p:nvPr/>
          </p:nvSpPr>
          <p:spPr>
            <a:xfrm>
              <a:off x="2454275" y="3472440"/>
              <a:ext cx="44491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T" sz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address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BF1B6EE-D42A-520E-3C50-4A2F215ECB78}"/>
                </a:ext>
              </a:extLst>
            </p:cNvPr>
            <p:cNvSpPr txBox="1"/>
            <p:nvPr/>
          </p:nvSpPr>
          <p:spPr>
            <a:xfrm>
              <a:off x="2899192" y="3478296"/>
              <a:ext cx="11429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T" sz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1363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86</Words>
  <Application>Microsoft Macintosh PowerPoint</Application>
  <PresentationFormat>Widescreen</PresentationFormat>
  <Paragraphs>35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 Filipe Pina Gabriel</dc:creator>
  <cp:lastModifiedBy>Tomas Filipe Pina Gabriel</cp:lastModifiedBy>
  <cp:revision>1</cp:revision>
  <dcterms:created xsi:type="dcterms:W3CDTF">2024-05-16T11:04:00Z</dcterms:created>
  <dcterms:modified xsi:type="dcterms:W3CDTF">2024-05-16T15:50:21Z</dcterms:modified>
</cp:coreProperties>
</file>