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7" r:id="rId4"/>
    <p:sldId id="266" r:id="rId5"/>
    <p:sldId id="265" r:id="rId6"/>
    <p:sldId id="264" r:id="rId7"/>
    <p:sldId id="263" r:id="rId8"/>
    <p:sldId id="262" r:id="rId9"/>
    <p:sldId id="261" r:id="rId10"/>
    <p:sldId id="260" r:id="rId11"/>
    <p:sldId id="259" r:id="rId12"/>
    <p:sldId id="257" r:id="rId13"/>
    <p:sldId id="268" r:id="rId14"/>
    <p:sldId id="283" r:id="rId15"/>
    <p:sldId id="278" r:id="rId16"/>
    <p:sldId id="280" r:id="rId17"/>
    <p:sldId id="281" r:id="rId18"/>
    <p:sldId id="282" r:id="rId19"/>
    <p:sldId id="276" r:id="rId20"/>
    <p:sldId id="277" r:id="rId21"/>
    <p:sldId id="274" r:id="rId22"/>
    <p:sldId id="275" r:id="rId23"/>
    <p:sldId id="269" r:id="rId24"/>
    <p:sldId id="273" r:id="rId25"/>
    <p:sldId id="270" r:id="rId26"/>
  </p:sldIdLst>
  <p:sldSz cx="9144000" cy="6858000" type="screen4x3"/>
  <p:notesSz cx="6858000" cy="9144000"/>
  <p:defaultText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382" autoAdjust="0"/>
    <p:restoredTop sz="94660"/>
  </p:normalViewPr>
  <p:slideViewPr>
    <p:cSldViewPr>
      <p:cViewPr varScale="1">
        <p:scale>
          <a:sx n="68" d="100"/>
          <a:sy n="68" d="100"/>
        </p:scale>
        <p:origin x="-15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D72CACB-A882-4F7B-A650-838F2D227DCB}" type="datetimeFigureOut">
              <a:rPr lang="mr-IN" smtClean="0"/>
              <a:pPr/>
              <a:t>05-03-2022</a:t>
            </a:fld>
            <a:endParaRPr lang="mr-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mr-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3CFCBBD-B4A6-4195-8A5F-612FA9CC111B}" type="slidenum">
              <a:rPr lang="mr-IN" smtClean="0"/>
              <a:pPr/>
              <a:t>‹#›</a:t>
            </a:fld>
            <a:endParaRPr lang="mr-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72CACB-A882-4F7B-A650-838F2D227DCB}" type="datetimeFigureOut">
              <a:rPr lang="mr-IN" smtClean="0"/>
              <a:pPr/>
              <a:t>05-03-2022</a:t>
            </a:fld>
            <a:endParaRPr lang="mr-IN"/>
          </a:p>
        </p:txBody>
      </p:sp>
      <p:sp>
        <p:nvSpPr>
          <p:cNvPr id="5" name="Footer Placeholder 4"/>
          <p:cNvSpPr>
            <a:spLocks noGrp="1"/>
          </p:cNvSpPr>
          <p:nvPr>
            <p:ph type="ftr" sz="quarter" idx="11"/>
          </p:nvPr>
        </p:nvSpPr>
        <p:spPr/>
        <p:txBody>
          <a:bodyPr/>
          <a:lstStyle>
            <a:extLst/>
          </a:lstStyle>
          <a:p>
            <a:endParaRPr lang="mr-IN"/>
          </a:p>
        </p:txBody>
      </p:sp>
      <p:sp>
        <p:nvSpPr>
          <p:cNvPr id="6" name="Slide Number Placeholder 5"/>
          <p:cNvSpPr>
            <a:spLocks noGrp="1"/>
          </p:cNvSpPr>
          <p:nvPr>
            <p:ph type="sldNum" sz="quarter" idx="12"/>
          </p:nvPr>
        </p:nvSpPr>
        <p:spPr/>
        <p:txBody>
          <a:bodyPr/>
          <a:lstStyle>
            <a:extLst/>
          </a:lstStyle>
          <a:p>
            <a:fld id="{73CFCBBD-B4A6-4195-8A5F-612FA9CC111B}" type="slidenum">
              <a:rPr lang="mr-IN" smtClean="0"/>
              <a:pPr/>
              <a:t>‹#›</a:t>
            </a:fld>
            <a:endParaRPr lang="mr-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72CACB-A882-4F7B-A650-838F2D227DCB}" type="datetimeFigureOut">
              <a:rPr lang="mr-IN" smtClean="0"/>
              <a:pPr/>
              <a:t>05-03-2022</a:t>
            </a:fld>
            <a:endParaRPr lang="mr-IN"/>
          </a:p>
        </p:txBody>
      </p:sp>
      <p:sp>
        <p:nvSpPr>
          <p:cNvPr id="5" name="Footer Placeholder 4"/>
          <p:cNvSpPr>
            <a:spLocks noGrp="1"/>
          </p:cNvSpPr>
          <p:nvPr>
            <p:ph type="ftr" sz="quarter" idx="11"/>
          </p:nvPr>
        </p:nvSpPr>
        <p:spPr/>
        <p:txBody>
          <a:bodyPr/>
          <a:lstStyle>
            <a:extLst/>
          </a:lstStyle>
          <a:p>
            <a:endParaRPr lang="mr-IN"/>
          </a:p>
        </p:txBody>
      </p:sp>
      <p:sp>
        <p:nvSpPr>
          <p:cNvPr id="6" name="Slide Number Placeholder 5"/>
          <p:cNvSpPr>
            <a:spLocks noGrp="1"/>
          </p:cNvSpPr>
          <p:nvPr>
            <p:ph type="sldNum" sz="quarter" idx="12"/>
          </p:nvPr>
        </p:nvSpPr>
        <p:spPr/>
        <p:txBody>
          <a:bodyPr/>
          <a:lstStyle>
            <a:extLst/>
          </a:lstStyle>
          <a:p>
            <a:fld id="{73CFCBBD-B4A6-4195-8A5F-612FA9CC111B}" type="slidenum">
              <a:rPr lang="mr-IN" smtClean="0"/>
              <a:pPr/>
              <a:t>‹#›</a:t>
            </a:fld>
            <a:endParaRPr lang="mr-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72CACB-A882-4F7B-A650-838F2D227DCB}" type="datetimeFigureOut">
              <a:rPr lang="mr-IN" smtClean="0"/>
              <a:pPr/>
              <a:t>05-03-2022</a:t>
            </a:fld>
            <a:endParaRPr lang="mr-IN"/>
          </a:p>
        </p:txBody>
      </p:sp>
      <p:sp>
        <p:nvSpPr>
          <p:cNvPr id="5" name="Footer Placeholder 4"/>
          <p:cNvSpPr>
            <a:spLocks noGrp="1"/>
          </p:cNvSpPr>
          <p:nvPr>
            <p:ph type="ftr" sz="quarter" idx="11"/>
          </p:nvPr>
        </p:nvSpPr>
        <p:spPr/>
        <p:txBody>
          <a:bodyPr/>
          <a:lstStyle>
            <a:extLst/>
          </a:lstStyle>
          <a:p>
            <a:endParaRPr lang="mr-IN"/>
          </a:p>
        </p:txBody>
      </p:sp>
      <p:sp>
        <p:nvSpPr>
          <p:cNvPr id="6" name="Slide Number Placeholder 5"/>
          <p:cNvSpPr>
            <a:spLocks noGrp="1"/>
          </p:cNvSpPr>
          <p:nvPr>
            <p:ph type="sldNum" sz="quarter" idx="12"/>
          </p:nvPr>
        </p:nvSpPr>
        <p:spPr/>
        <p:txBody>
          <a:bodyPr/>
          <a:lstStyle>
            <a:extLst/>
          </a:lstStyle>
          <a:p>
            <a:fld id="{73CFCBBD-B4A6-4195-8A5F-612FA9CC111B}" type="slidenum">
              <a:rPr lang="mr-IN" smtClean="0"/>
              <a:pPr/>
              <a:t>‹#›</a:t>
            </a:fld>
            <a:endParaRPr lang="mr-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D72CACB-A882-4F7B-A650-838F2D227DCB}" type="datetimeFigureOut">
              <a:rPr lang="mr-IN" smtClean="0"/>
              <a:pPr/>
              <a:t>05-03-2022</a:t>
            </a:fld>
            <a:endParaRPr lang="mr-IN"/>
          </a:p>
        </p:txBody>
      </p:sp>
      <p:sp>
        <p:nvSpPr>
          <p:cNvPr id="5" name="Footer Placeholder 4"/>
          <p:cNvSpPr>
            <a:spLocks noGrp="1"/>
          </p:cNvSpPr>
          <p:nvPr>
            <p:ph type="ftr" sz="quarter" idx="11"/>
          </p:nvPr>
        </p:nvSpPr>
        <p:spPr/>
        <p:txBody>
          <a:bodyPr/>
          <a:lstStyle>
            <a:extLst/>
          </a:lstStyle>
          <a:p>
            <a:endParaRPr lang="mr-IN"/>
          </a:p>
        </p:txBody>
      </p:sp>
      <p:sp>
        <p:nvSpPr>
          <p:cNvPr id="6" name="Slide Number Placeholder 5"/>
          <p:cNvSpPr>
            <a:spLocks noGrp="1"/>
          </p:cNvSpPr>
          <p:nvPr>
            <p:ph type="sldNum" sz="quarter" idx="12"/>
          </p:nvPr>
        </p:nvSpPr>
        <p:spPr/>
        <p:txBody>
          <a:bodyPr/>
          <a:lstStyle>
            <a:extLst/>
          </a:lstStyle>
          <a:p>
            <a:fld id="{73CFCBBD-B4A6-4195-8A5F-612FA9CC111B}" type="slidenum">
              <a:rPr lang="mr-IN" smtClean="0"/>
              <a:pPr/>
              <a:t>‹#›</a:t>
            </a:fld>
            <a:endParaRPr lang="mr-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72CACB-A882-4F7B-A650-838F2D227DCB}" type="datetimeFigureOut">
              <a:rPr lang="mr-IN" smtClean="0"/>
              <a:pPr/>
              <a:t>05-03-2022</a:t>
            </a:fld>
            <a:endParaRPr lang="mr-IN"/>
          </a:p>
        </p:txBody>
      </p:sp>
      <p:sp>
        <p:nvSpPr>
          <p:cNvPr id="6" name="Footer Placeholder 5"/>
          <p:cNvSpPr>
            <a:spLocks noGrp="1"/>
          </p:cNvSpPr>
          <p:nvPr>
            <p:ph type="ftr" sz="quarter" idx="11"/>
          </p:nvPr>
        </p:nvSpPr>
        <p:spPr/>
        <p:txBody>
          <a:bodyPr/>
          <a:lstStyle>
            <a:extLst/>
          </a:lstStyle>
          <a:p>
            <a:endParaRPr lang="mr-IN"/>
          </a:p>
        </p:txBody>
      </p:sp>
      <p:sp>
        <p:nvSpPr>
          <p:cNvPr id="7" name="Slide Number Placeholder 6"/>
          <p:cNvSpPr>
            <a:spLocks noGrp="1"/>
          </p:cNvSpPr>
          <p:nvPr>
            <p:ph type="sldNum" sz="quarter" idx="12"/>
          </p:nvPr>
        </p:nvSpPr>
        <p:spPr/>
        <p:txBody>
          <a:bodyPr/>
          <a:lstStyle>
            <a:extLst/>
          </a:lstStyle>
          <a:p>
            <a:fld id="{73CFCBBD-B4A6-4195-8A5F-612FA9CC111B}" type="slidenum">
              <a:rPr lang="mr-IN" smtClean="0"/>
              <a:pPr/>
              <a:t>‹#›</a:t>
            </a:fld>
            <a:endParaRPr lang="mr-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72CACB-A882-4F7B-A650-838F2D227DCB}" type="datetimeFigureOut">
              <a:rPr lang="mr-IN" smtClean="0"/>
              <a:pPr/>
              <a:t>05-03-2022</a:t>
            </a:fld>
            <a:endParaRPr lang="mr-IN"/>
          </a:p>
        </p:txBody>
      </p:sp>
      <p:sp>
        <p:nvSpPr>
          <p:cNvPr id="8" name="Footer Placeholder 7"/>
          <p:cNvSpPr>
            <a:spLocks noGrp="1"/>
          </p:cNvSpPr>
          <p:nvPr>
            <p:ph type="ftr" sz="quarter" idx="11"/>
          </p:nvPr>
        </p:nvSpPr>
        <p:spPr/>
        <p:txBody>
          <a:bodyPr/>
          <a:lstStyle>
            <a:extLst/>
          </a:lstStyle>
          <a:p>
            <a:endParaRPr lang="mr-IN"/>
          </a:p>
        </p:txBody>
      </p:sp>
      <p:sp>
        <p:nvSpPr>
          <p:cNvPr id="9" name="Slide Number Placeholder 8"/>
          <p:cNvSpPr>
            <a:spLocks noGrp="1"/>
          </p:cNvSpPr>
          <p:nvPr>
            <p:ph type="sldNum" sz="quarter" idx="12"/>
          </p:nvPr>
        </p:nvSpPr>
        <p:spPr/>
        <p:txBody>
          <a:bodyPr/>
          <a:lstStyle>
            <a:extLst/>
          </a:lstStyle>
          <a:p>
            <a:fld id="{73CFCBBD-B4A6-4195-8A5F-612FA9CC111B}" type="slidenum">
              <a:rPr lang="mr-IN" smtClean="0"/>
              <a:pPr/>
              <a:t>‹#›</a:t>
            </a:fld>
            <a:endParaRPr lang="mr-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D72CACB-A882-4F7B-A650-838F2D227DCB}" type="datetimeFigureOut">
              <a:rPr lang="mr-IN" smtClean="0"/>
              <a:pPr/>
              <a:t>05-03-2022</a:t>
            </a:fld>
            <a:endParaRPr lang="mr-IN"/>
          </a:p>
        </p:txBody>
      </p:sp>
      <p:sp>
        <p:nvSpPr>
          <p:cNvPr id="4" name="Footer Placeholder 3"/>
          <p:cNvSpPr>
            <a:spLocks noGrp="1"/>
          </p:cNvSpPr>
          <p:nvPr>
            <p:ph type="ftr" sz="quarter" idx="11"/>
          </p:nvPr>
        </p:nvSpPr>
        <p:spPr/>
        <p:txBody>
          <a:bodyPr/>
          <a:lstStyle>
            <a:extLst/>
          </a:lstStyle>
          <a:p>
            <a:endParaRPr lang="mr-IN"/>
          </a:p>
        </p:txBody>
      </p:sp>
      <p:sp>
        <p:nvSpPr>
          <p:cNvPr id="5" name="Slide Number Placeholder 4"/>
          <p:cNvSpPr>
            <a:spLocks noGrp="1"/>
          </p:cNvSpPr>
          <p:nvPr>
            <p:ph type="sldNum" sz="quarter" idx="12"/>
          </p:nvPr>
        </p:nvSpPr>
        <p:spPr/>
        <p:txBody>
          <a:bodyPr/>
          <a:lstStyle>
            <a:extLst/>
          </a:lstStyle>
          <a:p>
            <a:fld id="{73CFCBBD-B4A6-4195-8A5F-612FA9CC111B}" type="slidenum">
              <a:rPr lang="mr-IN" smtClean="0"/>
              <a:pPr/>
              <a:t>‹#›</a:t>
            </a:fld>
            <a:endParaRPr lang="mr-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D72CACB-A882-4F7B-A650-838F2D227DCB}" type="datetimeFigureOut">
              <a:rPr lang="mr-IN" smtClean="0"/>
              <a:pPr/>
              <a:t>05-03-2022</a:t>
            </a:fld>
            <a:endParaRPr lang="mr-IN"/>
          </a:p>
        </p:txBody>
      </p:sp>
      <p:sp>
        <p:nvSpPr>
          <p:cNvPr id="3" name="Footer Placeholder 2"/>
          <p:cNvSpPr>
            <a:spLocks noGrp="1"/>
          </p:cNvSpPr>
          <p:nvPr>
            <p:ph type="ftr" sz="quarter" idx="11"/>
          </p:nvPr>
        </p:nvSpPr>
        <p:spPr/>
        <p:txBody>
          <a:bodyPr/>
          <a:lstStyle>
            <a:extLst/>
          </a:lstStyle>
          <a:p>
            <a:endParaRPr lang="mr-IN"/>
          </a:p>
        </p:txBody>
      </p:sp>
      <p:sp>
        <p:nvSpPr>
          <p:cNvPr id="4" name="Slide Number Placeholder 3"/>
          <p:cNvSpPr>
            <a:spLocks noGrp="1"/>
          </p:cNvSpPr>
          <p:nvPr>
            <p:ph type="sldNum" sz="quarter" idx="12"/>
          </p:nvPr>
        </p:nvSpPr>
        <p:spPr/>
        <p:txBody>
          <a:bodyPr/>
          <a:lstStyle>
            <a:extLst/>
          </a:lstStyle>
          <a:p>
            <a:fld id="{73CFCBBD-B4A6-4195-8A5F-612FA9CC111B}" type="slidenum">
              <a:rPr lang="mr-IN" smtClean="0"/>
              <a:pPr/>
              <a:t>‹#›</a:t>
            </a:fld>
            <a:endParaRPr lang="mr-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D72CACB-A882-4F7B-A650-838F2D227DCB}" type="datetimeFigureOut">
              <a:rPr lang="mr-IN" smtClean="0"/>
              <a:pPr/>
              <a:t>05-03-2022</a:t>
            </a:fld>
            <a:endParaRPr lang="mr-IN"/>
          </a:p>
        </p:txBody>
      </p:sp>
      <p:sp>
        <p:nvSpPr>
          <p:cNvPr id="6" name="Footer Placeholder 5"/>
          <p:cNvSpPr>
            <a:spLocks noGrp="1"/>
          </p:cNvSpPr>
          <p:nvPr>
            <p:ph type="ftr" sz="quarter" idx="11"/>
          </p:nvPr>
        </p:nvSpPr>
        <p:spPr/>
        <p:txBody>
          <a:bodyPr/>
          <a:lstStyle>
            <a:extLst/>
          </a:lstStyle>
          <a:p>
            <a:endParaRPr lang="mr-IN"/>
          </a:p>
        </p:txBody>
      </p:sp>
      <p:sp>
        <p:nvSpPr>
          <p:cNvPr id="7" name="Slide Number Placeholder 6"/>
          <p:cNvSpPr>
            <a:spLocks noGrp="1"/>
          </p:cNvSpPr>
          <p:nvPr>
            <p:ph type="sldNum" sz="quarter" idx="12"/>
          </p:nvPr>
        </p:nvSpPr>
        <p:spPr/>
        <p:txBody>
          <a:bodyPr/>
          <a:lstStyle>
            <a:extLst/>
          </a:lstStyle>
          <a:p>
            <a:fld id="{73CFCBBD-B4A6-4195-8A5F-612FA9CC111B}" type="slidenum">
              <a:rPr lang="mr-IN" smtClean="0"/>
              <a:pPr/>
              <a:t>‹#›</a:t>
            </a:fld>
            <a:endParaRPr lang="mr-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D72CACB-A882-4F7B-A650-838F2D227DCB}" type="datetimeFigureOut">
              <a:rPr lang="mr-IN" smtClean="0"/>
              <a:pPr/>
              <a:t>05-03-2022</a:t>
            </a:fld>
            <a:endParaRPr lang="mr-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mr-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3CFCBBD-B4A6-4195-8A5F-612FA9CC111B}" type="slidenum">
              <a:rPr lang="mr-IN" smtClean="0"/>
              <a:pPr/>
              <a:t>‹#›</a:t>
            </a:fld>
            <a:endParaRPr lang="mr-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D72CACB-A882-4F7B-A650-838F2D227DCB}" type="datetimeFigureOut">
              <a:rPr lang="mr-IN" smtClean="0"/>
              <a:pPr/>
              <a:t>05-03-2022</a:t>
            </a:fld>
            <a:endParaRPr lang="mr-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mr-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3CFCBBD-B4A6-4195-8A5F-612FA9CC111B}" type="slidenum">
              <a:rPr lang="mr-IN" smtClean="0"/>
              <a:pPr/>
              <a:t>‹#›</a:t>
            </a:fld>
            <a:endParaRPr lang="mr-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71480"/>
            <a:ext cx="7772400" cy="1829761"/>
          </a:xfrm>
        </p:spPr>
        <p:txBody>
          <a:bodyPr/>
          <a:lstStyle/>
          <a:p>
            <a:r>
              <a:rPr lang="en-US" dirty="0" smtClean="0">
                <a:latin typeface="Algerian" pitchFamily="82" charset="0"/>
              </a:rPr>
              <a:t>PLACEMENT  MANAGEMENT SYSTEM</a:t>
            </a:r>
            <a:endParaRPr lang="mr-IN" dirty="0">
              <a:latin typeface="Algerian" pitchFamily="82" charset="0"/>
            </a:endParaRPr>
          </a:p>
        </p:txBody>
      </p:sp>
      <p:sp>
        <p:nvSpPr>
          <p:cNvPr id="3" name="Subtitle 2"/>
          <p:cNvSpPr>
            <a:spLocks noGrp="1"/>
          </p:cNvSpPr>
          <p:nvPr>
            <p:ph type="subTitle" idx="1"/>
          </p:nvPr>
        </p:nvSpPr>
        <p:spPr>
          <a:xfrm>
            <a:off x="685800" y="3611606"/>
            <a:ext cx="7772400" cy="1817657"/>
          </a:xfrm>
        </p:spPr>
        <p:txBody>
          <a:bodyPr>
            <a:normAutofit/>
          </a:bodyPr>
          <a:lstStyle/>
          <a:p>
            <a:r>
              <a:rPr lang="en-US" sz="2000" dirty="0" smtClean="0">
                <a:latin typeface="Algerian" pitchFamily="82" charset="0"/>
              </a:rPr>
              <a:t>Developed By:</a:t>
            </a:r>
          </a:p>
          <a:p>
            <a:r>
              <a:rPr lang="en-US" sz="2000" dirty="0" smtClean="0">
                <a:latin typeface="Algerian" pitchFamily="82" charset="0"/>
              </a:rPr>
              <a:t> Pinal  </a:t>
            </a:r>
            <a:r>
              <a:rPr lang="en-US" sz="2000" dirty="0" err="1" smtClean="0">
                <a:latin typeface="Algerian" pitchFamily="82" charset="0"/>
              </a:rPr>
              <a:t>Dandgavhal</a:t>
            </a:r>
            <a:endParaRPr lang="en-US" sz="2000" dirty="0" smtClean="0">
              <a:latin typeface="Algerian" pitchFamily="82" charset="0"/>
            </a:endParaRPr>
          </a:p>
          <a:p>
            <a:r>
              <a:rPr lang="en-US" sz="2000" dirty="0" err="1" smtClean="0">
                <a:latin typeface="Algerian" pitchFamily="82" charset="0"/>
              </a:rPr>
              <a:t>Unnati</a:t>
            </a:r>
            <a:r>
              <a:rPr lang="en-US" sz="2000" dirty="0" smtClean="0">
                <a:latin typeface="Algerian" pitchFamily="82" charset="0"/>
              </a:rPr>
              <a:t> </a:t>
            </a:r>
            <a:r>
              <a:rPr lang="en-US" sz="2000" dirty="0" err="1" smtClean="0">
                <a:latin typeface="Algerian" pitchFamily="82" charset="0"/>
              </a:rPr>
              <a:t>Kamble</a:t>
            </a:r>
            <a:endParaRPr lang="en-US" sz="2000" dirty="0" smtClean="0">
              <a:latin typeface="Algerian" pitchFamily="82" charset="0"/>
            </a:endParaRPr>
          </a:p>
          <a:p>
            <a:r>
              <a:rPr lang="en-US" sz="2000" dirty="0" err="1" smtClean="0">
                <a:latin typeface="Algerian" pitchFamily="82" charset="0"/>
              </a:rPr>
              <a:t>Mokshda</a:t>
            </a:r>
            <a:r>
              <a:rPr lang="en-US" sz="2000" dirty="0" smtClean="0">
                <a:latin typeface="Algerian" pitchFamily="82" charset="0"/>
              </a:rPr>
              <a:t> </a:t>
            </a:r>
            <a:r>
              <a:rPr lang="en-US" sz="2000" dirty="0" err="1" smtClean="0">
                <a:latin typeface="Algerian" pitchFamily="82" charset="0"/>
              </a:rPr>
              <a:t>Kolte</a:t>
            </a:r>
            <a:endParaRPr lang="mr-IN" sz="20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IN" sz="1600" dirty="0" smtClean="0">
                <a:latin typeface="Times New Roman" pitchFamily="18" charset="0"/>
                <a:cs typeface="Times New Roman" pitchFamily="18" charset="0"/>
              </a:rPr>
              <a:t>A jobseeker or candidate is a person who is looking for a viable employment (job) opportunity. This    placement  system portal provides ample employment opportunities to these jobseekers. To get a job through the our portal as a jobseeker, you need to first register yourself on the portal. The registration allows you to search and apply for jobs on the portal. </a:t>
            </a:r>
          </a:p>
          <a:p>
            <a:pPr>
              <a:lnSpc>
                <a:spcPct val="150000"/>
              </a:lnSpc>
              <a:buNone/>
            </a:pPr>
            <a:endParaRPr lang="en-IN" sz="1600" b="1" dirty="0" smtClean="0">
              <a:latin typeface="Times New Roman" pitchFamily="18" charset="0"/>
              <a:cs typeface="Times New Roman" pitchFamily="18" charset="0"/>
            </a:endParaRPr>
          </a:p>
          <a:p>
            <a:pPr>
              <a:lnSpc>
                <a:spcPct val="150000"/>
              </a:lnSpc>
              <a:buNone/>
            </a:pPr>
            <a:r>
              <a:rPr lang="en-IN" sz="1600" b="1" dirty="0" smtClean="0">
                <a:latin typeface="Times New Roman" pitchFamily="18" charset="0"/>
                <a:cs typeface="Times New Roman" pitchFamily="18" charset="0"/>
              </a:rPr>
              <a:t>The jobseeker module covers the following functionality.</a:t>
            </a:r>
          </a:p>
          <a:p>
            <a:pPr>
              <a:lnSpc>
                <a:spcPct val="150000"/>
              </a:lnSpc>
              <a:buNone/>
            </a:pPr>
            <a:endParaRPr lang="en-IN" sz="1600" dirty="0" smtClean="0">
              <a:latin typeface="Times New Roman" pitchFamily="18" charset="0"/>
              <a:cs typeface="Times New Roman" pitchFamily="18" charset="0"/>
            </a:endParaRPr>
          </a:p>
          <a:p>
            <a:r>
              <a:rPr lang="en-IN" sz="1600" dirty="0" smtClean="0"/>
              <a:t>Access the Application</a:t>
            </a:r>
          </a:p>
          <a:p>
            <a:r>
              <a:rPr lang="en-IN" sz="1600" dirty="0" smtClean="0"/>
              <a:t>Signup/Registration  </a:t>
            </a:r>
          </a:p>
          <a:p>
            <a:r>
              <a:rPr lang="en-IN" sz="1600" dirty="0" smtClean="0"/>
              <a:t>Log in using username and password </a:t>
            </a:r>
          </a:p>
          <a:p>
            <a:r>
              <a:rPr lang="en-IN" sz="1600" dirty="0" smtClean="0"/>
              <a:t> View Jobs </a:t>
            </a:r>
          </a:p>
          <a:p>
            <a:r>
              <a:rPr lang="en-IN" sz="1600" dirty="0" smtClean="0"/>
              <a:t> Jobs Applied </a:t>
            </a:r>
            <a:endParaRPr lang="mr-IN" sz="1600" dirty="0">
              <a:latin typeface="Times New Roman" pitchFamily="18" charset="0"/>
            </a:endParaRPr>
          </a:p>
        </p:txBody>
      </p:sp>
      <p:sp>
        <p:nvSpPr>
          <p:cNvPr id="3" name="Title 2"/>
          <p:cNvSpPr>
            <a:spLocks noGrp="1"/>
          </p:cNvSpPr>
          <p:nvPr>
            <p:ph type="title"/>
          </p:nvPr>
        </p:nvSpPr>
        <p:spPr/>
        <p:txBody>
          <a:bodyPr/>
          <a:lstStyle/>
          <a:p>
            <a:r>
              <a:rPr lang="en-US" dirty="0" err="1" smtClean="0"/>
              <a:t>JobSeeker</a:t>
            </a:r>
            <a:r>
              <a:rPr lang="en-US" dirty="0" smtClean="0"/>
              <a:t> Module</a:t>
            </a:r>
            <a:endParaRPr lang="mr-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a:t>
            </a:r>
            <a:endParaRPr lang="mr-IN" dirty="0"/>
          </a:p>
        </p:txBody>
      </p:sp>
      <p:pic>
        <p:nvPicPr>
          <p:cNvPr id="2050" name="Picture 2" descr="C:\Users\ADMIN\Downloads\usecase diagram (jobseeker).png"/>
          <p:cNvPicPr>
            <a:picLocks noGrp="1" noChangeAspect="1" noChangeArrowheads="1"/>
          </p:cNvPicPr>
          <p:nvPr>
            <p:ph idx="1"/>
          </p:nvPr>
        </p:nvPicPr>
        <p:blipFill>
          <a:blip r:embed="rId2"/>
          <a:srcRect/>
          <a:stretch>
            <a:fillRect/>
          </a:stretch>
        </p:blipFill>
        <p:spPr bwMode="auto">
          <a:xfrm>
            <a:off x="457200" y="1142984"/>
            <a:ext cx="8229600" cy="437690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72518" cy="4525963"/>
          </a:xfrm>
        </p:spPr>
        <p:txBody>
          <a:bodyPr>
            <a:normAutofit/>
          </a:bodyPr>
          <a:lstStyle/>
          <a:p>
            <a:pPr algn="just">
              <a:lnSpc>
                <a:spcPct val="150000"/>
              </a:lnSpc>
              <a:buNone/>
            </a:pPr>
            <a:r>
              <a:rPr lang="en-IN" sz="2400" dirty="0" smtClean="0">
                <a:latin typeface="Times New Roman" pitchFamily="18" charset="0"/>
                <a:cs typeface="Times New Roman" pitchFamily="18" charset="0"/>
              </a:rPr>
              <a:t>In this module recruiter can  login using username and password. and verifying the jobseekers details.</a:t>
            </a:r>
          </a:p>
          <a:p>
            <a:pPr algn="just">
              <a:lnSpc>
                <a:spcPct val="150000"/>
              </a:lnSpc>
              <a:buNone/>
            </a:pPr>
            <a:r>
              <a:rPr lang="en-IN" sz="2400" dirty="0" smtClean="0">
                <a:latin typeface="Times New Roman" pitchFamily="18" charset="0"/>
                <a:cs typeface="Times New Roman" pitchFamily="18" charset="0"/>
              </a:rPr>
              <a:t>If jobseeker details is fit for the job role then interview will be scheduled for that jobseeker person. If it is not match with company requirements then application will be rejected </a:t>
            </a:r>
            <a:endParaRPr lang="mr-IN" sz="2400" dirty="0">
              <a:latin typeface="Times New Roman" pitchFamily="18" charset="0"/>
            </a:endParaRPr>
          </a:p>
        </p:txBody>
      </p:sp>
      <p:sp>
        <p:nvSpPr>
          <p:cNvPr id="3" name="Title 2"/>
          <p:cNvSpPr>
            <a:spLocks noGrp="1"/>
          </p:cNvSpPr>
          <p:nvPr>
            <p:ph type="title"/>
          </p:nvPr>
        </p:nvSpPr>
        <p:spPr/>
        <p:txBody>
          <a:bodyPr/>
          <a:lstStyle/>
          <a:p>
            <a:r>
              <a:rPr lang="en-US" dirty="0" smtClean="0"/>
              <a:t>Recruiter Module</a:t>
            </a:r>
            <a:endParaRPr lang="mr-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mr-IN" dirty="0"/>
          </a:p>
        </p:txBody>
      </p:sp>
      <p:pic>
        <p:nvPicPr>
          <p:cNvPr id="3074" name="Picture 2" descr="C:\Users\ADMIN\Downloads\Use case diagram (recruiter).png"/>
          <p:cNvPicPr>
            <a:picLocks noGrp="1" noChangeAspect="1" noChangeArrowheads="1"/>
          </p:cNvPicPr>
          <p:nvPr>
            <p:ph idx="1"/>
          </p:nvPr>
        </p:nvPicPr>
        <p:blipFill>
          <a:blip r:embed="rId2"/>
          <a:srcRect/>
          <a:stretch>
            <a:fillRect/>
          </a:stretch>
        </p:blipFill>
        <p:spPr bwMode="auto">
          <a:xfrm>
            <a:off x="457200" y="1357298"/>
            <a:ext cx="8686800" cy="464347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 Diagram</a:t>
            </a:r>
            <a:endParaRPr lang="mr-IN"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96341"/>
            <a:ext cx="8229600" cy="389555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Screenshots:</a:t>
            </a:r>
            <a:endParaRPr lang="mr-IN" dirty="0"/>
          </a:p>
        </p:txBody>
      </p:sp>
      <p:sp>
        <p:nvSpPr>
          <p:cNvPr id="5" name="Content Placeholder 4"/>
          <p:cNvSpPr>
            <a:spLocks noGrp="1"/>
          </p:cNvSpPr>
          <p:nvPr>
            <p:ph idx="1"/>
          </p:nvPr>
        </p:nvSpPr>
        <p:spPr/>
        <p:txBody>
          <a:bodyPr/>
          <a:lstStyle/>
          <a:p>
            <a:endParaRPr lang="mr-IN"/>
          </a:p>
        </p:txBody>
      </p:sp>
      <p:pic>
        <p:nvPicPr>
          <p:cNvPr id="4099" name="Picture 3" descr="C:\Users\ADMIN\Downloads\adminhomenew.jpg"/>
          <p:cNvPicPr>
            <a:picLocks noChangeAspect="1" noChangeArrowheads="1"/>
          </p:cNvPicPr>
          <p:nvPr/>
        </p:nvPicPr>
        <p:blipFill>
          <a:blip r:embed="rId2"/>
          <a:srcRect/>
          <a:stretch>
            <a:fillRect/>
          </a:stretch>
        </p:blipFill>
        <p:spPr bwMode="auto">
          <a:xfrm>
            <a:off x="500034" y="1571612"/>
            <a:ext cx="7018413" cy="394593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Admin Login:</a:t>
            </a:r>
            <a:endParaRPr lang="mr-IN" dirty="0"/>
          </a:p>
        </p:txBody>
      </p:sp>
      <p:pic>
        <p:nvPicPr>
          <p:cNvPr id="9218" name="Picture 2" descr="C:\Users\ADMIN\Downloads\adminlogin.jpg"/>
          <p:cNvPicPr>
            <a:picLocks noGrp="1" noChangeAspect="1" noChangeArrowheads="1"/>
          </p:cNvPicPr>
          <p:nvPr>
            <p:ph idx="1"/>
          </p:nvPr>
        </p:nvPicPr>
        <p:blipFill>
          <a:blip r:embed="rId2"/>
          <a:srcRect/>
          <a:stretch>
            <a:fillRect/>
          </a:stretch>
        </p:blipFill>
        <p:spPr bwMode="auto">
          <a:xfrm>
            <a:off x="457200" y="1621429"/>
            <a:ext cx="8229600" cy="424538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Admin Home Page:</a:t>
            </a:r>
            <a:endParaRPr lang="mr-IN" dirty="0"/>
          </a:p>
        </p:txBody>
      </p:sp>
      <p:pic>
        <p:nvPicPr>
          <p:cNvPr id="10242" name="Picture 2" descr="C:\Users\ADMIN\Downloads\adminindex.jp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JobSeeker</a:t>
            </a:r>
            <a:r>
              <a:rPr lang="en-US" dirty="0" smtClean="0"/>
              <a:t> Home Page:</a:t>
            </a:r>
            <a:endParaRPr lang="mr-IN" dirty="0"/>
          </a:p>
        </p:txBody>
      </p:sp>
      <p:pic>
        <p:nvPicPr>
          <p:cNvPr id="11266" name="Picture 2" descr="C:\Users\ADMIN\Downloads\jobseekerhome.jpg"/>
          <p:cNvPicPr>
            <a:picLocks noGrp="1" noChangeAspect="1" noChangeArrowheads="1"/>
          </p:cNvPicPr>
          <p:nvPr>
            <p:ph idx="1"/>
          </p:nvPr>
        </p:nvPicPr>
        <p:blipFill>
          <a:blip r:embed="rId2"/>
          <a:srcRect/>
          <a:stretch>
            <a:fillRect/>
          </a:stretch>
        </p:blipFill>
        <p:spPr bwMode="auto">
          <a:xfrm>
            <a:off x="457200" y="1612646"/>
            <a:ext cx="8229600" cy="426294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JobSeeker</a:t>
            </a:r>
            <a:r>
              <a:rPr lang="en-US" dirty="0" smtClean="0"/>
              <a:t> Registration:</a:t>
            </a:r>
            <a:endParaRPr lang="mr-IN" dirty="0"/>
          </a:p>
        </p:txBody>
      </p:sp>
      <p:pic>
        <p:nvPicPr>
          <p:cNvPr id="5122" name="Picture 2" descr="C:\Users\ADMIN\Downloads\jobseekersignup.jpg"/>
          <p:cNvPicPr>
            <a:picLocks noGrp="1" noChangeAspect="1" noChangeArrowheads="1"/>
          </p:cNvPicPr>
          <p:nvPr>
            <p:ph idx="1"/>
          </p:nvPr>
        </p:nvPicPr>
        <p:blipFill>
          <a:blip r:embed="rId2"/>
          <a:srcRect/>
          <a:stretch>
            <a:fillRect/>
          </a:stretch>
        </p:blipFill>
        <p:spPr bwMode="auto">
          <a:xfrm>
            <a:off x="457200" y="1599786"/>
            <a:ext cx="8229600" cy="428866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600" dirty="0" smtClean="0">
                <a:latin typeface="Times New Roman" pitchFamily="18" charset="0"/>
                <a:cs typeface="Times New Roman" pitchFamily="18" charset="0"/>
              </a:rPr>
              <a:t>Job portals are sites where you can promote jobs and search for new jobs. They are an important part of almost every hiring procedure, and using them efficiently will interpret into qualified candidates for moderately low costs. So, below we have listed some benefits for both recruiters and job seekers for using job portals to find a job and promote job opening for the specific companies.</a:t>
            </a:r>
          </a:p>
          <a:p>
            <a:pPr>
              <a:buNone/>
            </a:pPr>
            <a:r>
              <a:rPr lang="en-IN" sz="1600" dirty="0" smtClean="0">
                <a:latin typeface="Times New Roman" pitchFamily="18" charset="0"/>
                <a:cs typeface="Times New Roman" pitchFamily="18" charset="0"/>
              </a:rPr>
              <a:t/>
            </a:r>
            <a:br>
              <a:rPr lang="en-IN" sz="16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Job seekers can easily contact an extensive collection of job vacancies through job search engines, at their phase. Away from that, most job portals have filters which help users slight down results. This trait makes it easier for job seekers to decide on a specific career. Equally, online job search sites can help employers pace up their hiring process. It would be easy for recruiters or hiring managers to verify job applications online than physically scan printed resumes. Hence, job portals help them save time and endeavour.</a:t>
            </a:r>
            <a:endParaRPr lang="mr-IN" sz="1600" dirty="0">
              <a:latin typeface="Times New Roman" pitchFamily="18" charset="0"/>
            </a:endParaRPr>
          </a:p>
        </p:txBody>
      </p:sp>
      <p:sp>
        <p:nvSpPr>
          <p:cNvPr id="3" name="Title 2"/>
          <p:cNvSpPr>
            <a:spLocks noGrp="1"/>
          </p:cNvSpPr>
          <p:nvPr>
            <p:ph type="title"/>
          </p:nvPr>
        </p:nvSpPr>
        <p:spPr/>
        <p:txBody>
          <a:bodyPr/>
          <a:lstStyle/>
          <a:p>
            <a:r>
              <a:rPr lang="en-US" sz="2000" dirty="0" smtClean="0"/>
              <a:t>INTRODUCTION</a:t>
            </a:r>
            <a:endParaRPr lang="mr-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JobSeker</a:t>
            </a:r>
            <a:r>
              <a:rPr lang="en-US" dirty="0" smtClean="0"/>
              <a:t> Login</a:t>
            </a:r>
            <a:endParaRPr lang="mr-IN" dirty="0"/>
          </a:p>
        </p:txBody>
      </p:sp>
      <p:pic>
        <p:nvPicPr>
          <p:cNvPr id="6146" name="Picture 2" descr="C:\Users\ADMIN\Downloads\jobseekerlogin.jpg"/>
          <p:cNvPicPr>
            <a:picLocks noGrp="1" noChangeAspect="1" noChangeArrowheads="1"/>
          </p:cNvPicPr>
          <p:nvPr>
            <p:ph idx="1"/>
          </p:nvPr>
        </p:nvPicPr>
        <p:blipFill>
          <a:blip r:embed="rId2"/>
          <a:srcRect/>
          <a:stretch>
            <a:fillRect/>
          </a:stretch>
        </p:blipFill>
        <p:spPr bwMode="auto">
          <a:xfrm>
            <a:off x="457200" y="1501055"/>
            <a:ext cx="8229600" cy="448612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Company List:</a:t>
            </a:r>
            <a:endParaRPr lang="mr-IN" dirty="0"/>
          </a:p>
        </p:txBody>
      </p:sp>
      <p:pic>
        <p:nvPicPr>
          <p:cNvPr id="7170" name="Picture 2" descr="C:\Users\ADMIN\Downloads\jobseekerlist.jp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Recruiter Home Page:</a:t>
            </a:r>
            <a:endParaRPr lang="mr-IN" dirty="0"/>
          </a:p>
        </p:txBody>
      </p:sp>
      <p:pic>
        <p:nvPicPr>
          <p:cNvPr id="8194" name="Picture 2" descr="C:\Users\ADMIN\Downloads\recruiterhome.jp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Verify </a:t>
            </a:r>
            <a:r>
              <a:rPr lang="en-US" dirty="0" err="1" smtClean="0"/>
              <a:t>JobSeeker</a:t>
            </a:r>
            <a:r>
              <a:rPr lang="en-US" dirty="0" smtClean="0"/>
              <a:t>:</a:t>
            </a:r>
            <a:endParaRPr lang="mr-IN" dirty="0"/>
          </a:p>
        </p:txBody>
      </p:sp>
      <p:pic>
        <p:nvPicPr>
          <p:cNvPr id="13314" name="Picture 2" descr="C:\Users\ADMIN\Downloads\recuruiterlogin.jp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mr-IN"/>
          </a:p>
        </p:txBody>
      </p:sp>
      <p:pic>
        <p:nvPicPr>
          <p:cNvPr id="12290" name="Picture 2" descr="C:\Users\ADMIN\Downloads\verifyjobseeker.jp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It has the facility of maintaining the details of the </a:t>
            </a:r>
            <a:r>
              <a:rPr lang="en-IN" dirty="0" err="1" smtClean="0"/>
              <a:t>joobseeker</a:t>
            </a:r>
            <a:r>
              <a:rPr lang="en-IN" dirty="0" smtClean="0"/>
              <a:t>, thereby reducing the manual work. It will save time and energy which are searching jobs in newspaper or news . Placement Management System can be accessed throughout the jobseeker with proper login provided.</a:t>
            </a:r>
            <a:endParaRPr lang="mr-IN" dirty="0"/>
          </a:p>
        </p:txBody>
      </p:sp>
      <p:sp>
        <p:nvSpPr>
          <p:cNvPr id="3" name="Title 2"/>
          <p:cNvSpPr>
            <a:spLocks noGrp="1"/>
          </p:cNvSpPr>
          <p:nvPr>
            <p:ph type="title"/>
          </p:nvPr>
        </p:nvSpPr>
        <p:spPr/>
        <p:txBody>
          <a:bodyPr/>
          <a:lstStyle/>
          <a:p>
            <a:r>
              <a:rPr lang="en-US" dirty="0" smtClean="0"/>
              <a:t>Conclusion:</a:t>
            </a:r>
            <a:endParaRPr lang="mr-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sz="1600" b="1" dirty="0" smtClean="0">
                <a:latin typeface="Times New Roman" pitchFamily="18" charset="0"/>
                <a:cs typeface="Times New Roman" pitchFamily="18" charset="0"/>
              </a:rPr>
              <a:t>Getting Job Alerts:   </a:t>
            </a:r>
            <a:r>
              <a:rPr lang="en-IN" sz="1600" dirty="0" smtClean="0">
                <a:latin typeface="Times New Roman" pitchFamily="18" charset="0"/>
                <a:cs typeface="Times New Roman" pitchFamily="18" charset="0"/>
              </a:rPr>
              <a:t>A superior job portal provides standard job alerts whenever there are job openings for you. This way, you won’t neglect a chance to be valid for your target job and bound to start your career. Also, you can discover more posts to increase better options.</a:t>
            </a:r>
          </a:p>
          <a:p>
            <a:r>
              <a:rPr lang="en-IN" sz="1600" b="1" dirty="0" smtClean="0">
                <a:latin typeface="Times New Roman" pitchFamily="18" charset="0"/>
                <a:cs typeface="Times New Roman" pitchFamily="18" charset="0"/>
              </a:rPr>
              <a:t>Classified:</a:t>
            </a: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Once you register in a job portal, all your achievements, skills, and individual details will be reserved privately. This will be kept secure unless you let them split your details to your future employers. Also, job portals keep your job search narration classified which permits you to do the task surreptitiously.</a:t>
            </a:r>
          </a:p>
          <a:p>
            <a:r>
              <a:rPr lang="en-IN" sz="1600" b="1" dirty="0" smtClean="0">
                <a:latin typeface="Times New Roman" pitchFamily="18" charset="0"/>
                <a:cs typeface="Times New Roman" pitchFamily="18" charset="0"/>
              </a:rPr>
              <a:t>More job opportunities:</a:t>
            </a: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Job portals offer a full collection of job choices from top companies. It means you have a superior chance of searching the job you want anywhere and however; you want it.</a:t>
            </a:r>
          </a:p>
          <a:p>
            <a:r>
              <a:rPr lang="en-IN" sz="1600" b="1" dirty="0" smtClean="0">
                <a:latin typeface="Times New Roman" pitchFamily="18" charset="0"/>
                <a:cs typeface="Times New Roman" pitchFamily="18" charset="0"/>
              </a:rPr>
              <a:t>Resourceful:</a:t>
            </a: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With these portals, you can be relevant for a job effortlessly. Instead of going to your intention firm, you can submit your resume online. After submitting, you can relax, and wait for your future employers to take action.</a:t>
            </a:r>
          </a:p>
          <a:p>
            <a:r>
              <a:rPr lang="en-IN" sz="1600" dirty="0" smtClean="0">
                <a:latin typeface="Times New Roman" pitchFamily="18" charset="0"/>
                <a:cs typeface="Times New Roman" pitchFamily="18" charset="0"/>
              </a:rPr>
              <a:t/>
            </a:r>
            <a:br>
              <a:rPr lang="en-IN" sz="1600" dirty="0" smtClean="0">
                <a:latin typeface="Times New Roman" pitchFamily="18" charset="0"/>
                <a:cs typeface="Times New Roman" pitchFamily="18" charset="0"/>
              </a:rPr>
            </a:br>
            <a:endParaRPr lang="mr-IN" sz="1600" dirty="0">
              <a:latin typeface="Times New Roman" pitchFamily="18" charset="0"/>
            </a:endParaRPr>
          </a:p>
        </p:txBody>
      </p:sp>
      <p:sp>
        <p:nvSpPr>
          <p:cNvPr id="3" name="Title 2"/>
          <p:cNvSpPr>
            <a:spLocks noGrp="1"/>
          </p:cNvSpPr>
          <p:nvPr>
            <p:ph type="title"/>
          </p:nvPr>
        </p:nvSpPr>
        <p:spPr/>
        <p:txBody>
          <a:bodyPr>
            <a:normAutofit/>
          </a:bodyPr>
          <a:lstStyle/>
          <a:p>
            <a:r>
              <a:rPr lang="en-IN" sz="2800" dirty="0" smtClean="0">
                <a:solidFill>
                  <a:srgbClr val="002060"/>
                </a:solidFill>
                <a:effectLst/>
                <a:latin typeface="Times New Roman" pitchFamily="18" charset="0"/>
                <a:cs typeface="Times New Roman" pitchFamily="18" charset="0"/>
              </a:rPr>
              <a:t>Benefits of Using Job Portals for Job Seekers</a:t>
            </a:r>
            <a:br>
              <a:rPr lang="en-IN" sz="2800" dirty="0" smtClean="0">
                <a:solidFill>
                  <a:srgbClr val="002060"/>
                </a:solidFill>
                <a:effectLst/>
                <a:latin typeface="Times New Roman" pitchFamily="18" charset="0"/>
                <a:cs typeface="Times New Roman" pitchFamily="18" charset="0"/>
              </a:rPr>
            </a:br>
            <a:endParaRPr lang="mr-IN" sz="2800" dirty="0">
              <a:solidFill>
                <a:srgbClr val="002060"/>
              </a:solidFill>
              <a:effectLst/>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329642" cy="4935745"/>
          </a:xfrm>
        </p:spPr>
        <p:txBody>
          <a:bodyPr>
            <a:noAutofit/>
          </a:bodyPr>
          <a:lstStyle/>
          <a:p>
            <a:pPr algn="just">
              <a:lnSpc>
                <a:spcPct val="170000"/>
              </a:lnSpc>
            </a:pPr>
            <a:r>
              <a:rPr lang="en-IN" sz="1400" b="1" dirty="0" smtClean="0">
                <a:latin typeface="Times New Roman" pitchFamily="18" charset="0"/>
                <a:cs typeface="Times New Roman" pitchFamily="18" charset="0"/>
              </a:rPr>
              <a:t>Promote Firm’s Name:</a:t>
            </a:r>
            <a:endParaRPr lang="en-IN" sz="1400" dirty="0" smtClean="0">
              <a:latin typeface="Times New Roman" pitchFamily="18" charset="0"/>
              <a:cs typeface="Times New Roman" pitchFamily="18" charset="0"/>
            </a:endParaRPr>
          </a:p>
          <a:p>
            <a:pPr algn="just">
              <a:lnSpc>
                <a:spcPct val="170000"/>
              </a:lnSpc>
            </a:pPr>
            <a:r>
              <a:rPr lang="en-IN" sz="1400" dirty="0" smtClean="0">
                <a:latin typeface="Times New Roman" pitchFamily="18" charset="0"/>
                <a:cs typeface="Times New Roman" pitchFamily="18" charset="0"/>
              </a:rPr>
              <a:t>Job portals give you a possibility to encourage your firm in a better beam. When a job seeker explores job opportunities, the first fixation they’ll ensure is your firm’s background. They’d want to know what sort of work culture, environment, and career development opportunities you have. With that, a job portal will give your firm an optimistic impression.</a:t>
            </a:r>
          </a:p>
          <a:p>
            <a:pPr algn="just">
              <a:lnSpc>
                <a:spcPct val="170000"/>
              </a:lnSpc>
            </a:pPr>
            <a:r>
              <a:rPr lang="en-IN" sz="1400" b="1" dirty="0" smtClean="0">
                <a:latin typeface="Times New Roman" pitchFamily="18" charset="0"/>
                <a:cs typeface="Times New Roman" pitchFamily="18" charset="0"/>
              </a:rPr>
              <a:t>The easy way of choosing candidates:</a:t>
            </a:r>
            <a:endParaRPr lang="en-IN" sz="1400" dirty="0" smtClean="0">
              <a:latin typeface="Times New Roman" pitchFamily="18" charset="0"/>
              <a:cs typeface="Times New Roman" pitchFamily="18" charset="0"/>
            </a:endParaRPr>
          </a:p>
          <a:p>
            <a:pPr algn="just">
              <a:lnSpc>
                <a:spcPct val="170000"/>
              </a:lnSpc>
            </a:pPr>
            <a:r>
              <a:rPr lang="en-IN" sz="1400" dirty="0" smtClean="0">
                <a:latin typeface="Times New Roman" pitchFamily="18" charset="0"/>
                <a:cs typeface="Times New Roman" pitchFamily="18" charset="0"/>
              </a:rPr>
              <a:t>As a recruiter, your aim is to fill your company with the most excellent people. Using a job portal in your hiring procedure makes it easier for you to choose the best applicant for the job. With this, you’ll have a record of applicants with your necessary skills, achievements, and experience.</a:t>
            </a:r>
          </a:p>
          <a:p>
            <a:pPr algn="just">
              <a:lnSpc>
                <a:spcPct val="170000"/>
              </a:lnSpc>
            </a:pP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endParaRPr lang="mr-IN" sz="1400" dirty="0">
              <a:latin typeface="Times New Roman" pitchFamily="18" charset="0"/>
            </a:endParaRPr>
          </a:p>
        </p:txBody>
      </p:sp>
      <p:sp>
        <p:nvSpPr>
          <p:cNvPr id="3" name="Title 2"/>
          <p:cNvSpPr>
            <a:spLocks noGrp="1"/>
          </p:cNvSpPr>
          <p:nvPr>
            <p:ph type="title"/>
          </p:nvPr>
        </p:nvSpPr>
        <p:spPr/>
        <p:txBody>
          <a:bodyPr>
            <a:normAutofit/>
          </a:bodyPr>
          <a:lstStyle/>
          <a:p>
            <a:r>
              <a:rPr lang="en-IN" sz="2000" dirty="0" smtClean="0">
                <a:solidFill>
                  <a:schemeClr val="tx1"/>
                </a:solidFill>
                <a:effectLst/>
                <a:latin typeface="Times New Roman" pitchFamily="18" charset="0"/>
                <a:cs typeface="Times New Roman" pitchFamily="18" charset="0"/>
              </a:rPr>
              <a:t>Benefits of Using Job Portals for Recruiters</a:t>
            </a:r>
            <a:br>
              <a:rPr lang="en-IN" sz="2000" dirty="0" smtClean="0">
                <a:solidFill>
                  <a:schemeClr val="tx1"/>
                </a:solidFill>
                <a:effectLst/>
                <a:latin typeface="Times New Roman" pitchFamily="18" charset="0"/>
                <a:cs typeface="Times New Roman" pitchFamily="18" charset="0"/>
              </a:rPr>
            </a:br>
            <a:endParaRPr lang="mr-IN" sz="2000" dirty="0">
              <a:solidFill>
                <a:schemeClr val="tx1"/>
              </a:solidFill>
              <a:effectLst/>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Front end: </a:t>
            </a:r>
          </a:p>
          <a:p>
            <a:r>
              <a:rPr lang="en-US" sz="2800" dirty="0" smtClean="0">
                <a:latin typeface="Times New Roman" pitchFamily="18" charset="0"/>
                <a:cs typeface="Times New Roman" pitchFamily="18" charset="0"/>
              </a:rPr>
              <a:t>  HTML,</a:t>
            </a:r>
          </a:p>
          <a:p>
            <a:r>
              <a:rPr lang="en-US" sz="2800" dirty="0" smtClean="0">
                <a:latin typeface="Times New Roman" pitchFamily="18" charset="0"/>
                <a:cs typeface="Times New Roman" pitchFamily="18" charset="0"/>
              </a:rPr>
              <a:t> CSS</a:t>
            </a:r>
          </a:p>
          <a:p>
            <a:r>
              <a:rPr lang="en-US" sz="2800" dirty="0" err="1" smtClean="0">
                <a:latin typeface="Times New Roman" pitchFamily="18" charset="0"/>
                <a:cs typeface="Times New Roman" pitchFamily="18" charset="0"/>
              </a:rPr>
              <a:t>BootStrap</a:t>
            </a: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Back end: </a:t>
            </a:r>
          </a:p>
          <a:p>
            <a:pPr>
              <a:buNone/>
            </a:pPr>
            <a:r>
              <a:rPr lang="en-US" sz="2800" dirty="0" smtClean="0">
                <a:latin typeface="Times New Roman" pitchFamily="18" charset="0"/>
                <a:cs typeface="Times New Roman" pitchFamily="18" charset="0"/>
              </a:rPr>
              <a:t>JAVA, </a:t>
            </a:r>
            <a:r>
              <a:rPr lang="en-US" sz="2800" dirty="0" err="1" smtClean="0">
                <a:latin typeface="Times New Roman" pitchFamily="18" charset="0"/>
                <a:cs typeface="Times New Roman" pitchFamily="18" charset="0"/>
              </a:rPr>
              <a:t>MySQL</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endParaRPr lang="mr-IN" dirty="0"/>
          </a:p>
        </p:txBody>
      </p:sp>
      <p:sp>
        <p:nvSpPr>
          <p:cNvPr id="3" name="Title 2"/>
          <p:cNvSpPr>
            <a:spLocks noGrp="1"/>
          </p:cNvSpPr>
          <p:nvPr>
            <p:ph type="title"/>
          </p:nvPr>
        </p:nvSpPr>
        <p:spPr/>
        <p:txBody>
          <a:bodyPr>
            <a:noAutofit/>
          </a:bodyPr>
          <a:lstStyle/>
          <a:p>
            <a:r>
              <a:rPr lang="en-US" sz="2800" dirty="0" smtClean="0">
                <a:latin typeface="Times New Roman" pitchFamily="18" charset="0"/>
                <a:cs typeface="Times New Roman" pitchFamily="18" charset="0"/>
              </a:rPr>
              <a:t>Technology is Used:</a:t>
            </a:r>
            <a:r>
              <a:rPr lang="en-US" sz="1100" dirty="0" smtClean="0">
                <a:latin typeface="Times New Roman" pitchFamily="18" charset="0"/>
                <a:cs typeface="Times New Roman" pitchFamily="18" charset="0"/>
              </a:rPr>
              <a:t/>
            </a:r>
            <a:br>
              <a:rPr lang="en-US" sz="1100" dirty="0" smtClean="0">
                <a:latin typeface="Times New Roman" pitchFamily="18" charset="0"/>
                <a:cs typeface="Times New Roman" pitchFamily="18" charset="0"/>
              </a:rPr>
            </a:br>
            <a:r>
              <a:rPr lang="en-US" sz="1100" dirty="0" smtClean="0">
                <a:latin typeface="Times New Roman" pitchFamily="18" charset="0"/>
                <a:cs typeface="Times New Roman" pitchFamily="18" charset="0"/>
              </a:rPr>
              <a:t> </a:t>
            </a:r>
            <a:br>
              <a:rPr lang="en-US" sz="1100" dirty="0" smtClean="0">
                <a:latin typeface="Times New Roman" pitchFamily="18" charset="0"/>
                <a:cs typeface="Times New Roman" pitchFamily="18" charset="0"/>
              </a:rPr>
            </a:br>
            <a:endParaRPr lang="mr-IN" sz="1100" dirty="0">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Spring tool suite </a:t>
            </a:r>
          </a:p>
          <a:p>
            <a:r>
              <a:rPr lang="en-US" dirty="0" smtClean="0"/>
              <a:t>Eclipse IDE</a:t>
            </a:r>
          </a:p>
          <a:p>
            <a:r>
              <a:rPr lang="en-US" dirty="0" err="1" smtClean="0"/>
              <a:t>MySql</a:t>
            </a:r>
            <a:r>
              <a:rPr lang="en-US" dirty="0" smtClean="0"/>
              <a:t> </a:t>
            </a:r>
          </a:p>
          <a:p>
            <a:r>
              <a:rPr lang="en-US" dirty="0" smtClean="0"/>
              <a:t>JDK 1.8</a:t>
            </a:r>
          </a:p>
          <a:p>
            <a:r>
              <a:rPr lang="en-US" dirty="0" smtClean="0"/>
              <a:t>Apache Tomcat 9</a:t>
            </a:r>
          </a:p>
          <a:p>
            <a:r>
              <a:rPr lang="en-US" dirty="0" err="1" smtClean="0"/>
              <a:t>MySql</a:t>
            </a:r>
            <a:r>
              <a:rPr lang="en-US" dirty="0" smtClean="0"/>
              <a:t> </a:t>
            </a:r>
            <a:r>
              <a:rPr lang="en-US" dirty="0" err="1" smtClean="0"/>
              <a:t>Jconnector</a:t>
            </a:r>
            <a:endParaRPr lang="en-US" dirty="0" smtClean="0"/>
          </a:p>
          <a:p>
            <a:endParaRPr lang="en-US" dirty="0" smtClean="0"/>
          </a:p>
          <a:p>
            <a:endParaRPr lang="mr-IN" dirty="0"/>
          </a:p>
        </p:txBody>
      </p:sp>
      <p:sp>
        <p:nvSpPr>
          <p:cNvPr id="3" name="Title 2"/>
          <p:cNvSpPr>
            <a:spLocks noGrp="1"/>
          </p:cNvSpPr>
          <p:nvPr>
            <p:ph type="title"/>
          </p:nvPr>
        </p:nvSpPr>
        <p:spPr/>
        <p:txBody>
          <a:bodyPr/>
          <a:lstStyle/>
          <a:p>
            <a:r>
              <a:rPr lang="en-US" dirty="0" err="1" smtClean="0"/>
              <a:t>Softwares</a:t>
            </a:r>
            <a:r>
              <a:rPr lang="en-US" dirty="0" smtClean="0"/>
              <a:t>:</a:t>
            </a:r>
            <a:endParaRPr lang="mr-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There are three modules in our project-:</a:t>
            </a:r>
          </a:p>
          <a:p>
            <a:endParaRPr lang="en-US" dirty="0" smtClean="0"/>
          </a:p>
          <a:p>
            <a:r>
              <a:rPr lang="en-US" dirty="0" smtClean="0"/>
              <a:t>Admin Module</a:t>
            </a:r>
          </a:p>
          <a:p>
            <a:endParaRPr lang="en-US" dirty="0" smtClean="0"/>
          </a:p>
          <a:p>
            <a:r>
              <a:rPr lang="en-US" dirty="0" err="1" smtClean="0"/>
              <a:t>JobSeeker</a:t>
            </a:r>
            <a:r>
              <a:rPr lang="en-US" dirty="0" smtClean="0"/>
              <a:t> Module</a:t>
            </a:r>
          </a:p>
          <a:p>
            <a:pPr>
              <a:buNone/>
            </a:pPr>
            <a:endParaRPr lang="en-US" dirty="0" smtClean="0"/>
          </a:p>
          <a:p>
            <a:r>
              <a:rPr lang="en-US" dirty="0" smtClean="0"/>
              <a:t>Recruiter Module</a:t>
            </a:r>
            <a:endParaRPr lang="mr-IN" dirty="0"/>
          </a:p>
        </p:txBody>
      </p:sp>
      <p:sp>
        <p:nvSpPr>
          <p:cNvPr id="3" name="Title 2"/>
          <p:cNvSpPr>
            <a:spLocks noGrp="1"/>
          </p:cNvSpPr>
          <p:nvPr>
            <p:ph type="title"/>
          </p:nvPr>
        </p:nvSpPr>
        <p:spPr/>
        <p:txBody>
          <a:bodyPr/>
          <a:lstStyle/>
          <a:p>
            <a:r>
              <a:rPr lang="en-US" dirty="0" smtClean="0"/>
              <a:t>Modules:</a:t>
            </a:r>
            <a:endParaRPr lang="mr-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dirty="0" smtClean="0"/>
              <a:t> Admin plays a very crucial role in the system. Admin can log in through a username and password. He/she can maintain the placement activities via the system. Admin can add company data, edit company details &amp;  delete company record. Admin is also able to view all the jobseeker information.</a:t>
            </a:r>
            <a:endParaRPr lang="mr-IN" dirty="0"/>
          </a:p>
        </p:txBody>
      </p:sp>
      <p:sp>
        <p:nvSpPr>
          <p:cNvPr id="3" name="Title 2"/>
          <p:cNvSpPr>
            <a:spLocks noGrp="1"/>
          </p:cNvSpPr>
          <p:nvPr>
            <p:ph type="title"/>
          </p:nvPr>
        </p:nvSpPr>
        <p:spPr/>
        <p:txBody>
          <a:bodyPr/>
          <a:lstStyle/>
          <a:p>
            <a:r>
              <a:rPr lang="en-US" dirty="0" smtClean="0"/>
              <a:t>Admin Module:</a:t>
            </a:r>
            <a:endParaRPr lang="mr-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a:t>
            </a:r>
            <a:endParaRPr lang="mr-IN" dirty="0"/>
          </a:p>
        </p:txBody>
      </p:sp>
      <p:pic>
        <p:nvPicPr>
          <p:cNvPr id="1027" name="Picture 3"/>
          <p:cNvPicPr>
            <a:picLocks noGrp="1" noChangeAspect="1" noChangeArrowheads="1"/>
          </p:cNvPicPr>
          <p:nvPr>
            <p:ph idx="1"/>
          </p:nvPr>
        </p:nvPicPr>
        <p:blipFill>
          <a:blip r:embed="rId2"/>
          <a:srcRect/>
          <a:stretch>
            <a:fillRect/>
          </a:stretch>
        </p:blipFill>
        <p:spPr bwMode="auto">
          <a:xfrm>
            <a:off x="1524458" y="1481138"/>
            <a:ext cx="6095083" cy="452596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691</TotalTime>
  <Words>764</Words>
  <Application>Microsoft Office PowerPoint</Application>
  <PresentationFormat>On-screen Show (4:3)</PresentationFormat>
  <Paragraphs>76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PLACEMENT  MANAGEMENT SYSTEM</vt:lpstr>
      <vt:lpstr>INTRODUCTION</vt:lpstr>
      <vt:lpstr>Benefits of Using Job Portals for Job Seekers </vt:lpstr>
      <vt:lpstr>Benefits of Using Job Portals for Recruiters </vt:lpstr>
      <vt:lpstr>Technology is Used:   </vt:lpstr>
      <vt:lpstr>Softwares:</vt:lpstr>
      <vt:lpstr>Modules:</vt:lpstr>
      <vt:lpstr>Admin Module:</vt:lpstr>
      <vt:lpstr>Use Case :</vt:lpstr>
      <vt:lpstr>JobSeeker Module</vt:lpstr>
      <vt:lpstr>Use Case</vt:lpstr>
      <vt:lpstr>Recruiter Module</vt:lpstr>
      <vt:lpstr>Use Case Diagram</vt:lpstr>
      <vt:lpstr>ER Diagram</vt:lpstr>
      <vt:lpstr>Project Screenshots:</vt:lpstr>
      <vt:lpstr>Admin Login:</vt:lpstr>
      <vt:lpstr>Admin Home Page:</vt:lpstr>
      <vt:lpstr>JobSeeker Home Page:</vt:lpstr>
      <vt:lpstr>JobSeeker Registration:</vt:lpstr>
      <vt:lpstr>JobSeker Login</vt:lpstr>
      <vt:lpstr>Company List:</vt:lpstr>
      <vt:lpstr>Recruiter Home Page:</vt:lpstr>
      <vt:lpstr>Verify JobSeeker:</vt:lpstr>
      <vt:lpstr>Slide 24</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ADMIN</dc:creator>
  <cp:lastModifiedBy>ADMIN</cp:lastModifiedBy>
  <cp:revision>63</cp:revision>
  <dcterms:created xsi:type="dcterms:W3CDTF">2022-03-04T08:31:18Z</dcterms:created>
  <dcterms:modified xsi:type="dcterms:W3CDTF">2022-03-05T09:47:17Z</dcterms:modified>
</cp:coreProperties>
</file>