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mr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mr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r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r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mr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EB5FA65-74B6-45F6-8D0D-2321FAB5EF89}" type="datetimeFigureOut">
              <a:rPr lang="mr-IN" smtClean="0"/>
              <a:pPr/>
              <a:t>10-01-2022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mr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B118570-5A95-4569-920F-0012F54E18BF}" type="slidenum">
              <a:rPr lang="mr-IN" smtClean="0"/>
              <a:pPr/>
              <a:t>‹#›</a:t>
            </a:fld>
            <a:endParaRPr lang="mr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Management System</a:t>
            </a:r>
            <a:endParaRPr lang="mr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 smtClean="0"/>
              <a:t>Name : Pinal </a:t>
            </a:r>
            <a:r>
              <a:rPr lang="en-US" sz="1400" dirty="0" err="1" smtClean="0"/>
              <a:t>Pratap</a:t>
            </a:r>
            <a:r>
              <a:rPr lang="en-US" sz="1400" dirty="0" smtClean="0"/>
              <a:t> </a:t>
            </a:r>
            <a:r>
              <a:rPr lang="en-US" sz="1400" dirty="0" err="1" smtClean="0"/>
              <a:t>Dandgavhal</a:t>
            </a:r>
            <a:endParaRPr lang="en-US" sz="1400" dirty="0" smtClean="0"/>
          </a:p>
          <a:p>
            <a:r>
              <a:rPr lang="en-US" sz="1400" dirty="0" smtClean="0"/>
              <a:t>Course Name: Full Stack Java Developer</a:t>
            </a:r>
          </a:p>
          <a:p>
            <a:endParaRPr lang="mr-I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ER-DIAGRAM</a:t>
            </a:r>
            <a:endParaRPr lang="mr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336" y="1667384"/>
            <a:ext cx="7535327" cy="407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student management will be automated the traditional system.</a:t>
            </a:r>
          </a:p>
          <a:p>
            <a:r>
              <a:rPr lang="en-US" dirty="0" smtClean="0"/>
              <a:t>There is no need to use paper and pen.</a:t>
            </a:r>
          </a:p>
          <a:p>
            <a:r>
              <a:rPr lang="en-US" dirty="0" smtClean="0"/>
              <a:t>Checking student data is very easy.</a:t>
            </a:r>
          </a:p>
          <a:p>
            <a:r>
              <a:rPr lang="en-US" dirty="0" smtClean="0"/>
              <a:t>Adding new student details is very simple.</a:t>
            </a:r>
          </a:p>
          <a:p>
            <a:r>
              <a:rPr lang="en-US" dirty="0" smtClean="0"/>
              <a:t>Deleting existing record if in case user enter </a:t>
            </a:r>
          </a:p>
          <a:p>
            <a:pPr>
              <a:buNone/>
            </a:pPr>
            <a:r>
              <a:rPr lang="en-US" dirty="0" smtClean="0"/>
              <a:t>  wrong details of student is easy.</a:t>
            </a:r>
          </a:p>
          <a:p>
            <a:r>
              <a:rPr lang="en-US" dirty="0" smtClean="0"/>
              <a:t>Updating record is also easy. </a:t>
            </a:r>
            <a:endParaRPr lang="mr-IN" dirty="0" smtClean="0"/>
          </a:p>
          <a:p>
            <a:endParaRPr lang="mr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system is aimed at total user-friendly as well </a:t>
            </a:r>
            <a:r>
              <a:rPr lang="en-IN" b="1" dirty="0" smtClean="0"/>
              <a:t>as efficient management of varied tasks</a:t>
            </a:r>
            <a:r>
              <a:rPr lang="en-IN" dirty="0" smtClean="0"/>
              <a:t>. These tasks may range from registering new students, updating student and user record easily to all the essential features necessary for making the administrative division of school effective</a:t>
            </a:r>
            <a:endParaRPr lang="mr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Abstract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Management System is simple console application without graphics, developed using core java language and </a:t>
            </a:r>
            <a:r>
              <a:rPr lang="en-US" dirty="0" err="1" smtClean="0"/>
              <a:t>mysql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This mini project utilizes various aspects of the java language such as, </a:t>
            </a:r>
            <a:r>
              <a:rPr lang="en-US" dirty="0" err="1" smtClean="0"/>
              <a:t>functions,inheritance,interface</a:t>
            </a:r>
            <a:r>
              <a:rPr lang="en-US" dirty="0" smtClean="0"/>
              <a:t> .</a:t>
            </a:r>
          </a:p>
          <a:p>
            <a:endParaRPr lang="mr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Uses: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Requirments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Processor : Intel core 2.30Ghz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RAM: 1024Mb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Hard Drive : 1 GB or more</a:t>
            </a:r>
          </a:p>
          <a:p>
            <a:endParaRPr lang="en-US" sz="2000" dirty="0" smtClean="0"/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endParaRPr lang="en-US" sz="1400" dirty="0" smtClean="0"/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Operating System:  WindowsXP?8/8.1/10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Data Base : MYSQL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Language : Java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Framework:  Java Frame work</a:t>
            </a:r>
            <a:endParaRPr lang="mr-IN" sz="16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Tools &amp; Technology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Technology Used:</a:t>
            </a:r>
          </a:p>
          <a:p>
            <a:endParaRPr lang="en-US" b="1" dirty="0" smtClean="0">
              <a:latin typeface="Algerian" pitchFamily="82" charset="0"/>
            </a:endParaRPr>
          </a:p>
          <a:p>
            <a:r>
              <a:rPr lang="en-US" dirty="0" smtClean="0"/>
              <a:t>JDK(Java Development Kit)</a:t>
            </a:r>
          </a:p>
          <a:p>
            <a:r>
              <a:rPr lang="en-US" dirty="0" smtClean="0"/>
              <a:t>JDBC (Java Database  Connectivity)</a:t>
            </a:r>
          </a:p>
          <a:p>
            <a:r>
              <a:rPr lang="en-US" dirty="0" smtClean="0"/>
              <a:t>Development  Tools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err="1" smtClean="0"/>
              <a:t>MYsql</a:t>
            </a:r>
            <a:endParaRPr lang="mr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 Table Design</a:t>
            </a:r>
            <a:endParaRPr lang="mr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43042" y="1308740"/>
          <a:ext cx="407196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2071702"/>
                <a:gridCol w="1143009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SR.NO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 Name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mr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Name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mr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 Name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mr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mr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mr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mr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Number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mr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r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3293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3000396"/>
                <a:gridCol w="22145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Sr.No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Field Name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mr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ID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mr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Name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mr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Phone Number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mr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Location</a:t>
                      </a:r>
                      <a:endParaRPr lang="mr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mr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Username and Password user can login to the student management system.</a:t>
            </a:r>
          </a:p>
          <a:p>
            <a:r>
              <a:rPr lang="en-US" dirty="0" smtClean="0"/>
              <a:t>User  can view all information</a:t>
            </a:r>
          </a:p>
          <a:p>
            <a:r>
              <a:rPr lang="en-US" dirty="0" smtClean="0"/>
              <a:t>User can update only his/her some specific information.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mr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14290"/>
            <a:ext cx="8229600" cy="603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0"/>
            <a:ext cx="8043890" cy="6126163"/>
          </a:xfrm>
        </p:spPr>
        <p:txBody>
          <a:bodyPr>
            <a:normAutofit/>
          </a:bodyPr>
          <a:lstStyle/>
          <a:p>
            <a:r>
              <a:rPr lang="en-IN" b="1" dirty="0" smtClean="0"/>
              <a:t>School Management System Modules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Registration module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 In this module, the users of the system have to register themselves with all their personal details and after that, they can log in to the system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Login module: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This module page allows different types of login details for student, admin, teacher, and staff.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Add module: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This allows to add new users to the system database.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Save module: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This allows to save the records in a database.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Delete module: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It deleted the student records from a database.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View profile module: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This module displays information according to the type of user. The admin can view all the details while the other users can only view their own details.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mr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mr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5" y="1600200"/>
            <a:ext cx="5186366" cy="461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5214942" y="6215082"/>
            <a:ext cx="85725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899</TotalTime>
  <Words>272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Student Management System</vt:lpstr>
      <vt:lpstr>Project Abstract</vt:lpstr>
      <vt:lpstr>Technology Uses:</vt:lpstr>
      <vt:lpstr>Development Tools &amp; Technology</vt:lpstr>
      <vt:lpstr>Data Base Table Design</vt:lpstr>
      <vt:lpstr>Slide 6</vt:lpstr>
      <vt:lpstr>User Model</vt:lpstr>
      <vt:lpstr> </vt:lpstr>
      <vt:lpstr>Use Case Diagram</vt:lpstr>
      <vt:lpstr>ER-DIAGRAM</vt:lpstr>
      <vt:lpstr>Advantages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ADMIN</dc:creator>
  <cp:lastModifiedBy>ADMIN</cp:lastModifiedBy>
  <cp:revision>54</cp:revision>
  <dcterms:created xsi:type="dcterms:W3CDTF">2022-01-03T13:23:31Z</dcterms:created>
  <dcterms:modified xsi:type="dcterms:W3CDTF">2022-01-10T11:01:49Z</dcterms:modified>
</cp:coreProperties>
</file>