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9" r:id="rId7"/>
    <p:sldId id="260" r:id="rId8"/>
    <p:sldId id="261" r:id="rId9"/>
    <p:sldId id="266" r:id="rId10"/>
    <p:sldId id="262" r:id="rId11"/>
    <p:sldId id="263" r:id="rId12"/>
    <p:sldId id="270" r:id="rId13"/>
    <p:sldId id="264" r:id="rId14"/>
    <p:sldId id="273" r:id="rId15"/>
    <p:sldId id="265" r:id="rId16"/>
    <p:sldId id="267" r:id="rId17"/>
    <p:sldId id="268" r:id="rId18"/>
    <p:sldId id="271" r:id="rId19"/>
    <p:sldId id="27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01" y="-408157"/>
            <a:ext cx="8451056" cy="2064544"/>
          </a:xfrm>
        </p:spPr>
        <p:txBody>
          <a:bodyPr/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CAPSTONEPROJECT(SHOPFORHOME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537028" y="2474686"/>
            <a:ext cx="4504307" cy="42863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I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altLang="en-I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Pinal Kamal Patidar</a:t>
            </a:r>
            <a:endParaRPr lang="en-I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Shruthi Pingili</a:t>
            </a:r>
            <a:endParaRPr lang="en-IN" altLang="en-I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alt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Ravindra Kumar </a:t>
            </a:r>
            <a:r>
              <a:rPr lang="en-IN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Parasa</a:t>
            </a:r>
            <a:endParaRPr lang="en-I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alt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Neeraj Reddy</a:t>
            </a:r>
            <a:endParaRPr lang="en-I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Vasavi</a:t>
            </a:r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Ponnam</a:t>
            </a:r>
            <a:endParaRPr lang="en-I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5715000" y="2958330"/>
            <a:ext cx="3966029" cy="984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&amp;AWS C1 GROUP-7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328226" y="3647397"/>
            <a:ext cx="4026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MENTOR:MR.NEERAJ KUMAR KHERIA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b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145" y="1176655"/>
            <a:ext cx="9113520" cy="388048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 is able to register into the Application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51230" y="1833880"/>
            <a:ext cx="8322945" cy="4681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LIST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156970"/>
            <a:ext cx="9498330" cy="4884420"/>
          </a:xfrm>
        </p:spPr>
        <p:txBody>
          <a:bodyPr>
            <a:normAutofit/>
          </a:bodyPr>
          <a:lstStyle/>
          <a:p>
            <a:r>
              <a:rPr lang="en-GB" alt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able to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 the products in different categories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15060" y="1645285"/>
            <a:ext cx="8656320" cy="4869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IN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156970"/>
            <a:ext cx="9467850" cy="488442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search different product items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03300" y="1787525"/>
            <a:ext cx="833183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146810"/>
            <a:ext cx="9062720" cy="489458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 is be able to get the Wishlist option to add those products which they but don’t want to order now.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52830" y="1930400"/>
            <a:ext cx="845439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28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BULK UPLOAD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6780" y="1464310"/>
            <a:ext cx="8695055" cy="48914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 COUPONS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125855"/>
            <a:ext cx="9093200" cy="49250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able to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different discount coupons.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6950" y="1699260"/>
            <a:ext cx="845439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OPTION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198245"/>
            <a:ext cx="9792335" cy="48431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is able to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the products into the shopping , to increase or decrease the quantity added in the cart and to add “n” number of products in to the cart.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29030" y="1930400"/>
            <a:ext cx="8341995" cy="46920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STOKE AND SALES REPORT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196975"/>
            <a:ext cx="8879840" cy="4844415"/>
          </a:xfrm>
        </p:spPr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is able to get the sales report of a specific duration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74115" y="1800225"/>
            <a:ext cx="838327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59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 EC2 INSTANCES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IN" sz="22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Templates</a:t>
            </a:r>
            <a:br>
              <a:rPr lang="en-GB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7620" y="1629410"/>
            <a:ext cx="8998585" cy="50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Scalling Group</a:t>
            </a:r>
            <a:endParaRPr lang="en-GB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7420" y="1057910"/>
            <a:ext cx="9632315" cy="542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7715"/>
            <a:ext cx="8596668" cy="45536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28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ShopForHome</a:t>
            </a: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popular Store in the market for shopping the home décor stuff . Due to Covid 19 all the offline shopping stopped. So, the store wants to move to the cloud platforms and wants their own web application.</a:t>
            </a:r>
            <a:endParaRPr lang="en-US" sz="2800" b="0" i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2 users on the application: -</a:t>
            </a:r>
            <a:endParaRPr lang="en-US" sz="2800" b="0" i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User </a:t>
            </a:r>
            <a:endParaRPr lang="en-US" sz="2800" b="0" i="0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Admin</a:t>
            </a:r>
            <a:endParaRPr lang="en-IN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EC2 Instances</a:t>
            </a:r>
            <a:endParaRPr lang="en-GB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0270" y="1216660"/>
            <a:ext cx="9172575" cy="516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Group</a:t>
            </a:r>
            <a:endParaRPr lang="en-GB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8990" y="1326515"/>
            <a:ext cx="8597265" cy="4838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Load Balancer</a:t>
            </a:r>
            <a:br>
              <a:rPr lang="en-GB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321435"/>
            <a:ext cx="9018905" cy="50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JDK Installation</a:t>
            </a:r>
            <a:endParaRPr lang="en-GB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9305" y="1279525"/>
            <a:ext cx="8940800" cy="5029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Starting the Application shop-for-home-1.0.0.jar</a:t>
            </a:r>
            <a:r>
              <a:rPr lang="en-US"/>
              <a:t> </a:t>
            </a:r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8180" y="1216660"/>
            <a:ext cx="9298940" cy="523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S3 Bucket</a:t>
            </a:r>
            <a:endParaRPr lang="en-GB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6585" y="1296035"/>
            <a:ext cx="9011285" cy="5071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7887"/>
            <a:ext cx="8596668" cy="46334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Angular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Spring Boot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SQL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 err="1">
                <a:solidFill>
                  <a:schemeClr val="tx1"/>
                </a:solidFill>
              </a:rPr>
              <a:t>Softwares</a:t>
            </a:r>
            <a:r>
              <a:rPr lang="en-IN" b="1" dirty="0">
                <a:solidFill>
                  <a:schemeClr val="tx1"/>
                </a:solidFill>
              </a:rPr>
              <a:t> Used:</a:t>
            </a:r>
            <a:endParaRPr lang="en-IN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Eclipse IDE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Visual Studio code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IN" dirty="0" err="1">
                <a:solidFill>
                  <a:schemeClr val="tx1"/>
                </a:solidFill>
              </a:rPr>
              <a:t>MySQL</a:t>
            </a:r>
            <a:endParaRPr lang="en-GB" altLang="en-IN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Sprint I Objectives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1.Create git repository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2.Create database schema (all tables along with their relationships)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3.Create entities in Spring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4.Create Microservice based structure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5.CRUD on User and Products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6.Create an eCommerce Template in Angular (Static only) to hold images and products lists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7.Develop Search Functionality in Angular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8.Bulk upload implementation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II Objectives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051"/>
            <a:ext cx="8596668" cy="449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1.Cart option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2.Stock and Sales reports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3.Create Data Transfer objects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4.Create repository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5Create Service layer logic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6.Create Controller to direct rest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7.Create Discount Microservice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48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REPOSITRY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7087"/>
            <a:ext cx="8596668" cy="4684276"/>
          </a:xfrm>
        </p:spPr>
        <p:txBody>
          <a:bodyPr/>
          <a:lstStyle/>
          <a:p>
            <a:r>
              <a:rPr lang="en-IN" dirty="0"/>
              <a:t>https://github.com/PinalPatidar/ShopForHome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88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DATABASE SCHEMA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eshop-d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8495" y="1149985"/>
            <a:ext cx="8855075" cy="5588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71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ECOMMERCE TEMPLATE(HOME PAGE)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5467"/>
          <a:stretch>
            <a:fillRect/>
          </a:stretch>
        </p:blipFill>
        <p:spPr>
          <a:xfrm>
            <a:off x="855980" y="1731645"/>
            <a:ext cx="8714740" cy="4613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  <a:b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4910" y="1349375"/>
            <a:ext cx="8667115" cy="469773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 is able to login and logout into the Application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00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en-GB" altLang="en-US" sz="2000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4260" y="1930400"/>
            <a:ext cx="8331835" cy="4686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2099</Words>
  <Application>WPS Presentation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Wingdings 3</vt:lpstr>
      <vt:lpstr>Arial</vt:lpstr>
      <vt:lpstr>Times New Roman</vt:lpstr>
      <vt:lpstr>Trebuchet MS</vt:lpstr>
      <vt:lpstr>Microsoft YaHei</vt:lpstr>
      <vt:lpstr>Arial Unicode MS</vt:lpstr>
      <vt:lpstr>Calibri</vt:lpstr>
      <vt:lpstr>Facet</vt:lpstr>
      <vt:lpstr>CAPSTONEPROJECT(SHOPFORHOME)</vt:lpstr>
      <vt:lpstr>INTRODUCTION</vt:lpstr>
      <vt:lpstr>TECHNOLOGIES USED:</vt:lpstr>
      <vt:lpstr>Sprint I Objectives</vt:lpstr>
      <vt:lpstr>Sprint II Objectives</vt:lpstr>
      <vt:lpstr>GIT REPOSITRY</vt:lpstr>
      <vt:lpstr>DATABASE SCHEMA</vt:lpstr>
      <vt:lpstr>ECOMMERCE TEMPLATE(HOME PAGE)</vt:lpstr>
      <vt:lpstr>SIGN IN </vt:lpstr>
      <vt:lpstr>SIGN UP </vt:lpstr>
      <vt:lpstr>PRODUCT LIST</vt:lpstr>
      <vt:lpstr>SEARCH </vt:lpstr>
      <vt:lpstr>WISHLIST</vt:lpstr>
      <vt:lpstr>BULK UPLOAD</vt:lpstr>
      <vt:lpstr>DISCOUNT COUPONS</vt:lpstr>
      <vt:lpstr>CART OPTION</vt:lpstr>
      <vt:lpstr>STOKE AND SALES REPORT</vt:lpstr>
      <vt:lpstr>DEPLOYING EC2 INSTANCES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CAPSTONEPROJECT(SHOPFORHOME)</dc:title>
  <dc:creator>sru p</dc:creator>
  <cp:lastModifiedBy>Pinal</cp:lastModifiedBy>
  <cp:revision>3</cp:revision>
  <dcterms:created xsi:type="dcterms:W3CDTF">2022-07-13T12:10:00Z</dcterms:created>
  <dcterms:modified xsi:type="dcterms:W3CDTF">2022-07-14T10:20:02Z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C6D61B227BDD4A92B122045CC125B001</vt:lpwstr>
  </property>
  <property fmtid="{D5CDD505-2E9C-101B-9397-08002B2CF9AE}" pid="3" name="KSOProductBuildVer">
    <vt:lpwstr>1033-11.2.0.10451</vt:lpwstr>
  </property>
</Properties>
</file>