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7F0B5-45FA-4BF8-AF82-AA4845824C20}" v="1577" dt="2024-02-11T20:35:0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8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97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9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3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7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9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3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1985" y="1828800"/>
            <a:ext cx="7108031" cy="1935956"/>
          </a:xfrm>
        </p:spPr>
        <p:txBody>
          <a:bodyPr anchor="b">
            <a:normAutofit/>
          </a:bodyPr>
          <a:lstStyle/>
          <a:p>
            <a:pPr algn="ctr"/>
            <a:r>
              <a:rPr lang="ru-RU" dirty="0" err="1"/>
              <a:t>Flappy</a:t>
            </a:r>
            <a:r>
              <a:rPr lang="ru-RU" dirty="0"/>
              <a:t> </a:t>
            </a:r>
            <a:r>
              <a:rPr lang="ru-RU" dirty="0" err="1"/>
              <a:t>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1631" y="3709834"/>
            <a:ext cx="7108031" cy="988153"/>
          </a:xfrm>
        </p:spPr>
        <p:txBody>
          <a:bodyPr anchor="t">
            <a:normAutofit/>
          </a:bodyPr>
          <a:lstStyle/>
          <a:p>
            <a:pPr algn="ctr"/>
            <a:r>
              <a:rPr lang="ru-RU" dirty="0"/>
              <a:t>(пародия)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3F8B1-2B3E-1A12-DB01-ACA3084924A0}"/>
              </a:ext>
            </a:extLst>
          </p:cNvPr>
          <p:cNvSpPr txBox="1"/>
          <p:nvPr/>
        </p:nvSpPr>
        <p:spPr>
          <a:xfrm>
            <a:off x="1369912" y="4894134"/>
            <a:ext cx="3868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Сирож</a:t>
            </a:r>
            <a:r>
              <a:rPr lang="ru-RU" dirty="0"/>
              <a:t> Арсений</a:t>
            </a:r>
            <a:endParaRPr lang="ru-RU"/>
          </a:p>
          <a:p>
            <a:r>
              <a:rPr lang="ru-RU" dirty="0" err="1"/>
              <a:t>шк</a:t>
            </a:r>
            <a:r>
              <a:rPr lang="ru-RU" dirty="0"/>
              <a:t> № 1580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F5FC55-60D3-4CB2-8D8D-9B24C0E6F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3331B-B24B-4D24-A30B-AFAFF1BE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5391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6A6749-8395-423B-BA45-614219288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91" y="3621176"/>
            <a:ext cx="3385566" cy="3236824"/>
          </a:xfrm>
          <a:custGeom>
            <a:avLst/>
            <a:gdLst>
              <a:gd name="connsiteX0" fmla="*/ 0 w 3917703"/>
              <a:gd name="connsiteY0" fmla="*/ 3745582 h 3745582"/>
              <a:gd name="connsiteX1" fmla="*/ 3917703 w 3917703"/>
              <a:gd name="connsiteY1" fmla="*/ 0 h 3745582"/>
              <a:gd name="connsiteX2" fmla="*/ 0 w 3917703"/>
              <a:gd name="connsiteY2" fmla="*/ 0 h 37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703" h="3745582">
                <a:moveTo>
                  <a:pt x="0" y="3745582"/>
                </a:moveTo>
                <a:lnTo>
                  <a:pt x="3917703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8A2B3-40CD-1D32-09B3-CC2F5333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8100000" algn="tr" rotWithShape="0">
              <a:schemeClr val="tx1"/>
            </a:outerShdw>
          </a:effectLst>
        </p:spPr>
        <p:txBody>
          <a:bodyPr anchor="b"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40312-4050-F2B4-FBD5-3DB9BD50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0" y="1199213"/>
            <a:ext cx="4517486" cy="4790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►</a:t>
            </a:r>
            <a:r>
              <a:rPr lang="ru-RU" dirty="0"/>
              <a:t> Об игре</a:t>
            </a:r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► Введение в проект и геймплей</a:t>
            </a:r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► Классы и особенности кода</a:t>
            </a:r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► Скриншоты</a:t>
            </a:r>
          </a:p>
        </p:txBody>
      </p:sp>
    </p:spTree>
    <p:extLst>
      <p:ext uri="{BB962C8B-B14F-4D97-AF65-F5344CB8AC3E}">
        <p14:creationId xmlns:p14="http://schemas.microsoft.com/office/powerpoint/2010/main" val="8600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506250"/>
            <a:ext cx="6096000" cy="33517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685" y="791772"/>
            <a:ext cx="661050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37CF8-B8B3-3F5E-415C-4BD283F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83" y="1229711"/>
            <a:ext cx="5349041" cy="1362658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Об игре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5E9F600-BAD4-238A-54B4-C6DA7E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183" y="1773383"/>
            <a:ext cx="5350969" cy="42459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Flappy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Bird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 — игра для мобильных устройств, разработанная вьетнамским разработчиком Донгом Нгуеном, в которой игрок с помощью касаний экрана должен контролировать полёт птицы между рядами зелёных труб, не задевая их. Была реализована на платформах 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iOS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 и 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Android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.</a:t>
            </a:r>
            <a:endParaRPr lang="ru-RU" sz="1100" b="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Игра была выпущена 24 мая 2013 года и получила внезапный рост популярности в начале 2014 года. Была подвергнута критике за сложный игровой процесс, плагиат графики и игровой механики; другие обозреватели посчитали, что она вызывает зависимость. В конце января 2014 стала самой скачиваемой бесплатной игрой в 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App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Store. В течение этого времени разработчик зарабатывал $50 000 в день за рекламу внутри приложения.</a:t>
            </a:r>
            <a:endParaRPr lang="ru-RU" sz="1100" b="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10 февраля 2014 года 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Flappy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Bird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 была удалена разработчиком из 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App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Store и Google Play. После этого появилась тенденция продавать смартфоны с заранее установленной игрой, чаще всего за крупную сумму. Это также вызвало появление множества клонов игры, создаваемых разработчиками в надежде повторить успех оригинала.</a:t>
            </a:r>
            <a:endParaRPr lang="ru-RU" sz="1100" b="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В августе 2014 года переработанная версия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Flappy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Bird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под названием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Flappy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Birds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Family была выпущена исключительно для Amazon Fire TV. Bay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Tek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Games также выпустила лицензионную аркадную игру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Flappy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1100" b="1" err="1">
                <a:solidFill>
                  <a:srgbClr val="000000"/>
                </a:solidFill>
                <a:ea typeface="+mj-lt"/>
                <a:cs typeface="+mj-lt"/>
              </a:rPr>
              <a:t>Bird</a:t>
            </a:r>
            <a:r>
              <a:rPr lang="ru-RU" sz="1100" b="1" dirty="0">
                <a:solidFill>
                  <a:srgbClr val="000000"/>
                </a:solidFill>
                <a:ea typeface="+mj-lt"/>
                <a:cs typeface="+mj-lt"/>
              </a:rPr>
              <a:t> с монетоприемником. </a:t>
            </a:r>
            <a:r>
              <a:rPr lang="ru-RU" sz="1100" b="1" dirty="0">
                <a:solidFill>
                  <a:srgbClr val="06635F"/>
                </a:solidFill>
                <a:ea typeface="+mj-lt"/>
                <a:cs typeface="+mj-lt"/>
              </a:rPr>
              <a:t>(100% не слизано 1 в 1 с википедии)</a:t>
            </a:r>
            <a:endParaRPr lang="ru-RU" sz="1100" b="1">
              <a:solidFill>
                <a:srgbClr val="06635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1100" dirty="0">
              <a:solidFill>
                <a:srgbClr val="000000"/>
              </a:solidFill>
            </a:endParaRPr>
          </a:p>
        </p:txBody>
      </p:sp>
      <p:pic>
        <p:nvPicPr>
          <p:cNvPr id="16" name="Рисунок 15" descr="Flappy Bird collects $50K per day in ad revenue - Polygon">
            <a:extLst>
              <a:ext uri="{FF2B5EF4-FFF2-40B4-BE49-F238E27FC236}">
                <a16:creationId xmlns:a16="http://schemas.microsoft.com/office/drawing/2014/main" id="{FAF95565-4591-1C2E-76AA-367EAF58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83" y="792679"/>
            <a:ext cx="4504705" cy="2966850"/>
          </a:xfrm>
          <a:prstGeom prst="rect">
            <a:avLst/>
          </a:prstGeom>
        </p:spPr>
      </p:pic>
      <p:pic>
        <p:nvPicPr>
          <p:cNvPr id="21" name="Рисунок 20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E7514326-FB97-77FB-D000-642042CCB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82" y="3762499"/>
            <a:ext cx="4504706" cy="22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BE2E2-38AE-4E16-042C-14E71443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проект и 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E279D-C048-FD10-B069-F931359B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Мой проект - игра </a:t>
            </a:r>
            <a:r>
              <a:rPr lang="ru-RU" dirty="0" err="1"/>
              <a:t>flappy</a:t>
            </a:r>
            <a:r>
              <a:rPr lang="ru-RU" dirty="0"/>
              <a:t> </a:t>
            </a:r>
            <a:r>
              <a:rPr lang="ru-RU" dirty="0" err="1"/>
              <a:t>bird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Задача в игре - пролетать в промежутки между трубами, играя за маленькую птичку. При нажатии пробела птица совершает рывок вверх. Необходимо постоянно прожимать эту клавишу, так как птица имеет гравитацию и постоянно падает. За пролет между трубами вам начисляется 1 очко.</a:t>
            </a:r>
          </a:p>
          <a:p>
            <a:pPr marL="0" indent="0">
              <a:buNone/>
            </a:pPr>
            <a:r>
              <a:rPr lang="ru-RU" dirty="0"/>
              <a:t>Игра аркадная, поэтому не имеет концовки. Но, если во время прохождения вы наберете более 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2 147 483 647 очков, то игра сломается, ибо это максимальное значение типа переменной </a:t>
            </a:r>
            <a:r>
              <a:rPr lang="ru-RU" dirty="0" err="1">
                <a:solidFill>
                  <a:srgbClr val="000000"/>
                </a:solidFill>
                <a:ea typeface="+mj-lt"/>
                <a:cs typeface="+mj-lt"/>
              </a:rPr>
              <a:t>int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, так что можете считать, что вы прошли игру! </a:t>
            </a:r>
          </a:p>
        </p:txBody>
      </p:sp>
    </p:spTree>
    <p:extLst>
      <p:ext uri="{BB962C8B-B14F-4D97-AF65-F5344CB8AC3E}">
        <p14:creationId xmlns:p14="http://schemas.microsoft.com/office/powerpoint/2010/main" val="381876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30B20-3CCE-8657-C157-2F7F18E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11" y="3175"/>
            <a:ext cx="10357666" cy="657400"/>
          </a:xfrm>
        </p:spPr>
        <p:txBody>
          <a:bodyPr/>
          <a:lstStyle/>
          <a:p>
            <a:r>
              <a:rPr lang="ru-RU" dirty="0"/>
              <a:t>Особенности кода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EB377-D0C5-0352-784E-72A92D14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12" y="695324"/>
            <a:ext cx="10357666" cy="6063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n-lt"/>
                <a:ea typeface="+mn-lt"/>
                <a:cs typeface="+mn-lt"/>
              </a:rPr>
              <a:t>В проекте всего 3 файла - main.py с основной программой, params.py с параметрами игры и папка </a:t>
            </a:r>
            <a:r>
              <a:rPr lang="ru-RU" dirty="0" err="1">
                <a:latin typeface="+mn-lt"/>
                <a:ea typeface="+mn-lt"/>
                <a:cs typeface="+mn-lt"/>
              </a:rPr>
              <a:t>img</a:t>
            </a:r>
            <a:r>
              <a:rPr lang="ru-RU" dirty="0">
                <a:latin typeface="+mn-lt"/>
                <a:ea typeface="+mn-lt"/>
                <a:cs typeface="+mn-lt"/>
              </a:rPr>
              <a:t> со всеми изображениями.</a:t>
            </a:r>
          </a:p>
          <a:p>
            <a:pPr marL="0" indent="0">
              <a:buNone/>
            </a:pPr>
            <a:r>
              <a:rPr lang="ru-RU" dirty="0">
                <a:latin typeface="+mn-lt"/>
                <a:ea typeface="+mn-lt"/>
                <a:cs typeface="+mn-lt"/>
              </a:rPr>
              <a:t>Классов в программе 5: </a:t>
            </a:r>
            <a:r>
              <a:rPr lang="ru-RU" dirty="0" err="1">
                <a:latin typeface="+mn-lt"/>
                <a:ea typeface="+mn-lt"/>
                <a:cs typeface="+mn-lt"/>
              </a:rPr>
              <a:t>GameIndicator</a:t>
            </a:r>
            <a:r>
              <a:rPr lang="ru-RU" dirty="0">
                <a:latin typeface="+mn-lt"/>
                <a:ea typeface="+mn-lt"/>
                <a:cs typeface="+mn-lt"/>
              </a:rPr>
              <a:t>, отвечающий за количество очков и текстовый мануал, </a:t>
            </a:r>
            <a:r>
              <a:rPr lang="ru-RU" dirty="0" err="1">
                <a:latin typeface="+mn-lt"/>
                <a:ea typeface="+mn-lt"/>
                <a:cs typeface="+mn-lt"/>
              </a:rPr>
              <a:t>Bird</a:t>
            </a:r>
            <a:r>
              <a:rPr lang="ru-RU" dirty="0">
                <a:latin typeface="+mn-lt"/>
                <a:ea typeface="+mn-lt"/>
                <a:cs typeface="+mn-lt"/>
              </a:rPr>
              <a:t>, отвечающий за анимации птицы и прыжок, </a:t>
            </a:r>
            <a:r>
              <a:rPr lang="ru-RU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Pipe</a:t>
            </a:r>
            <a:r>
              <a:rPr lang="ru-RU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отвечающий за трубу и ее спрайт, World, отвечающий за коллизии и игровой процесс, и, наконец, </a:t>
            </a:r>
            <a:r>
              <a:rPr lang="ru-RU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Main</a:t>
            </a:r>
            <a:r>
              <a:rPr lang="ru-RU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отвечающий за конец игрового цикла и его начало.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+mn-lt"/>
                <a:ea typeface="+mn-lt"/>
                <a:cs typeface="+mn-lt"/>
              </a:rPr>
              <a:t>Препятствия (трубы) в игре генерируются рандомно, исключая случай невозможности пройти сквозь из-за маленького зазора </a:t>
            </a:r>
            <a:r>
              <a:rPr lang="ru-RU" dirty="0">
                <a:latin typeface="+mn-lt"/>
                <a:ea typeface="+mj-lt"/>
                <a:cs typeface="+mj-lt"/>
              </a:rPr>
              <a:t>между трубами, сама генерация описана в классе World в main.py. </a:t>
            </a:r>
          </a:p>
          <a:p>
            <a:pPr marL="0" indent="0">
              <a:buNone/>
            </a:pPr>
            <a:r>
              <a:rPr lang="ru-RU" dirty="0">
                <a:latin typeface="+mn-lt"/>
                <a:ea typeface="+mn-lt"/>
                <a:cs typeface="+mn-lt"/>
              </a:rPr>
              <a:t>При соприкосновении трубы с птицей проигрывается анимация падения последней и игра заканчивается.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16491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CFEAC-2440-2D94-A9BF-BBC8F0A7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" y="38554"/>
            <a:ext cx="4715650" cy="5972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Скриншотики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86E0F-0DD3-6DAC-67E8-5E062BCC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82" y="1424419"/>
            <a:ext cx="1815225" cy="4543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Файлы проекта: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E259E-E764-1391-64E8-BE0DAD0BD521}"/>
              </a:ext>
            </a:extLst>
          </p:cNvPr>
          <p:cNvSpPr txBox="1"/>
          <p:nvPr/>
        </p:nvSpPr>
        <p:spPr>
          <a:xfrm>
            <a:off x="47376" y="1510516"/>
            <a:ext cx="4206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Интерфейс: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7DA86-C401-A27A-7952-15CE1A63200B}"/>
              </a:ext>
            </a:extLst>
          </p:cNvPr>
          <p:cNvSpPr txBox="1"/>
          <p:nvPr/>
        </p:nvSpPr>
        <p:spPr>
          <a:xfrm>
            <a:off x="6191250" y="1421823"/>
            <a:ext cx="5989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Какие клавиши используются:</a:t>
            </a:r>
          </a:p>
        </p:txBody>
      </p:sp>
      <p:pic>
        <p:nvPicPr>
          <p:cNvPr id="8" name="Рисунок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870E585-3A57-2358-5701-8B82A2FB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" y="1870881"/>
            <a:ext cx="4212655" cy="41148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920B3DF5-B716-C1F5-3904-F548D853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857375"/>
            <a:ext cx="1714500" cy="44767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Фиолетовый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D8D181E4-7819-2721-21FE-3486A034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857596"/>
            <a:ext cx="5991225" cy="28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F933A1-07CE-4E7C-82B0-5C3118A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92194-A2F5-44E9-B32F-F89823EB7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4B55B9-D44C-4747-9D28-8A76925E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374778" y="3045508"/>
            <a:ext cx="2822028" cy="480295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92F5FA-98B1-483B-847E-7EC9CB093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0838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758E2-9347-F018-17C8-95887DE6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39" y="1406985"/>
            <a:ext cx="4842457" cy="25118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>
                <a:solidFill>
                  <a:srgbClr val="000000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802802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VeniceBeachVTI</vt:lpstr>
      <vt:lpstr>Flappy bird</vt:lpstr>
      <vt:lpstr>Содержание</vt:lpstr>
      <vt:lpstr>Об игре</vt:lpstr>
      <vt:lpstr>Введение в проект и геймплей</vt:lpstr>
      <vt:lpstr>Особенности кода проекта</vt:lpstr>
      <vt:lpstr>Скриншотики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311</cp:revision>
  <dcterms:created xsi:type="dcterms:W3CDTF">2024-02-11T18:46:33Z</dcterms:created>
  <dcterms:modified xsi:type="dcterms:W3CDTF">2024-02-11T20:35:34Z</dcterms:modified>
</cp:coreProperties>
</file>