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F0AC"/>
    <a:srgbClr val="D35F5F"/>
    <a:srgbClr val="00AA88"/>
    <a:srgbClr val="483E37"/>
    <a:srgbClr val="FFDA45"/>
    <a:srgbClr val="FF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1CED-34DE-476A-A72D-FC5B7ACE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B931E-8AEC-4EC5-91BB-672F9307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6043-F5E5-42F6-84B8-4560968B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2E309-0032-4DB8-B04D-BB78A117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A5AA-BD1E-4C15-A060-B446C6BE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C102-7746-47C1-A5A2-4CEDE73B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F8A70-5A7D-40D3-AAC1-364F001E1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083E6-ACDD-4B06-B9BB-E8F74CB4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B5FB-7E73-4620-8F82-C3CFA38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D258-50E0-4DF8-AE2B-60DCF649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6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F7402-90D0-425F-BDE5-83048DB1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8A2D9-50E4-45F9-8946-EAA9D135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1764-7808-4CD0-89EB-4DC7BF8B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C9EF-71DA-400E-945A-C8DEF0C2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78E36-94AE-4D2A-B384-F8806FE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83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54AC-3FD1-4839-9744-A649EDD8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BDC8-71FB-46A7-8739-2ACC56CBF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D401C-2464-48EF-931C-7BEDFE43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E857-1893-4BD6-9D2F-A00F29FE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E988-1960-4344-A557-BC9D3510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3DD8-1901-43E9-B678-46EFD63D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3A71B-C484-4DA8-A70F-E646CC79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BBDA-F575-49FD-97F9-1756875B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E710-3F8A-4DE1-8707-A38CDC5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B930-974B-48EC-AA66-F35B2A61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6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6493-714E-426D-869B-246FD7EF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F97C-B4CE-4656-9708-2DE81FD5B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C842E-314B-4E9C-A8B8-18E333C6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21AAF-3916-4A89-AE38-02AB2964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A935-44C4-4323-BB8B-51338A37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067E6-851B-42B7-8DDC-036F8E12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60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C011-2556-40AD-AC01-20E1446D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2B18-76C2-4D9A-9591-9D4A48B1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47E5-A462-40A4-BADF-DEDC8D907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965ED-8316-4500-B367-E5D137542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1C430-426A-4C26-BBD4-AD63D56F6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71F2E-8321-4E60-9A10-6F869479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9AED9-3A23-47A8-A002-FE32AF3A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160B5-7230-418B-B13C-61E8D3EA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4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2486-A08A-4A17-AFA9-70C76E30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8A132-C2E2-4B79-96B1-8ED6CE99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1EFE6-C4EF-48B7-8376-5B81B8DB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AB222-BC9B-49B3-AA1F-403AF289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F1C6-B276-447C-A3FB-DA394C9F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A9BC0-A402-45AC-B309-A6F0C402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16443-A21E-42F5-AF3B-89B8A3E9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C298-3110-47B3-9409-183A4377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E991-C74E-46FE-AC79-958A71F9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359A3-DBAF-4ABE-A721-3BEF7F2C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BA41-B424-4D06-95B7-A722ED59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8D7A-80C5-45BC-987C-D211DDBD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58E9-7E14-4C3A-9767-3F407D8D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3E8-4C59-46D5-8911-31C1E24B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2519D-3581-49C6-8CD1-AD5F891D2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4D8F-6CDD-4FAC-BF54-893F77D5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206EA-18D1-4642-BF8B-B9CB302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28192-86C6-4D47-9092-64DD2CA3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3246-5876-45F0-BE25-EB7E794D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68B5A-32EA-486C-9115-9FFE60B6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EB0E-4848-42AF-B23A-FC0A9798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458D-A669-42DA-A519-AA10B891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6E3E-9E23-4005-AF26-6378F177E13A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3E53-58AC-4B43-9C01-01210E81F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3D7C-0096-459D-B780-09EABB09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D2D56-947C-4B1C-9B9E-8DA0737D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svg"/><Relationship Id="rId18" Type="http://schemas.openxmlformats.org/officeDocument/2006/relationships/image" Target="../media/image15.png"/><Relationship Id="rId26" Type="http://schemas.openxmlformats.org/officeDocument/2006/relationships/image" Target="../media/image58.png"/><Relationship Id="rId39" Type="http://schemas.openxmlformats.org/officeDocument/2006/relationships/image" Target="../media/image71.svg"/><Relationship Id="rId3" Type="http://schemas.openxmlformats.org/officeDocument/2006/relationships/image" Target="../media/image4.svg"/><Relationship Id="rId21" Type="http://schemas.openxmlformats.org/officeDocument/2006/relationships/image" Target="../media/image18.svg"/><Relationship Id="rId34" Type="http://schemas.openxmlformats.org/officeDocument/2006/relationships/image" Target="../media/image66.png"/><Relationship Id="rId42" Type="http://schemas.openxmlformats.org/officeDocument/2006/relationships/image" Target="../media/image1.png"/><Relationship Id="rId47" Type="http://schemas.openxmlformats.org/officeDocument/2006/relationships/image" Target="../media/image77.svg"/><Relationship Id="rId7" Type="http://schemas.openxmlformats.org/officeDocument/2006/relationships/image" Target="../media/image8.svg"/><Relationship Id="rId12" Type="http://schemas.openxmlformats.org/officeDocument/2006/relationships/image" Target="../media/image55.png"/><Relationship Id="rId17" Type="http://schemas.openxmlformats.org/officeDocument/2006/relationships/image" Target="../media/image52.svg"/><Relationship Id="rId25" Type="http://schemas.openxmlformats.org/officeDocument/2006/relationships/image" Target="../media/image57.svg"/><Relationship Id="rId33" Type="http://schemas.openxmlformats.org/officeDocument/2006/relationships/image" Target="../media/image65.svg"/><Relationship Id="rId38" Type="http://schemas.openxmlformats.org/officeDocument/2006/relationships/image" Target="../media/image70.png"/><Relationship Id="rId46" Type="http://schemas.openxmlformats.org/officeDocument/2006/relationships/image" Target="../media/image76.png"/><Relationship Id="rId2" Type="http://schemas.openxmlformats.org/officeDocument/2006/relationships/image" Target="../media/image3.png"/><Relationship Id="rId16" Type="http://schemas.openxmlformats.org/officeDocument/2006/relationships/image" Target="../media/image51.png"/><Relationship Id="rId20" Type="http://schemas.openxmlformats.org/officeDocument/2006/relationships/image" Target="../media/image17.png"/><Relationship Id="rId29" Type="http://schemas.openxmlformats.org/officeDocument/2006/relationships/image" Target="../media/image61.svg"/><Relationship Id="rId41" Type="http://schemas.openxmlformats.org/officeDocument/2006/relationships/image" Target="../media/image7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4.svg"/><Relationship Id="rId24" Type="http://schemas.openxmlformats.org/officeDocument/2006/relationships/image" Target="../media/image29.png"/><Relationship Id="rId32" Type="http://schemas.openxmlformats.org/officeDocument/2006/relationships/image" Target="../media/image64.png"/><Relationship Id="rId37" Type="http://schemas.openxmlformats.org/officeDocument/2006/relationships/image" Target="../media/image69.svg"/><Relationship Id="rId40" Type="http://schemas.openxmlformats.org/officeDocument/2006/relationships/image" Target="../media/image72.png"/><Relationship Id="rId45" Type="http://schemas.openxmlformats.org/officeDocument/2006/relationships/image" Target="../media/image75.svg"/><Relationship Id="rId5" Type="http://schemas.openxmlformats.org/officeDocument/2006/relationships/image" Target="../media/image6.svg"/><Relationship Id="rId15" Type="http://schemas.openxmlformats.org/officeDocument/2006/relationships/image" Target="../media/image14.svg"/><Relationship Id="rId23" Type="http://schemas.openxmlformats.org/officeDocument/2006/relationships/image" Target="../media/image26.sv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79.svg"/><Relationship Id="rId10" Type="http://schemas.openxmlformats.org/officeDocument/2006/relationships/image" Target="../media/image53.png"/><Relationship Id="rId19" Type="http://schemas.openxmlformats.org/officeDocument/2006/relationships/image" Target="../media/image16.svg"/><Relationship Id="rId31" Type="http://schemas.openxmlformats.org/officeDocument/2006/relationships/image" Target="../media/image63.svg"/><Relationship Id="rId44" Type="http://schemas.openxmlformats.org/officeDocument/2006/relationships/image" Target="../media/image74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3.png"/><Relationship Id="rId22" Type="http://schemas.openxmlformats.org/officeDocument/2006/relationships/image" Target="../media/image25.png"/><Relationship Id="rId27" Type="http://schemas.openxmlformats.org/officeDocument/2006/relationships/image" Target="../media/image59.svg"/><Relationship Id="rId30" Type="http://schemas.openxmlformats.org/officeDocument/2006/relationships/image" Target="../media/image62.png"/><Relationship Id="rId35" Type="http://schemas.openxmlformats.org/officeDocument/2006/relationships/image" Target="../media/image67.svg"/><Relationship Id="rId43" Type="http://schemas.openxmlformats.org/officeDocument/2006/relationships/image" Target="../media/image2.svg"/><Relationship Id="rId48" Type="http://schemas.openxmlformats.org/officeDocument/2006/relationships/image" Target="../media/image78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7" Type="http://schemas.openxmlformats.org/officeDocument/2006/relationships/image" Target="../media/image2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18.svg"/><Relationship Id="rId18" Type="http://schemas.openxmlformats.org/officeDocument/2006/relationships/image" Target="../media/image68.png"/><Relationship Id="rId26" Type="http://schemas.openxmlformats.org/officeDocument/2006/relationships/image" Target="../media/image19.png"/><Relationship Id="rId3" Type="http://schemas.openxmlformats.org/officeDocument/2006/relationships/image" Target="../media/image8.svg"/><Relationship Id="rId21" Type="http://schemas.openxmlformats.org/officeDocument/2006/relationships/image" Target="../media/image36.svg"/><Relationship Id="rId7" Type="http://schemas.openxmlformats.org/officeDocument/2006/relationships/image" Target="../media/image2.svg"/><Relationship Id="rId12" Type="http://schemas.openxmlformats.org/officeDocument/2006/relationships/image" Target="../media/image17.png"/><Relationship Id="rId17" Type="http://schemas.openxmlformats.org/officeDocument/2006/relationships/image" Target="../media/image65.svg"/><Relationship Id="rId25" Type="http://schemas.openxmlformats.org/officeDocument/2006/relationships/image" Target="../media/image26.svg"/><Relationship Id="rId33" Type="http://schemas.openxmlformats.org/officeDocument/2006/relationships/image" Target="../media/image10.svg"/><Relationship Id="rId2" Type="http://schemas.openxmlformats.org/officeDocument/2006/relationships/image" Target="../media/image7.png"/><Relationship Id="rId16" Type="http://schemas.openxmlformats.org/officeDocument/2006/relationships/image" Target="../media/image64.png"/><Relationship Id="rId20" Type="http://schemas.openxmlformats.org/officeDocument/2006/relationships/image" Target="../media/image35.png"/><Relationship Id="rId29" Type="http://schemas.openxmlformats.org/officeDocument/2006/relationships/image" Target="../media/image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9.png"/><Relationship Id="rId5" Type="http://schemas.openxmlformats.org/officeDocument/2006/relationships/image" Target="../media/image63.svg"/><Relationship Id="rId15" Type="http://schemas.openxmlformats.org/officeDocument/2006/relationships/image" Target="../media/image14.svg"/><Relationship Id="rId23" Type="http://schemas.openxmlformats.org/officeDocument/2006/relationships/image" Target="../media/image34.svg"/><Relationship Id="rId28" Type="http://schemas.openxmlformats.org/officeDocument/2006/relationships/image" Target="../media/image3.png"/><Relationship Id="rId10" Type="http://schemas.openxmlformats.org/officeDocument/2006/relationships/image" Target="../media/image11.png"/><Relationship Id="rId19" Type="http://schemas.openxmlformats.org/officeDocument/2006/relationships/image" Target="../media/image69.svg"/><Relationship Id="rId31" Type="http://schemas.openxmlformats.org/officeDocument/2006/relationships/image" Target="../media/image6.svg"/><Relationship Id="rId4" Type="http://schemas.openxmlformats.org/officeDocument/2006/relationships/image" Target="../media/image62.png"/><Relationship Id="rId9" Type="http://schemas.openxmlformats.org/officeDocument/2006/relationships/image" Target="../media/image59.svg"/><Relationship Id="rId14" Type="http://schemas.openxmlformats.org/officeDocument/2006/relationships/image" Target="../media/image13.png"/><Relationship Id="rId22" Type="http://schemas.openxmlformats.org/officeDocument/2006/relationships/image" Target="../media/image33.png"/><Relationship Id="rId27" Type="http://schemas.openxmlformats.org/officeDocument/2006/relationships/image" Target="../media/image20.sv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CE78FB7-0391-43C4-BB96-15996D2D2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3877" y="679476"/>
            <a:ext cx="3293544" cy="215577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32E7691-DD32-46AE-856D-9F6D3451B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796" y="1165829"/>
            <a:ext cx="990600" cy="6191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CF9908B-0E9B-4452-9C1C-F404882F3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796" y="2065078"/>
            <a:ext cx="990600" cy="619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9D5718-FF6E-4240-BCA3-2569E05FB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7133" y="2964327"/>
            <a:ext cx="923925" cy="8477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A0FD6DE-6EE7-4721-A694-E53EDD80F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2382" y="4006411"/>
            <a:ext cx="733425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7C12E9-913B-4739-9184-079E0643F0BA}"/>
              </a:ext>
            </a:extLst>
          </p:cNvPr>
          <p:cNvSpPr txBox="1"/>
          <p:nvPr/>
        </p:nvSpPr>
        <p:spPr>
          <a:xfrm>
            <a:off x="2276475" y="129072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279E6-C77C-4590-A642-BC3E7E514B7E}"/>
              </a:ext>
            </a:extLst>
          </p:cNvPr>
          <p:cNvSpPr txBox="1"/>
          <p:nvPr/>
        </p:nvSpPr>
        <p:spPr>
          <a:xfrm>
            <a:off x="2276475" y="2189974"/>
            <a:ext cx="59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3662F-0613-48A1-8416-0DCBB9A5FD5A}"/>
              </a:ext>
            </a:extLst>
          </p:cNvPr>
          <p:cNvSpPr txBox="1"/>
          <p:nvPr/>
        </p:nvSpPr>
        <p:spPr>
          <a:xfrm>
            <a:off x="2286542" y="320352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Sandstone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5229D-8AB6-4718-BACD-C61E544E83CB}"/>
              </a:ext>
            </a:extLst>
          </p:cNvPr>
          <p:cNvSpPr txBox="1"/>
          <p:nvPr/>
        </p:nvSpPr>
        <p:spPr>
          <a:xfrm>
            <a:off x="2286542" y="4064632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Fibres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8E5EF88-53A3-4654-A8F2-7B187FC692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80129" y="875316"/>
            <a:ext cx="1428750" cy="9429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F3CE7A4-B17B-42A7-B254-F2667D5609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44960" y="2704325"/>
            <a:ext cx="1457325" cy="93345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C6A4194-A742-4285-A4D8-8A728B54EF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33876" y="4556074"/>
            <a:ext cx="1314450" cy="685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32C5DE7-DD73-4694-9A7A-419A56F5A70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61129" y="3955999"/>
            <a:ext cx="1047750" cy="128587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8628658-9192-49DA-8900-2904732AE2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88309" y="3271837"/>
            <a:ext cx="619125" cy="3143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B958058-B610-413A-BC13-34C37CFA862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10275" y="3214687"/>
            <a:ext cx="171450" cy="42862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9766245-5ABE-406E-85A1-69C07B31895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01263" y="4214812"/>
            <a:ext cx="628650" cy="59055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C21134-7552-421D-A9D7-EAF1713C3F1E}"/>
              </a:ext>
            </a:extLst>
          </p:cNvPr>
          <p:cNvSpPr/>
          <p:nvPr/>
        </p:nvSpPr>
        <p:spPr>
          <a:xfrm>
            <a:off x="8258174" y="1485900"/>
            <a:ext cx="771525" cy="771525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54FB772-0305-4B9B-8D69-693B6A5192C2}"/>
              </a:ext>
            </a:extLst>
          </p:cNvPr>
          <p:cNvSpPr/>
          <p:nvPr/>
        </p:nvSpPr>
        <p:spPr>
          <a:xfrm>
            <a:off x="9426545" y="1346803"/>
            <a:ext cx="743010" cy="1073870"/>
          </a:xfrm>
          <a:prstGeom prst="downArrow">
            <a:avLst>
              <a:gd name="adj1" fmla="val 50000"/>
              <a:gd name="adj2" fmla="val 72100"/>
            </a:avLst>
          </a:prstGeom>
          <a:solidFill>
            <a:srgbClr val="D35F5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723C3D77-45C2-461C-92D5-421E4A988932}"/>
              </a:ext>
            </a:extLst>
          </p:cNvPr>
          <p:cNvSpPr/>
          <p:nvPr/>
        </p:nvSpPr>
        <p:spPr>
          <a:xfrm rot="8100000">
            <a:off x="9163503" y="3563142"/>
            <a:ext cx="647702" cy="647702"/>
          </a:xfrm>
          <a:prstGeom prst="teardrop">
            <a:avLst>
              <a:gd name="adj" fmla="val 90196"/>
            </a:avLst>
          </a:prstGeom>
          <a:solidFill>
            <a:srgbClr val="D3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2218695-AB5A-42AE-BFA9-988D2F4C8F61}"/>
              </a:ext>
            </a:extLst>
          </p:cNvPr>
          <p:cNvSpPr/>
          <p:nvPr/>
        </p:nvSpPr>
        <p:spPr>
          <a:xfrm rot="10800000">
            <a:off x="10036205" y="2684203"/>
            <a:ext cx="266700" cy="585788"/>
          </a:xfrm>
          <a:prstGeom prst="triangle">
            <a:avLst/>
          </a:prstGeom>
          <a:solidFill>
            <a:srgbClr val="D3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053B23F-7C5D-41FC-8E75-555781277D17}"/>
              </a:ext>
            </a:extLst>
          </p:cNvPr>
          <p:cNvSpPr/>
          <p:nvPr/>
        </p:nvSpPr>
        <p:spPr>
          <a:xfrm rot="18000000">
            <a:off x="2852854" y="373282"/>
            <a:ext cx="666970" cy="812629"/>
          </a:xfrm>
          <a:custGeom>
            <a:avLst/>
            <a:gdLst>
              <a:gd name="connsiteX0" fmla="*/ 666970 w 666970"/>
              <a:gd name="connsiteY0" fmla="*/ 574974 h 812629"/>
              <a:gd name="connsiteX1" fmla="*/ 439191 w 666970"/>
              <a:gd name="connsiteY1" fmla="*/ 574974 h 812629"/>
              <a:gd name="connsiteX2" fmla="*/ 439191 w 666970"/>
              <a:gd name="connsiteY2" fmla="*/ 812629 h 812629"/>
              <a:gd name="connsiteX3" fmla="*/ 255337 w 666970"/>
              <a:gd name="connsiteY3" fmla="*/ 812629 h 812629"/>
              <a:gd name="connsiteX4" fmla="*/ 255337 w 666970"/>
              <a:gd name="connsiteY4" fmla="*/ 574974 h 812629"/>
              <a:gd name="connsiteX5" fmla="*/ 0 w 666970"/>
              <a:gd name="connsiteY5" fmla="*/ 574974 h 812629"/>
              <a:gd name="connsiteX6" fmla="*/ 333485 w 666970"/>
              <a:gd name="connsiteY6" fmla="*/ 0 h 81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970" h="812629">
                <a:moveTo>
                  <a:pt x="666970" y="574974"/>
                </a:moveTo>
                <a:lnTo>
                  <a:pt x="439191" y="574974"/>
                </a:lnTo>
                <a:lnTo>
                  <a:pt x="439191" y="812629"/>
                </a:lnTo>
                <a:lnTo>
                  <a:pt x="255337" y="812629"/>
                </a:lnTo>
                <a:lnTo>
                  <a:pt x="255337" y="574974"/>
                </a:lnTo>
                <a:lnTo>
                  <a:pt x="0" y="574974"/>
                </a:lnTo>
                <a:lnTo>
                  <a:pt x="33348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1DAD48-D4D6-4508-BD3B-C3663A4951CF}"/>
              </a:ext>
            </a:extLst>
          </p:cNvPr>
          <p:cNvSpPr/>
          <p:nvPr/>
        </p:nvSpPr>
        <p:spPr>
          <a:xfrm>
            <a:off x="1868658" y="25146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4EF6103-1C0E-4658-AA2A-53E8F2E60F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46865" y="5489524"/>
            <a:ext cx="1457325" cy="93345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C8997DDE-128A-4574-8826-F55816DD3BD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95950" y="2302176"/>
            <a:ext cx="314325" cy="42862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3EA378-E465-446B-9667-CC0DFB025B6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37426" y="415870"/>
            <a:ext cx="885825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516B7B-B402-45DD-B80B-D8DFE511CA1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10250" y="3128962"/>
            <a:ext cx="571500" cy="6000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C78B831-78E5-401D-B3F2-546BD416EF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669384" y="1565015"/>
            <a:ext cx="942975" cy="8096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D72DAB8-2DE7-4FAF-BD59-8EE8673A10A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137987" y="2004236"/>
            <a:ext cx="971550" cy="37147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4C4F5971-8E82-4950-9968-7675B5D6126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755410" y="5362704"/>
            <a:ext cx="1047750" cy="6858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05A3666-A292-4227-9762-AE21A3B0BB3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760500" y="4556074"/>
            <a:ext cx="1428750" cy="942975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B229D0F-F899-4029-B049-1640C7F0C12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259574" y="4775149"/>
            <a:ext cx="1543050" cy="164782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8AA70413-38DE-4FDC-937C-9A9E2655BF5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096000" y="5241874"/>
            <a:ext cx="1457325" cy="93345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82FABB3-C4A2-4478-ADD8-0811F38C092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184635" y="4207270"/>
            <a:ext cx="1047750" cy="1285875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21C31B55-76D0-4A26-8288-6DB26305616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87113" y="3710053"/>
            <a:ext cx="1314450" cy="6858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F99DD00-88E6-4885-87B0-3BED7112494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14041" y="5612812"/>
            <a:ext cx="1457325" cy="9334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685F2B2-D245-4972-B323-22FEE9F7CDF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6305163" y="1994168"/>
            <a:ext cx="1543050" cy="164782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A73ED3AC-36CA-483B-9A33-AB8E94A5163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171984" y="3026811"/>
            <a:ext cx="1428750" cy="94297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5D38DB6-9CEB-4904-B8A9-DB69AD12157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572125" y="3086100"/>
            <a:ext cx="1047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1951DC9-798D-424A-A64C-CAFCBA46C602}"/>
              </a:ext>
            </a:extLst>
          </p:cNvPr>
          <p:cNvGrpSpPr/>
          <p:nvPr/>
        </p:nvGrpSpPr>
        <p:grpSpPr>
          <a:xfrm>
            <a:off x="4678680" y="833120"/>
            <a:ext cx="4213860" cy="811530"/>
            <a:chOff x="2468880" y="1455420"/>
            <a:chExt cx="4213860" cy="81153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78505E-AF7B-4508-948B-FF40B0C51532}"/>
                </a:ext>
              </a:extLst>
            </p:cNvPr>
            <p:cNvSpPr/>
            <p:nvPr/>
          </p:nvSpPr>
          <p:spPr>
            <a:xfrm>
              <a:off x="2468880" y="1455420"/>
              <a:ext cx="4213860" cy="811530"/>
            </a:xfrm>
            <a:custGeom>
              <a:avLst/>
              <a:gdLst>
                <a:gd name="connsiteX0" fmla="*/ 0 w 4213860"/>
                <a:gd name="connsiteY0" fmla="*/ 0 h 1028700"/>
                <a:gd name="connsiteX1" fmla="*/ 53340 w 4213860"/>
                <a:gd name="connsiteY1" fmla="*/ 1028700 h 1028700"/>
                <a:gd name="connsiteX2" fmla="*/ 3771900 w 4213860"/>
                <a:gd name="connsiteY2" fmla="*/ 975360 h 1028700"/>
                <a:gd name="connsiteX3" fmla="*/ 4213860 w 4213860"/>
                <a:gd name="connsiteY3" fmla="*/ 22860 h 1028700"/>
                <a:gd name="connsiteX4" fmla="*/ 0 w 4213860"/>
                <a:gd name="connsiteY4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3860" h="1028700">
                  <a:moveTo>
                    <a:pt x="0" y="0"/>
                  </a:moveTo>
                  <a:lnTo>
                    <a:pt x="53340" y="1028700"/>
                  </a:lnTo>
                  <a:lnTo>
                    <a:pt x="3771900" y="975360"/>
                  </a:lnTo>
                  <a:lnTo>
                    <a:pt x="4213860" y="2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4259FBD-E47F-420A-B375-1A0F1A3A9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67795" y="1512431"/>
              <a:ext cx="558006" cy="348753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3559361C-8255-43E8-8694-6F64497A4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3094" y="1503927"/>
              <a:ext cx="558006" cy="348753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23B84DE-7870-4454-895F-D1421393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8393" y="1463948"/>
              <a:ext cx="471034" cy="43218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9694C52-5D01-452E-B189-8301CF31F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81475" y="1530814"/>
              <a:ext cx="471034" cy="311984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95CE535-438C-448F-A8CD-05B7B463B82F}"/>
                </a:ext>
              </a:extLst>
            </p:cNvPr>
            <p:cNvSpPr/>
            <p:nvPr/>
          </p:nvSpPr>
          <p:spPr>
            <a:xfrm>
              <a:off x="2559448" y="1902899"/>
              <a:ext cx="774700" cy="3138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7B3DA7E-43E5-4587-9377-7418BDD8E355}"/>
                </a:ext>
              </a:extLst>
            </p:cNvPr>
            <p:cNvSpPr/>
            <p:nvPr/>
          </p:nvSpPr>
          <p:spPr>
            <a:xfrm>
              <a:off x="3529673" y="1902899"/>
              <a:ext cx="774700" cy="3138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5933DC-90B1-4614-850A-FBCA61232A4A}"/>
                </a:ext>
              </a:extLst>
            </p:cNvPr>
            <p:cNvSpPr/>
            <p:nvPr/>
          </p:nvSpPr>
          <p:spPr>
            <a:xfrm>
              <a:off x="4466560" y="1902899"/>
              <a:ext cx="774700" cy="3138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CA683C9-BCC5-46F5-A936-E00233BBA037}"/>
                </a:ext>
              </a:extLst>
            </p:cNvPr>
            <p:cNvSpPr/>
            <p:nvPr/>
          </p:nvSpPr>
          <p:spPr>
            <a:xfrm>
              <a:off x="5429642" y="1902899"/>
              <a:ext cx="774700" cy="3138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1F6885-D38B-4890-A31E-625FB5C642AF}"/>
              </a:ext>
            </a:extLst>
          </p:cNvPr>
          <p:cNvGrpSpPr/>
          <p:nvPr/>
        </p:nvGrpSpPr>
        <p:grpSpPr>
          <a:xfrm>
            <a:off x="649474" y="2636077"/>
            <a:ext cx="3214291" cy="1369185"/>
            <a:chOff x="649474" y="2636077"/>
            <a:chExt cx="3214291" cy="136918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986791-F53E-4AEF-AD52-7BC3F68BFE79}"/>
                </a:ext>
              </a:extLst>
            </p:cNvPr>
            <p:cNvSpPr/>
            <p:nvPr/>
          </p:nvSpPr>
          <p:spPr>
            <a:xfrm>
              <a:off x="649474" y="2636077"/>
              <a:ext cx="736600" cy="1369185"/>
            </a:xfrm>
            <a:custGeom>
              <a:avLst/>
              <a:gdLst>
                <a:gd name="connsiteX0" fmla="*/ 0 w 736600"/>
                <a:gd name="connsiteY0" fmla="*/ 25400 h 3079750"/>
                <a:gd name="connsiteX1" fmla="*/ 736600 w 736600"/>
                <a:gd name="connsiteY1" fmla="*/ 0 h 3079750"/>
                <a:gd name="connsiteX2" fmla="*/ 673100 w 736600"/>
                <a:gd name="connsiteY2" fmla="*/ 2616200 h 3079750"/>
                <a:gd name="connsiteX3" fmla="*/ 279400 w 736600"/>
                <a:gd name="connsiteY3" fmla="*/ 3079750 h 3079750"/>
                <a:gd name="connsiteX4" fmla="*/ 0 w 736600"/>
                <a:gd name="connsiteY4" fmla="*/ 25400 h 3079750"/>
                <a:gd name="connsiteX0" fmla="*/ 0 w 736600"/>
                <a:gd name="connsiteY0" fmla="*/ 25400 h 3028950"/>
                <a:gd name="connsiteX1" fmla="*/ 736600 w 736600"/>
                <a:gd name="connsiteY1" fmla="*/ 0 h 3028950"/>
                <a:gd name="connsiteX2" fmla="*/ 673100 w 736600"/>
                <a:gd name="connsiteY2" fmla="*/ 2616200 h 3028950"/>
                <a:gd name="connsiteX3" fmla="*/ 139700 w 736600"/>
                <a:gd name="connsiteY3" fmla="*/ 3028950 h 3028950"/>
                <a:gd name="connsiteX4" fmla="*/ 0 w 736600"/>
                <a:gd name="connsiteY4" fmla="*/ 2540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600" h="3028950">
                  <a:moveTo>
                    <a:pt x="0" y="25400"/>
                  </a:moveTo>
                  <a:lnTo>
                    <a:pt x="736600" y="0"/>
                  </a:lnTo>
                  <a:lnTo>
                    <a:pt x="673100" y="2616200"/>
                  </a:lnTo>
                  <a:lnTo>
                    <a:pt x="139700" y="302895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6E6D7AF-4201-4D6F-93EB-617E14149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771" y="2893556"/>
              <a:ext cx="558006" cy="348753"/>
            </a:xfrm>
            <a:prstGeom prst="rect">
              <a:avLst/>
            </a:prstGeom>
          </p:spPr>
        </p:pic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F5092F-908E-4C7E-ACCE-8FBC34A47852}"/>
                </a:ext>
              </a:extLst>
            </p:cNvPr>
            <p:cNvSpPr/>
            <p:nvPr/>
          </p:nvSpPr>
          <p:spPr>
            <a:xfrm>
              <a:off x="1475371" y="2636077"/>
              <a:ext cx="736600" cy="1369185"/>
            </a:xfrm>
            <a:custGeom>
              <a:avLst/>
              <a:gdLst>
                <a:gd name="connsiteX0" fmla="*/ 0 w 736600"/>
                <a:gd name="connsiteY0" fmla="*/ 25400 h 3079750"/>
                <a:gd name="connsiteX1" fmla="*/ 736600 w 736600"/>
                <a:gd name="connsiteY1" fmla="*/ 0 h 3079750"/>
                <a:gd name="connsiteX2" fmla="*/ 673100 w 736600"/>
                <a:gd name="connsiteY2" fmla="*/ 2616200 h 3079750"/>
                <a:gd name="connsiteX3" fmla="*/ 279400 w 736600"/>
                <a:gd name="connsiteY3" fmla="*/ 3079750 h 3079750"/>
                <a:gd name="connsiteX4" fmla="*/ 0 w 736600"/>
                <a:gd name="connsiteY4" fmla="*/ 25400 h 3079750"/>
                <a:gd name="connsiteX0" fmla="*/ 0 w 736600"/>
                <a:gd name="connsiteY0" fmla="*/ 25400 h 3028950"/>
                <a:gd name="connsiteX1" fmla="*/ 736600 w 736600"/>
                <a:gd name="connsiteY1" fmla="*/ 0 h 3028950"/>
                <a:gd name="connsiteX2" fmla="*/ 673100 w 736600"/>
                <a:gd name="connsiteY2" fmla="*/ 2616200 h 3028950"/>
                <a:gd name="connsiteX3" fmla="*/ 139700 w 736600"/>
                <a:gd name="connsiteY3" fmla="*/ 3028950 h 3028950"/>
                <a:gd name="connsiteX4" fmla="*/ 0 w 736600"/>
                <a:gd name="connsiteY4" fmla="*/ 25400 h 3028950"/>
                <a:gd name="connsiteX0" fmla="*/ 0 w 736600"/>
                <a:gd name="connsiteY0" fmla="*/ 25400 h 3028950"/>
                <a:gd name="connsiteX1" fmla="*/ 736600 w 736600"/>
                <a:gd name="connsiteY1" fmla="*/ 0 h 3028950"/>
                <a:gd name="connsiteX2" fmla="*/ 673100 w 736600"/>
                <a:gd name="connsiteY2" fmla="*/ 2847985 h 3028950"/>
                <a:gd name="connsiteX3" fmla="*/ 139700 w 736600"/>
                <a:gd name="connsiteY3" fmla="*/ 3028950 h 3028950"/>
                <a:gd name="connsiteX4" fmla="*/ 0 w 736600"/>
                <a:gd name="connsiteY4" fmla="*/ 2540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600" h="3028950">
                  <a:moveTo>
                    <a:pt x="0" y="25400"/>
                  </a:moveTo>
                  <a:lnTo>
                    <a:pt x="736600" y="0"/>
                  </a:lnTo>
                  <a:lnTo>
                    <a:pt x="673100" y="2847985"/>
                  </a:lnTo>
                  <a:lnTo>
                    <a:pt x="139700" y="302895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4AF9CD9-DCB1-4EB3-9ECC-B7091F65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64668" y="2893555"/>
              <a:ext cx="558006" cy="348753"/>
            </a:xfrm>
            <a:prstGeom prst="rect">
              <a:avLst/>
            </a:prstGeom>
          </p:spPr>
        </p:pic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C59E74-20B5-4633-B8F7-27880F311DDA}"/>
                </a:ext>
              </a:extLst>
            </p:cNvPr>
            <p:cNvSpPr/>
            <p:nvPr/>
          </p:nvSpPr>
          <p:spPr>
            <a:xfrm>
              <a:off x="2301268" y="2636077"/>
              <a:ext cx="736600" cy="1273935"/>
            </a:xfrm>
            <a:custGeom>
              <a:avLst/>
              <a:gdLst>
                <a:gd name="connsiteX0" fmla="*/ 0 w 736600"/>
                <a:gd name="connsiteY0" fmla="*/ 25400 h 3079750"/>
                <a:gd name="connsiteX1" fmla="*/ 736600 w 736600"/>
                <a:gd name="connsiteY1" fmla="*/ 0 h 3079750"/>
                <a:gd name="connsiteX2" fmla="*/ 673100 w 736600"/>
                <a:gd name="connsiteY2" fmla="*/ 2616200 h 3079750"/>
                <a:gd name="connsiteX3" fmla="*/ 279400 w 736600"/>
                <a:gd name="connsiteY3" fmla="*/ 3079750 h 3079750"/>
                <a:gd name="connsiteX4" fmla="*/ 0 w 736600"/>
                <a:gd name="connsiteY4" fmla="*/ 25400 h 3079750"/>
                <a:gd name="connsiteX0" fmla="*/ 0 w 736600"/>
                <a:gd name="connsiteY0" fmla="*/ 25400 h 3028950"/>
                <a:gd name="connsiteX1" fmla="*/ 736600 w 736600"/>
                <a:gd name="connsiteY1" fmla="*/ 0 h 3028950"/>
                <a:gd name="connsiteX2" fmla="*/ 673100 w 736600"/>
                <a:gd name="connsiteY2" fmla="*/ 2616200 h 3028950"/>
                <a:gd name="connsiteX3" fmla="*/ 139700 w 736600"/>
                <a:gd name="connsiteY3" fmla="*/ 3028950 h 3028950"/>
                <a:gd name="connsiteX4" fmla="*/ 0 w 736600"/>
                <a:gd name="connsiteY4" fmla="*/ 25400 h 3028950"/>
                <a:gd name="connsiteX0" fmla="*/ 0 w 736600"/>
                <a:gd name="connsiteY0" fmla="*/ 25400 h 2818235"/>
                <a:gd name="connsiteX1" fmla="*/ 736600 w 736600"/>
                <a:gd name="connsiteY1" fmla="*/ 0 h 2818235"/>
                <a:gd name="connsiteX2" fmla="*/ 673100 w 736600"/>
                <a:gd name="connsiteY2" fmla="*/ 2616200 h 2818235"/>
                <a:gd name="connsiteX3" fmla="*/ 153988 w 736600"/>
                <a:gd name="connsiteY3" fmla="*/ 2818235 h 2818235"/>
                <a:gd name="connsiteX4" fmla="*/ 0 w 736600"/>
                <a:gd name="connsiteY4" fmla="*/ 25400 h 281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600" h="2818235">
                  <a:moveTo>
                    <a:pt x="0" y="25400"/>
                  </a:moveTo>
                  <a:lnTo>
                    <a:pt x="736600" y="0"/>
                  </a:lnTo>
                  <a:lnTo>
                    <a:pt x="673100" y="2616200"/>
                  </a:lnTo>
                  <a:lnTo>
                    <a:pt x="153988" y="2818235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A1F798B-EEF5-4C5E-B5EC-D211CC17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34051" y="2851838"/>
              <a:ext cx="471034" cy="432186"/>
            </a:xfrm>
            <a:prstGeom prst="rect">
              <a:avLst/>
            </a:prstGeom>
          </p:spPr>
        </p:pic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675B652-A166-49CC-9954-16E9C9E7BAD4}"/>
                </a:ext>
              </a:extLst>
            </p:cNvPr>
            <p:cNvSpPr/>
            <p:nvPr/>
          </p:nvSpPr>
          <p:spPr>
            <a:xfrm>
              <a:off x="3127165" y="2636077"/>
              <a:ext cx="736600" cy="1263571"/>
            </a:xfrm>
            <a:custGeom>
              <a:avLst/>
              <a:gdLst>
                <a:gd name="connsiteX0" fmla="*/ 0 w 736600"/>
                <a:gd name="connsiteY0" fmla="*/ 25400 h 3079750"/>
                <a:gd name="connsiteX1" fmla="*/ 736600 w 736600"/>
                <a:gd name="connsiteY1" fmla="*/ 0 h 3079750"/>
                <a:gd name="connsiteX2" fmla="*/ 673100 w 736600"/>
                <a:gd name="connsiteY2" fmla="*/ 2616200 h 3079750"/>
                <a:gd name="connsiteX3" fmla="*/ 279400 w 736600"/>
                <a:gd name="connsiteY3" fmla="*/ 3079750 h 3079750"/>
                <a:gd name="connsiteX4" fmla="*/ 0 w 736600"/>
                <a:gd name="connsiteY4" fmla="*/ 25400 h 3079750"/>
                <a:gd name="connsiteX0" fmla="*/ 0 w 736600"/>
                <a:gd name="connsiteY0" fmla="*/ 25400 h 3028950"/>
                <a:gd name="connsiteX1" fmla="*/ 736600 w 736600"/>
                <a:gd name="connsiteY1" fmla="*/ 0 h 3028950"/>
                <a:gd name="connsiteX2" fmla="*/ 673100 w 736600"/>
                <a:gd name="connsiteY2" fmla="*/ 2616200 h 3028950"/>
                <a:gd name="connsiteX3" fmla="*/ 139700 w 736600"/>
                <a:gd name="connsiteY3" fmla="*/ 3028950 h 3028950"/>
                <a:gd name="connsiteX4" fmla="*/ 0 w 736600"/>
                <a:gd name="connsiteY4" fmla="*/ 25400 h 3028950"/>
                <a:gd name="connsiteX0" fmla="*/ 0 w 736600"/>
                <a:gd name="connsiteY0" fmla="*/ 25400 h 2616199"/>
                <a:gd name="connsiteX1" fmla="*/ 736600 w 736600"/>
                <a:gd name="connsiteY1" fmla="*/ 0 h 2616199"/>
                <a:gd name="connsiteX2" fmla="*/ 673100 w 736600"/>
                <a:gd name="connsiteY2" fmla="*/ 2616200 h 2616199"/>
                <a:gd name="connsiteX3" fmla="*/ 163513 w 736600"/>
                <a:gd name="connsiteY3" fmla="*/ 2565378 h 2616199"/>
                <a:gd name="connsiteX4" fmla="*/ 0 w 736600"/>
                <a:gd name="connsiteY4" fmla="*/ 25400 h 2616199"/>
                <a:gd name="connsiteX0" fmla="*/ 0 w 736600"/>
                <a:gd name="connsiteY0" fmla="*/ 25400 h 2795308"/>
                <a:gd name="connsiteX1" fmla="*/ 736600 w 736600"/>
                <a:gd name="connsiteY1" fmla="*/ 0 h 2795308"/>
                <a:gd name="connsiteX2" fmla="*/ 673100 w 736600"/>
                <a:gd name="connsiteY2" fmla="*/ 2795308 h 2795308"/>
                <a:gd name="connsiteX3" fmla="*/ 163513 w 736600"/>
                <a:gd name="connsiteY3" fmla="*/ 2565378 h 2795308"/>
                <a:gd name="connsiteX4" fmla="*/ 0 w 736600"/>
                <a:gd name="connsiteY4" fmla="*/ 25400 h 27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600" h="2795308">
                  <a:moveTo>
                    <a:pt x="0" y="25400"/>
                  </a:moveTo>
                  <a:lnTo>
                    <a:pt x="736600" y="0"/>
                  </a:lnTo>
                  <a:lnTo>
                    <a:pt x="673100" y="2795308"/>
                  </a:lnTo>
                  <a:lnTo>
                    <a:pt x="163513" y="2565378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4A5FBEB5-D5F9-4C57-BEDC-F1B38E31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59948" y="2911939"/>
              <a:ext cx="471034" cy="31198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BEABAF-8ADB-49C1-B79E-D362B9A4C7C2}"/>
              </a:ext>
            </a:extLst>
          </p:cNvPr>
          <p:cNvGrpSpPr/>
          <p:nvPr/>
        </p:nvGrpSpPr>
        <p:grpSpPr>
          <a:xfrm>
            <a:off x="9359900" y="3168650"/>
            <a:ext cx="1543050" cy="419100"/>
            <a:chOff x="9359900" y="3168650"/>
            <a:chExt cx="1543050" cy="4191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A332B6-25D5-4633-B5D2-3F453D8FAE49}"/>
                </a:ext>
              </a:extLst>
            </p:cNvPr>
            <p:cNvSpPr/>
            <p:nvPr/>
          </p:nvSpPr>
          <p:spPr>
            <a:xfrm>
              <a:off x="9359900" y="3168650"/>
              <a:ext cx="15430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D8C9EC-C762-40BB-9C2A-7DEF3BE852D9}"/>
                </a:ext>
              </a:extLst>
            </p:cNvPr>
            <p:cNvSpPr txBox="1"/>
            <p:nvPr/>
          </p:nvSpPr>
          <p:spPr>
            <a:xfrm>
              <a:off x="10057474" y="318997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taatliches" pitchFamily="2" charset="0"/>
                </a:rPr>
                <a:t>Build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CC13FBD-9602-4295-ADC7-D054575A19C9}"/>
                </a:ext>
              </a:extLst>
            </p:cNvPr>
            <p:cNvSpPr/>
            <p:nvPr/>
          </p:nvSpPr>
          <p:spPr>
            <a:xfrm rot="16200000">
              <a:off x="9434888" y="3272645"/>
              <a:ext cx="236633" cy="203993"/>
            </a:xfrm>
            <a:prstGeom prst="triangle">
              <a:avLst/>
            </a:prstGeom>
            <a:solidFill>
              <a:srgbClr val="483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279B6C6-65B7-4649-9303-B2B1016DA08B}"/>
              </a:ext>
            </a:extLst>
          </p:cNvPr>
          <p:cNvSpPr/>
          <p:nvPr/>
        </p:nvSpPr>
        <p:spPr>
          <a:xfrm>
            <a:off x="8530810" y="4736024"/>
            <a:ext cx="2801885" cy="1169079"/>
          </a:xfrm>
          <a:custGeom>
            <a:avLst/>
            <a:gdLst>
              <a:gd name="connsiteX0" fmla="*/ 0 w 3032760"/>
              <a:gd name="connsiteY0" fmla="*/ 0 h 1568451"/>
              <a:gd name="connsiteX1" fmla="*/ 3032760 w 3032760"/>
              <a:gd name="connsiteY1" fmla="*/ 0 h 1568451"/>
              <a:gd name="connsiteX2" fmla="*/ 3032760 w 3032760"/>
              <a:gd name="connsiteY2" fmla="*/ 1568451 h 1568451"/>
              <a:gd name="connsiteX3" fmla="*/ 0 w 3032760"/>
              <a:gd name="connsiteY3" fmla="*/ 1568451 h 1568451"/>
              <a:gd name="connsiteX4" fmla="*/ 0 w 3032760"/>
              <a:gd name="connsiteY4" fmla="*/ 0 h 1568451"/>
              <a:gd name="connsiteX0" fmla="*/ 60960 w 3032760"/>
              <a:gd name="connsiteY0" fmla="*/ 251460 h 1568451"/>
              <a:gd name="connsiteX1" fmla="*/ 3032760 w 3032760"/>
              <a:gd name="connsiteY1" fmla="*/ 0 h 1568451"/>
              <a:gd name="connsiteX2" fmla="*/ 3032760 w 3032760"/>
              <a:gd name="connsiteY2" fmla="*/ 1568451 h 1568451"/>
              <a:gd name="connsiteX3" fmla="*/ 0 w 3032760"/>
              <a:gd name="connsiteY3" fmla="*/ 1568451 h 1568451"/>
              <a:gd name="connsiteX4" fmla="*/ 60960 w 3032760"/>
              <a:gd name="connsiteY4" fmla="*/ 251460 h 1568451"/>
              <a:gd name="connsiteX0" fmla="*/ 53340 w 3032760"/>
              <a:gd name="connsiteY0" fmla="*/ 99060 h 1568451"/>
              <a:gd name="connsiteX1" fmla="*/ 3032760 w 3032760"/>
              <a:gd name="connsiteY1" fmla="*/ 0 h 1568451"/>
              <a:gd name="connsiteX2" fmla="*/ 3032760 w 3032760"/>
              <a:gd name="connsiteY2" fmla="*/ 1568451 h 1568451"/>
              <a:gd name="connsiteX3" fmla="*/ 0 w 3032760"/>
              <a:gd name="connsiteY3" fmla="*/ 1568451 h 1568451"/>
              <a:gd name="connsiteX4" fmla="*/ 53340 w 3032760"/>
              <a:gd name="connsiteY4" fmla="*/ 99060 h 156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760" h="1568451">
                <a:moveTo>
                  <a:pt x="53340" y="99060"/>
                </a:moveTo>
                <a:lnTo>
                  <a:pt x="3032760" y="0"/>
                </a:lnTo>
                <a:lnTo>
                  <a:pt x="3032760" y="1568451"/>
                </a:lnTo>
                <a:lnTo>
                  <a:pt x="0" y="1568451"/>
                </a:lnTo>
                <a:lnTo>
                  <a:pt x="53340" y="990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7FCC48-29F1-4FC8-ADC5-B7046C8BE917}"/>
              </a:ext>
            </a:extLst>
          </p:cNvPr>
          <p:cNvGrpSpPr/>
          <p:nvPr/>
        </p:nvGrpSpPr>
        <p:grpSpPr>
          <a:xfrm>
            <a:off x="9359900" y="2472638"/>
            <a:ext cx="1543050" cy="419100"/>
            <a:chOff x="9359900" y="3168650"/>
            <a:chExt cx="1543050" cy="4191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F342D2-AD36-454C-8902-5CBEF0383630}"/>
                </a:ext>
              </a:extLst>
            </p:cNvPr>
            <p:cNvSpPr/>
            <p:nvPr/>
          </p:nvSpPr>
          <p:spPr>
            <a:xfrm>
              <a:off x="9359900" y="3168650"/>
              <a:ext cx="15430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08217E-6449-4249-A45A-EF53F535F843}"/>
                </a:ext>
              </a:extLst>
            </p:cNvPr>
            <p:cNvSpPr txBox="1"/>
            <p:nvPr/>
          </p:nvSpPr>
          <p:spPr>
            <a:xfrm>
              <a:off x="9433958" y="3193534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taatliches" pitchFamily="2" charset="0"/>
                </a:rPr>
                <a:t>Select Target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CD9B7CB-711A-424D-B236-C8AE02F57F15}"/>
              </a:ext>
            </a:extLst>
          </p:cNvPr>
          <p:cNvGrpSpPr/>
          <p:nvPr/>
        </p:nvGrpSpPr>
        <p:grpSpPr>
          <a:xfrm>
            <a:off x="5372100" y="1906249"/>
            <a:ext cx="2956137" cy="3853202"/>
            <a:chOff x="5372100" y="1906249"/>
            <a:chExt cx="2956137" cy="385320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E249CCE-45BE-455C-B694-DC1A512ED82C}"/>
                </a:ext>
              </a:extLst>
            </p:cNvPr>
            <p:cNvSpPr/>
            <p:nvPr/>
          </p:nvSpPr>
          <p:spPr>
            <a:xfrm rot="5400000">
              <a:off x="4923568" y="2354781"/>
              <a:ext cx="3853202" cy="2956137"/>
            </a:xfrm>
            <a:custGeom>
              <a:avLst/>
              <a:gdLst>
                <a:gd name="connsiteX0" fmla="*/ 0 w 3853202"/>
                <a:gd name="connsiteY0" fmla="*/ 0 h 2956137"/>
                <a:gd name="connsiteX1" fmla="*/ 3847155 w 3853202"/>
                <a:gd name="connsiteY1" fmla="*/ 29226 h 2956137"/>
                <a:gd name="connsiteX2" fmla="*/ 3853202 w 3853202"/>
                <a:gd name="connsiteY2" fmla="*/ 2693088 h 2956137"/>
                <a:gd name="connsiteX3" fmla="*/ 569668 w 3853202"/>
                <a:gd name="connsiteY3" fmla="*/ 2409565 h 2956137"/>
                <a:gd name="connsiteX4" fmla="*/ 569668 w 3853202"/>
                <a:gd name="connsiteY4" fmla="*/ 2956137 h 2956137"/>
                <a:gd name="connsiteX5" fmla="*/ 239291 w 3853202"/>
                <a:gd name="connsiteY5" fmla="*/ 2956137 h 2956137"/>
                <a:gd name="connsiteX6" fmla="*/ 239291 w 3853202"/>
                <a:gd name="connsiteY6" fmla="*/ 2381038 h 2956137"/>
                <a:gd name="connsiteX7" fmla="*/ 237341 w 3853202"/>
                <a:gd name="connsiteY7" fmla="*/ 2380869 h 295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53202" h="2956137">
                  <a:moveTo>
                    <a:pt x="0" y="0"/>
                  </a:moveTo>
                  <a:lnTo>
                    <a:pt x="3847155" y="29226"/>
                  </a:lnTo>
                  <a:cubicBezTo>
                    <a:pt x="3849171" y="917180"/>
                    <a:pt x="3851186" y="1805134"/>
                    <a:pt x="3853202" y="2693088"/>
                  </a:cubicBezTo>
                  <a:lnTo>
                    <a:pt x="569668" y="2409565"/>
                  </a:lnTo>
                  <a:lnTo>
                    <a:pt x="569668" y="2956137"/>
                  </a:lnTo>
                  <a:lnTo>
                    <a:pt x="239291" y="2956137"/>
                  </a:lnTo>
                  <a:lnTo>
                    <a:pt x="239291" y="2381038"/>
                  </a:lnTo>
                  <a:lnTo>
                    <a:pt x="237341" y="23808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875917FC-0132-42A1-A594-B280BDF60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54159" y="2085999"/>
              <a:ext cx="1039091" cy="685800"/>
            </a:xfrm>
            <a:prstGeom prst="rect">
              <a:avLst/>
            </a:prstGeom>
          </p:spPr>
        </p:pic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E1F8B395-09ED-4F9E-9E80-0E4E1E79E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39287" y="2147511"/>
              <a:ext cx="865823" cy="56672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D3C4C911-4F4F-46BE-9B9F-C4FBB360B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78992" y="3133881"/>
              <a:ext cx="986412" cy="631819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DBDB9D90-DE0A-4F9C-B098-B257F8B98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307513" y="2983585"/>
              <a:ext cx="732385" cy="782115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E2524C6-F146-4E5D-A5B3-D032A099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005408" y="4248939"/>
              <a:ext cx="933579" cy="487085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72B6D49-3F32-41AE-93AD-2EB54693A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328628" y="3947544"/>
              <a:ext cx="617649" cy="758024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BA61D1E1-738C-4D92-884E-F6218F93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52575" y="5002732"/>
              <a:ext cx="986412" cy="631819"/>
            </a:xfrm>
            <a:prstGeom prst="rect">
              <a:avLst/>
            </a:prstGeom>
          </p:spPr>
        </p:pic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3E40DFB-BBF4-4EBC-802F-FE860D74D037}"/>
                </a:ext>
              </a:extLst>
            </p:cNvPr>
            <p:cNvSpPr/>
            <p:nvPr/>
          </p:nvSpPr>
          <p:spPr>
            <a:xfrm rot="5400000">
              <a:off x="5510033" y="2208586"/>
              <a:ext cx="236633" cy="203993"/>
            </a:xfrm>
            <a:prstGeom prst="triangle">
              <a:avLst/>
            </a:prstGeom>
            <a:solidFill>
              <a:srgbClr val="483E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7D95199-03CA-495F-B347-807B0FE6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297051" y="4964381"/>
              <a:ext cx="649226" cy="670170"/>
            </a:xfrm>
            <a:prstGeom prst="rect">
              <a:avLst/>
            </a:prstGeom>
          </p:spPr>
        </p:pic>
      </p:grpSp>
      <p:pic>
        <p:nvPicPr>
          <p:cNvPr id="63" name="Graphic 62">
            <a:extLst>
              <a:ext uri="{FF2B5EF4-FFF2-40B4-BE49-F238E27FC236}">
                <a16:creationId xmlns:a16="http://schemas.microsoft.com/office/drawing/2014/main" id="{0A3CCD30-5C66-4BAB-9723-30DABA0941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402296" y="2202374"/>
            <a:ext cx="628650" cy="59055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8146399-F2C0-4842-8FEC-43830724BFF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45146" y="4005262"/>
            <a:ext cx="742950" cy="71437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B0D04CC-B325-4467-BEB8-6A201CF6A21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150376" y="4072763"/>
            <a:ext cx="504825" cy="59055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B6F64AB-B5E7-4549-98E0-7C0B026D920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28238" y="5023366"/>
            <a:ext cx="619125" cy="590550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473559FC-7429-43F2-AEB3-D55AD989AE4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083700" y="3189975"/>
            <a:ext cx="638175" cy="600075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279DD8B-53EC-4ED9-9870-6080BC53BBC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458384" y="3049119"/>
            <a:ext cx="657225" cy="790575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7B7AFCFA-B932-4418-9A63-C627568FA43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005181" y="787543"/>
            <a:ext cx="742950" cy="71437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9FBBDDBE-3BF9-4DE4-9373-FD0CC3282660}"/>
              </a:ext>
            </a:extLst>
          </p:cNvPr>
          <p:cNvGrpSpPr/>
          <p:nvPr/>
        </p:nvGrpSpPr>
        <p:grpSpPr>
          <a:xfrm>
            <a:off x="2661934" y="1639849"/>
            <a:ext cx="1543050" cy="419100"/>
            <a:chOff x="9359900" y="3168650"/>
            <a:chExt cx="1543050" cy="4191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56AED7A-69AA-4514-8EEE-BDEC6F3E7AD3}"/>
                </a:ext>
              </a:extLst>
            </p:cNvPr>
            <p:cNvSpPr/>
            <p:nvPr/>
          </p:nvSpPr>
          <p:spPr>
            <a:xfrm>
              <a:off x="9359900" y="3168650"/>
              <a:ext cx="1543050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DCB4D87-9E22-481D-9DC1-B1BC766F7779}"/>
                </a:ext>
              </a:extLst>
            </p:cNvPr>
            <p:cNvSpPr txBox="1"/>
            <p:nvPr/>
          </p:nvSpPr>
          <p:spPr>
            <a:xfrm>
              <a:off x="9362144" y="3193534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taatliches" pitchFamily="2" charset="0"/>
                </a:rPr>
                <a:t>Recruit Random</a:t>
              </a:r>
            </a:p>
          </p:txBody>
        </p:sp>
      </p:grpSp>
      <p:pic>
        <p:nvPicPr>
          <p:cNvPr id="75" name="Graphic 74">
            <a:extLst>
              <a:ext uri="{FF2B5EF4-FFF2-40B4-BE49-F238E27FC236}">
                <a16:creationId xmlns:a16="http://schemas.microsoft.com/office/drawing/2014/main" id="{DD395736-1C34-49E8-A393-9CFB1A51EC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527822" y="1242121"/>
            <a:ext cx="1032220" cy="681264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10BB9742-3367-4308-A0D3-6973362029E8}"/>
              </a:ext>
            </a:extLst>
          </p:cNvPr>
          <p:cNvGrpSpPr/>
          <p:nvPr/>
        </p:nvGrpSpPr>
        <p:grpSpPr>
          <a:xfrm>
            <a:off x="738771" y="4634804"/>
            <a:ext cx="4200338" cy="674881"/>
            <a:chOff x="738771" y="4634804"/>
            <a:chExt cx="4200338" cy="6748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8B1B7E-EFF7-4B99-B0E7-6A95C9CCD006}"/>
                </a:ext>
              </a:extLst>
            </p:cNvPr>
            <p:cNvSpPr/>
            <p:nvPr/>
          </p:nvSpPr>
          <p:spPr>
            <a:xfrm>
              <a:off x="738771" y="4634804"/>
              <a:ext cx="4200338" cy="674881"/>
            </a:xfrm>
            <a:custGeom>
              <a:avLst/>
              <a:gdLst>
                <a:gd name="connsiteX0" fmla="*/ 0 w 3471676"/>
                <a:gd name="connsiteY0" fmla="*/ 0 h 510251"/>
                <a:gd name="connsiteX1" fmla="*/ 3471676 w 3471676"/>
                <a:gd name="connsiteY1" fmla="*/ 0 h 510251"/>
                <a:gd name="connsiteX2" fmla="*/ 3471676 w 3471676"/>
                <a:gd name="connsiteY2" fmla="*/ 510251 h 510251"/>
                <a:gd name="connsiteX3" fmla="*/ 0 w 3471676"/>
                <a:gd name="connsiteY3" fmla="*/ 510251 h 510251"/>
                <a:gd name="connsiteX4" fmla="*/ 0 w 3471676"/>
                <a:gd name="connsiteY4" fmla="*/ 0 h 510251"/>
                <a:gd name="connsiteX0" fmla="*/ 0 w 3471676"/>
                <a:gd name="connsiteY0" fmla="*/ 0 h 510251"/>
                <a:gd name="connsiteX1" fmla="*/ 3471676 w 3471676"/>
                <a:gd name="connsiteY1" fmla="*/ 0 h 510251"/>
                <a:gd name="connsiteX2" fmla="*/ 3471676 w 3471676"/>
                <a:gd name="connsiteY2" fmla="*/ 510251 h 510251"/>
                <a:gd name="connsiteX3" fmla="*/ 127000 w 3471676"/>
                <a:gd name="connsiteY3" fmla="*/ 478501 h 510251"/>
                <a:gd name="connsiteX4" fmla="*/ 0 w 3471676"/>
                <a:gd name="connsiteY4" fmla="*/ 0 h 510251"/>
                <a:gd name="connsiteX0" fmla="*/ 0 w 3471676"/>
                <a:gd name="connsiteY0" fmla="*/ 0 h 484851"/>
                <a:gd name="connsiteX1" fmla="*/ 3471676 w 3471676"/>
                <a:gd name="connsiteY1" fmla="*/ 0 h 484851"/>
                <a:gd name="connsiteX2" fmla="*/ 3420876 w 3471676"/>
                <a:gd name="connsiteY2" fmla="*/ 484851 h 484851"/>
                <a:gd name="connsiteX3" fmla="*/ 127000 w 3471676"/>
                <a:gd name="connsiteY3" fmla="*/ 478501 h 484851"/>
                <a:gd name="connsiteX4" fmla="*/ 0 w 3471676"/>
                <a:gd name="connsiteY4" fmla="*/ 0 h 484851"/>
                <a:gd name="connsiteX0" fmla="*/ 0 w 4200338"/>
                <a:gd name="connsiteY0" fmla="*/ 0 h 484851"/>
                <a:gd name="connsiteX1" fmla="*/ 4200338 w 4200338"/>
                <a:gd name="connsiteY1" fmla="*/ 0 h 484851"/>
                <a:gd name="connsiteX2" fmla="*/ 3420876 w 4200338"/>
                <a:gd name="connsiteY2" fmla="*/ 484851 h 484851"/>
                <a:gd name="connsiteX3" fmla="*/ 127000 w 4200338"/>
                <a:gd name="connsiteY3" fmla="*/ 478501 h 484851"/>
                <a:gd name="connsiteX4" fmla="*/ 0 w 4200338"/>
                <a:gd name="connsiteY4" fmla="*/ 0 h 484851"/>
                <a:gd name="connsiteX0" fmla="*/ 0 w 4200338"/>
                <a:gd name="connsiteY0" fmla="*/ 0 h 478501"/>
                <a:gd name="connsiteX1" fmla="*/ 4200338 w 4200338"/>
                <a:gd name="connsiteY1" fmla="*/ 0 h 478501"/>
                <a:gd name="connsiteX2" fmla="*/ 4163826 w 4200338"/>
                <a:gd name="connsiteY2" fmla="*/ 474721 h 478501"/>
                <a:gd name="connsiteX3" fmla="*/ 127000 w 4200338"/>
                <a:gd name="connsiteY3" fmla="*/ 478501 h 478501"/>
                <a:gd name="connsiteX4" fmla="*/ 0 w 4200338"/>
                <a:gd name="connsiteY4" fmla="*/ 0 h 47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338" h="478501">
                  <a:moveTo>
                    <a:pt x="0" y="0"/>
                  </a:moveTo>
                  <a:lnTo>
                    <a:pt x="4200338" y="0"/>
                  </a:lnTo>
                  <a:lnTo>
                    <a:pt x="4163826" y="474721"/>
                  </a:lnTo>
                  <a:lnTo>
                    <a:pt x="127000" y="478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DF558BCA-8211-4A42-8712-73C013652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065985" y="4736024"/>
              <a:ext cx="668791" cy="437754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53ABF21-FE82-49D6-9461-AED9D128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991977" y="4767172"/>
              <a:ext cx="304800" cy="41910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B0DB1907-3970-4EF8-B5F4-A32E9EED6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503986" y="4727190"/>
              <a:ext cx="487588" cy="466077"/>
            </a:xfrm>
            <a:prstGeom prst="rect">
              <a:avLst/>
            </a:prstGeom>
          </p:spPr>
        </p:pic>
      </p:grpSp>
      <p:pic>
        <p:nvPicPr>
          <p:cNvPr id="86" name="Graphic 85">
            <a:extLst>
              <a:ext uri="{FF2B5EF4-FFF2-40B4-BE49-F238E27FC236}">
                <a16:creationId xmlns:a16="http://schemas.microsoft.com/office/drawing/2014/main" id="{98609872-AFA1-4ABD-9ECC-88D61168A1E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532584" y="1139786"/>
            <a:ext cx="1163655" cy="1090927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914BFF4F-CB97-4690-85D3-A551DA705786}"/>
              </a:ext>
            </a:extLst>
          </p:cNvPr>
          <p:cNvGrpSpPr/>
          <p:nvPr/>
        </p:nvGrpSpPr>
        <p:grpSpPr>
          <a:xfrm>
            <a:off x="733704" y="5697615"/>
            <a:ext cx="1037945" cy="674881"/>
            <a:chOff x="733704" y="5697615"/>
            <a:chExt cx="1037945" cy="674881"/>
          </a:xfrm>
        </p:grpSpPr>
        <p:sp>
          <p:nvSpPr>
            <p:cNvPr id="87" name="Rectangle 1">
              <a:extLst>
                <a:ext uri="{FF2B5EF4-FFF2-40B4-BE49-F238E27FC236}">
                  <a16:creationId xmlns:a16="http://schemas.microsoft.com/office/drawing/2014/main" id="{C92C4EE2-FD43-4572-BAFA-B31747B642C5}"/>
                </a:ext>
              </a:extLst>
            </p:cNvPr>
            <p:cNvSpPr/>
            <p:nvPr/>
          </p:nvSpPr>
          <p:spPr>
            <a:xfrm flipH="1">
              <a:off x="733704" y="5697615"/>
              <a:ext cx="1037945" cy="674881"/>
            </a:xfrm>
            <a:custGeom>
              <a:avLst/>
              <a:gdLst>
                <a:gd name="connsiteX0" fmla="*/ 0 w 3471676"/>
                <a:gd name="connsiteY0" fmla="*/ 0 h 510251"/>
                <a:gd name="connsiteX1" fmla="*/ 3471676 w 3471676"/>
                <a:gd name="connsiteY1" fmla="*/ 0 h 510251"/>
                <a:gd name="connsiteX2" fmla="*/ 3471676 w 3471676"/>
                <a:gd name="connsiteY2" fmla="*/ 510251 h 510251"/>
                <a:gd name="connsiteX3" fmla="*/ 0 w 3471676"/>
                <a:gd name="connsiteY3" fmla="*/ 510251 h 510251"/>
                <a:gd name="connsiteX4" fmla="*/ 0 w 3471676"/>
                <a:gd name="connsiteY4" fmla="*/ 0 h 510251"/>
                <a:gd name="connsiteX0" fmla="*/ 0 w 3471676"/>
                <a:gd name="connsiteY0" fmla="*/ 0 h 510251"/>
                <a:gd name="connsiteX1" fmla="*/ 3471676 w 3471676"/>
                <a:gd name="connsiteY1" fmla="*/ 0 h 510251"/>
                <a:gd name="connsiteX2" fmla="*/ 3471676 w 3471676"/>
                <a:gd name="connsiteY2" fmla="*/ 510251 h 510251"/>
                <a:gd name="connsiteX3" fmla="*/ 127000 w 3471676"/>
                <a:gd name="connsiteY3" fmla="*/ 478501 h 510251"/>
                <a:gd name="connsiteX4" fmla="*/ 0 w 3471676"/>
                <a:gd name="connsiteY4" fmla="*/ 0 h 510251"/>
                <a:gd name="connsiteX0" fmla="*/ 0 w 3471676"/>
                <a:gd name="connsiteY0" fmla="*/ 0 h 484851"/>
                <a:gd name="connsiteX1" fmla="*/ 3471676 w 3471676"/>
                <a:gd name="connsiteY1" fmla="*/ 0 h 484851"/>
                <a:gd name="connsiteX2" fmla="*/ 3420876 w 3471676"/>
                <a:gd name="connsiteY2" fmla="*/ 484851 h 484851"/>
                <a:gd name="connsiteX3" fmla="*/ 127000 w 3471676"/>
                <a:gd name="connsiteY3" fmla="*/ 478501 h 484851"/>
                <a:gd name="connsiteX4" fmla="*/ 0 w 3471676"/>
                <a:gd name="connsiteY4" fmla="*/ 0 h 484851"/>
                <a:gd name="connsiteX0" fmla="*/ 0 w 4200338"/>
                <a:gd name="connsiteY0" fmla="*/ 0 h 484851"/>
                <a:gd name="connsiteX1" fmla="*/ 4200338 w 4200338"/>
                <a:gd name="connsiteY1" fmla="*/ 0 h 484851"/>
                <a:gd name="connsiteX2" fmla="*/ 3420876 w 4200338"/>
                <a:gd name="connsiteY2" fmla="*/ 484851 h 484851"/>
                <a:gd name="connsiteX3" fmla="*/ 127000 w 4200338"/>
                <a:gd name="connsiteY3" fmla="*/ 478501 h 484851"/>
                <a:gd name="connsiteX4" fmla="*/ 0 w 4200338"/>
                <a:gd name="connsiteY4" fmla="*/ 0 h 484851"/>
                <a:gd name="connsiteX0" fmla="*/ 0 w 4200338"/>
                <a:gd name="connsiteY0" fmla="*/ 0 h 478501"/>
                <a:gd name="connsiteX1" fmla="*/ 4200338 w 4200338"/>
                <a:gd name="connsiteY1" fmla="*/ 0 h 478501"/>
                <a:gd name="connsiteX2" fmla="*/ 4163826 w 4200338"/>
                <a:gd name="connsiteY2" fmla="*/ 474721 h 478501"/>
                <a:gd name="connsiteX3" fmla="*/ 127000 w 4200338"/>
                <a:gd name="connsiteY3" fmla="*/ 478501 h 478501"/>
                <a:gd name="connsiteX4" fmla="*/ 0 w 4200338"/>
                <a:gd name="connsiteY4" fmla="*/ 0 h 47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0338" h="478501">
                  <a:moveTo>
                    <a:pt x="0" y="0"/>
                  </a:moveTo>
                  <a:lnTo>
                    <a:pt x="4200338" y="0"/>
                  </a:lnTo>
                  <a:lnTo>
                    <a:pt x="4163826" y="474721"/>
                  </a:lnTo>
                  <a:lnTo>
                    <a:pt x="127000" y="478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AF66493-07EC-4E8E-A33F-D84804B918C7}"/>
                </a:ext>
              </a:extLst>
            </p:cNvPr>
            <p:cNvSpPr txBox="1"/>
            <p:nvPr/>
          </p:nvSpPr>
          <p:spPr>
            <a:xfrm>
              <a:off x="1077335" y="584981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Staatliches" pitchFamily="2" charset="0"/>
                </a:rPr>
                <a:t>Menu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CB3D824-3FE8-4AF0-806D-D86314547D11}"/>
              </a:ext>
            </a:extLst>
          </p:cNvPr>
          <p:cNvGrpSpPr/>
          <p:nvPr/>
        </p:nvGrpSpPr>
        <p:grpSpPr>
          <a:xfrm>
            <a:off x="2024890" y="5695553"/>
            <a:ext cx="1037945" cy="419100"/>
            <a:chOff x="2024890" y="5695553"/>
            <a:chExt cx="1037945" cy="4191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4860790-F5B8-4E63-8348-D26D13F4FE9E}"/>
                </a:ext>
              </a:extLst>
            </p:cNvPr>
            <p:cNvSpPr/>
            <p:nvPr/>
          </p:nvSpPr>
          <p:spPr>
            <a:xfrm>
              <a:off x="2024890" y="5695553"/>
              <a:ext cx="1037945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9EBA0DC-23FD-47E8-B7B2-86FA390008D1}"/>
                </a:ext>
              </a:extLst>
            </p:cNvPr>
            <p:cNvSpPr txBox="1"/>
            <p:nvPr/>
          </p:nvSpPr>
          <p:spPr>
            <a:xfrm>
              <a:off x="2026899" y="5720437"/>
              <a:ext cx="103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taatliches" pitchFamily="2" charset="0"/>
                </a:rPr>
                <a:t>Play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283A7C3-258C-4D89-BB19-2FFBB19B5171}"/>
              </a:ext>
            </a:extLst>
          </p:cNvPr>
          <p:cNvGrpSpPr/>
          <p:nvPr/>
        </p:nvGrpSpPr>
        <p:grpSpPr>
          <a:xfrm>
            <a:off x="3375850" y="5675391"/>
            <a:ext cx="691621" cy="419100"/>
            <a:chOff x="3375850" y="5675391"/>
            <a:chExt cx="691621" cy="41910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3AABA6-18FC-4D64-A873-D8083F3EC004}"/>
                </a:ext>
              </a:extLst>
            </p:cNvPr>
            <p:cNvSpPr/>
            <p:nvPr/>
          </p:nvSpPr>
          <p:spPr>
            <a:xfrm>
              <a:off x="3375850" y="5675391"/>
              <a:ext cx="6916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D54D70-07A1-404E-800D-DC74D3235767}"/>
                </a:ext>
              </a:extLst>
            </p:cNvPr>
            <p:cNvSpPr txBox="1"/>
            <p:nvPr/>
          </p:nvSpPr>
          <p:spPr>
            <a:xfrm>
              <a:off x="3377859" y="5700275"/>
              <a:ext cx="68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taatliches" pitchFamily="2" charset="0"/>
                </a:rPr>
                <a:t>Small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9863F7-63D2-4B76-AEEA-87B447C4351C}"/>
              </a:ext>
            </a:extLst>
          </p:cNvPr>
          <p:cNvGrpSpPr/>
          <p:nvPr/>
        </p:nvGrpSpPr>
        <p:grpSpPr>
          <a:xfrm>
            <a:off x="4270043" y="5670669"/>
            <a:ext cx="691621" cy="419100"/>
            <a:chOff x="3375850" y="5675391"/>
            <a:chExt cx="691621" cy="41910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2381B46-401D-46E4-B1E2-6378927153BB}"/>
                </a:ext>
              </a:extLst>
            </p:cNvPr>
            <p:cNvSpPr/>
            <p:nvPr/>
          </p:nvSpPr>
          <p:spPr>
            <a:xfrm>
              <a:off x="3375850" y="5675391"/>
              <a:ext cx="6916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E25CAD-791E-4DF2-9ECF-B3AAF57DB37F}"/>
                </a:ext>
              </a:extLst>
            </p:cNvPr>
            <p:cNvSpPr txBox="1"/>
            <p:nvPr/>
          </p:nvSpPr>
          <p:spPr>
            <a:xfrm>
              <a:off x="3377859" y="5700275"/>
              <a:ext cx="689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Staatliches" pitchFamily="2" charset="0"/>
                </a:rPr>
                <a:t>Large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85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FEC8997-D455-4142-B772-FC357420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4062" y="3214687"/>
            <a:ext cx="523875" cy="4286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FD37F8D-5F22-434B-83B1-DA7FE8C1A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6999" y="3217068"/>
            <a:ext cx="523875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F6759F-1FA7-46A6-9F2C-8DBCA4DD9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427" y="2012975"/>
            <a:ext cx="3293544" cy="21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0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0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ACFE1EB9-67D7-4173-8F2F-BD4BDD69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28" y="3265269"/>
            <a:ext cx="923925" cy="84772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1093022-A849-4B5A-80C0-5EA51CB07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0690" y="1055177"/>
            <a:ext cx="504825" cy="59055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C41266B-3D2F-4AAA-A2D1-89F071EC0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5150" y="1026601"/>
            <a:ext cx="504825" cy="59055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717C90E-3BB9-4CB7-8DAD-63D79F243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3171" y="4383599"/>
            <a:ext cx="504825" cy="5905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8B28F3-5585-453D-894F-F62E59115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5098" y="2743200"/>
            <a:ext cx="1047750" cy="685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7C3746-B0F8-4B1B-82ED-CD20216C5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8973" y="4012124"/>
            <a:ext cx="628650" cy="5905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0B9302A-B5D8-4112-8083-C5860E726E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98" y="3133725"/>
            <a:ext cx="628650" cy="5905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4A1B1D3-46D0-4E7D-A185-A3BA5B5FD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9248" y="3086100"/>
            <a:ext cx="628650" cy="5905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987B7B2-4B52-4719-BE13-ED40453E45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2848" y="1980151"/>
            <a:ext cx="1428750" cy="9429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2F4D255-11E3-499B-BABC-DEF7EC6A7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26448" y="1457325"/>
            <a:ext cx="1047750" cy="12858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939C828-31E2-4081-B6A3-EEDBA8489E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1498" y="1268924"/>
            <a:ext cx="1047750" cy="12858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78E8D9-1F80-4DE9-A8C7-F3FD59ED98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35373" y="4602674"/>
            <a:ext cx="1047750" cy="128587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C185D5C-5EF9-4942-896B-A60A65D74B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6760" y="4114801"/>
            <a:ext cx="1457325" cy="9334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689EA6F-243C-4577-935B-2D826085BE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2668" y="3726375"/>
            <a:ext cx="619125" cy="5905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3CA260A-6C8A-4E46-9561-CAF150D9FF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31325" y="3912111"/>
            <a:ext cx="657225" cy="79057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32CF60C8-614D-4127-9C12-A85E5CC635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23447" y="4316924"/>
            <a:ext cx="657225" cy="79057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048D651-B920-4712-AAC0-97B9B9C53BC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94897" y="4012124"/>
            <a:ext cx="971550" cy="3714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7EDA2E0-BA26-487E-B524-E31F923D01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6411" y="459299"/>
            <a:ext cx="942975" cy="809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B31B674-CE51-440D-B5FA-BA8800B7843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11261" y="864111"/>
            <a:ext cx="942975" cy="80962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51260F-98B2-4FDD-B056-02A9C4B310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3554" y="1213388"/>
            <a:ext cx="942975" cy="8096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8756E2D-9196-47CE-BABB-CE20B0EE48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74787" y="3648076"/>
            <a:ext cx="1457325" cy="9334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53B9CD9-DAF1-4E69-A900-4193498746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22109" y="3697799"/>
            <a:ext cx="619125" cy="3143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CE877D-5C14-436B-BC12-9EBCD352428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546199" y="702751"/>
            <a:ext cx="990600" cy="619125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8D74152-1533-4662-A331-F615A00C96D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73248" y="2646144"/>
            <a:ext cx="990600" cy="619125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AB0EE8E-98CB-4DA2-9932-BBFB4E247E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773611" y="5645661"/>
            <a:ext cx="733425" cy="48577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96CBB547-0F32-4974-9825-4C3325F8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152" y="1249873"/>
            <a:ext cx="923925" cy="84772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3AD89B0D-5B66-4712-BD48-A3C620D0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709" y="2200275"/>
            <a:ext cx="923925" cy="84772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B84F774-493A-465A-8DE2-5AEF764E2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499" y="5197986"/>
            <a:ext cx="923925" cy="8477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281A56E2-A99B-4DAA-B47E-544D03A09E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740510" y="5802823"/>
            <a:ext cx="733425" cy="48577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5B3C440B-2949-4D8D-AAAD-D3B297C93F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4701" y="3737998"/>
            <a:ext cx="6191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Staatliches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Ash [Student-PECS]</dc:creator>
  <cp:lastModifiedBy>Pinball Junior</cp:lastModifiedBy>
  <cp:revision>51</cp:revision>
  <dcterms:created xsi:type="dcterms:W3CDTF">2022-04-02T15:51:23Z</dcterms:created>
  <dcterms:modified xsi:type="dcterms:W3CDTF">2022-04-04T03:05:31Z</dcterms:modified>
</cp:coreProperties>
</file>