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1CED-34DE-476A-A72D-FC5B7ACE5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B931E-8AEC-4EC5-91BB-672F9307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6043-F5E5-42F6-84B8-4560968B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E309-0032-4DB8-B04D-BB78A117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A5AA-BD1E-4C15-A060-B446C6BE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0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102-7746-47C1-A5A2-4CEDE73B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F8A70-5A7D-40D3-AAC1-364F001E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083E6-ACDD-4B06-B9BB-E8F74CB4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4B5FB-7E73-4620-8F82-C3CFA38C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D258-50E0-4DF8-AE2B-60DCF649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6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F7402-90D0-425F-BDE5-83048DB1A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8A2D9-50E4-45F9-8946-EAA9D1359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1764-7808-4CD0-89EB-4DC7BF8B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C9EF-71DA-400E-945A-C8DEF0C2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78E36-94AE-4D2A-B384-F8806FE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83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54AC-3FD1-4839-9744-A649EDD8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BDC8-71FB-46A7-8739-2ACC56CB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D401C-2464-48EF-931C-7BEDFE43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E857-1893-4BD6-9D2F-A00F29FE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E988-1960-4344-A557-BC9D3510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1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3DD8-1901-43E9-B678-46EFD63D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3A71B-C484-4DA8-A70F-E646CC79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BBDA-F575-49FD-97F9-1756875B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E710-3F8A-4DE1-8707-A38CDC5B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CB930-974B-48EC-AA66-F35B2A61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67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6493-714E-426D-869B-246FD7EF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F97C-B4CE-4656-9708-2DE81FD5B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C842E-314B-4E9C-A8B8-18E333C6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21AAF-3916-4A89-AE38-02AB2964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BA935-44C4-4323-BB8B-51338A37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067E6-851B-42B7-8DDC-036F8E12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60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C011-2556-40AD-AC01-20E1446D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62B18-76C2-4D9A-9591-9D4A48B1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E47E5-A462-40A4-BADF-DEDC8D907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965ED-8316-4500-B367-E5D137542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1C430-426A-4C26-BBD4-AD63D56F6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71F2E-8321-4E60-9A10-6F86947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9AED9-3A23-47A8-A002-FE32AF3A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160B5-7230-418B-B13C-61E8D3EA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4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2486-A08A-4A17-AFA9-70C76E30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8A132-C2E2-4B79-96B1-8ED6CE99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1EFE6-C4EF-48B7-8376-5B81B8DB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AB222-BC9B-49B3-AA1F-403AF289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9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F1C6-B276-447C-A3FB-DA394C9F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A9BC0-A402-45AC-B309-A6F0C402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16443-A21E-42F5-AF3B-89B8A3E9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C298-3110-47B3-9409-183A4377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E991-C74E-46FE-AC79-958A71F9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359A3-DBAF-4ABE-A721-3BEF7F2C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BBA41-B424-4D06-95B7-A722ED59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8D7A-80C5-45BC-987C-D211DDBD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58E9-7E14-4C3A-9767-3F407D8D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0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C3E8-4C59-46D5-8911-31C1E24B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2519D-3581-49C6-8CD1-AD5F891D2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4D8F-6CDD-4FAC-BF54-893F77D5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206EA-18D1-4642-BF8B-B9CB302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28192-86C6-4D47-9092-64DD2CA3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C3246-5876-45F0-BE25-EB7E794D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68B5A-32EA-486C-9115-9FFE60B6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0EB0E-4848-42AF-B23A-FC0A9798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458D-A669-42DA-A519-AA10B891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6E3E-9E23-4005-AF26-6378F177E13A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3E53-58AC-4B43-9C01-01210E81F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3D7C-0096-459D-B780-09EABB09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4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CE78FB7-0391-43C4-BB96-15996D2D2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3769" y="3161601"/>
            <a:ext cx="1047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Ash [Student-PECS]</dc:creator>
  <cp:lastModifiedBy>Joseph Ash [Student-PECS]</cp:lastModifiedBy>
  <cp:revision>4</cp:revision>
  <dcterms:created xsi:type="dcterms:W3CDTF">2022-04-02T15:51:23Z</dcterms:created>
  <dcterms:modified xsi:type="dcterms:W3CDTF">2022-04-02T20:08:16Z</dcterms:modified>
</cp:coreProperties>
</file>