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 id="2147483660" r:id="rId2"/>
    <p:sldMasterId id="2147483682" r:id="rId3"/>
    <p:sldMasterId id="2147483712" r:id="rId4"/>
    <p:sldMasterId id="2147483668" r:id="rId5"/>
    <p:sldMasterId id="2147483675" r:id="rId6"/>
  </p:sldMasterIdLst>
  <p:notesMasterIdLst>
    <p:notesMasterId r:id="rId46"/>
  </p:notesMasterIdLst>
  <p:sldIdLst>
    <p:sldId id="268" r:id="rId7"/>
    <p:sldId id="257" r:id="rId8"/>
    <p:sldId id="269" r:id="rId9"/>
    <p:sldId id="258" r:id="rId10"/>
    <p:sldId id="270" r:id="rId11"/>
    <p:sldId id="260" r:id="rId12"/>
    <p:sldId id="261" r:id="rId13"/>
    <p:sldId id="271" r:id="rId14"/>
    <p:sldId id="296" r:id="rId15"/>
    <p:sldId id="298" r:id="rId16"/>
    <p:sldId id="263" r:id="rId17"/>
    <p:sldId id="264" r:id="rId18"/>
    <p:sldId id="265" r:id="rId19"/>
    <p:sldId id="272" r:id="rId20"/>
    <p:sldId id="273" r:id="rId21"/>
    <p:sldId id="276" r:id="rId22"/>
    <p:sldId id="278" r:id="rId23"/>
    <p:sldId id="277" r:id="rId24"/>
    <p:sldId id="279" r:id="rId25"/>
    <p:sldId id="280" r:id="rId26"/>
    <p:sldId id="281" r:id="rId27"/>
    <p:sldId id="282" r:id="rId28"/>
    <p:sldId id="266" r:id="rId29"/>
    <p:sldId id="274" r:id="rId30"/>
    <p:sldId id="283" r:id="rId31"/>
    <p:sldId id="284" r:id="rId32"/>
    <p:sldId id="285" r:id="rId33"/>
    <p:sldId id="286" r:id="rId34"/>
    <p:sldId id="287" r:id="rId35"/>
    <p:sldId id="288" r:id="rId36"/>
    <p:sldId id="289" r:id="rId37"/>
    <p:sldId id="267" r:id="rId38"/>
    <p:sldId id="300" r:id="rId39"/>
    <p:sldId id="301" r:id="rId40"/>
    <p:sldId id="290" r:id="rId41"/>
    <p:sldId id="302" r:id="rId42"/>
    <p:sldId id="291" r:id="rId43"/>
    <p:sldId id="292" r:id="rId44"/>
    <p:sldId id="29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84" autoAdjust="0"/>
    <p:restoredTop sz="73129" autoAdjust="0"/>
  </p:normalViewPr>
  <p:slideViewPr>
    <p:cSldViewPr snapToGrid="0">
      <p:cViewPr varScale="1">
        <p:scale>
          <a:sx n="111" d="100"/>
          <a:sy n="111" d="100"/>
        </p:scale>
        <p:origin x="224" y="36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30BDF-7096-4CBC-958F-2733573EB4E9}" type="datetimeFigureOut">
              <a:rPr lang="nl-NL" smtClean="0"/>
              <a:t>21-04-2022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521A-2DD9-4EBD-AFE7-D1C5FACD390E}" type="slidenum">
              <a:rPr lang="nl-NL" smtClean="0"/>
              <a:t>‹#›</a:t>
            </a:fld>
            <a:endParaRPr lang="nl-NL"/>
          </a:p>
        </p:txBody>
      </p:sp>
    </p:spTree>
    <p:extLst>
      <p:ext uri="{BB962C8B-B14F-4D97-AF65-F5344CB8AC3E}">
        <p14:creationId xmlns:p14="http://schemas.microsoft.com/office/powerpoint/2010/main" val="2088451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am Stefan, PhD Candidate, colleague of </a:t>
            </a:r>
            <a:r>
              <a:rPr lang="en-GB" dirty="0" err="1"/>
              <a:t>Indika</a:t>
            </a:r>
            <a:r>
              <a:rPr lang="en-GB" dirty="0"/>
              <a:t>, I did research on smart contract testing and now data markets. I like blockchain</a:t>
            </a:r>
          </a:p>
          <a:p>
            <a:r>
              <a:rPr lang="en-GB" dirty="0"/>
              <a:t>- Talk about technical and fundamental properties of blockchains. Talk about link to real projects. Architectural implications.</a:t>
            </a:r>
          </a:p>
          <a:p>
            <a:r>
              <a:rPr lang="en-GB" dirty="0"/>
              <a:t>------ SWITCH -----</a:t>
            </a:r>
          </a:p>
        </p:txBody>
      </p:sp>
      <p:sp>
        <p:nvSpPr>
          <p:cNvPr id="4" name="Slide Number Placeholder 3"/>
          <p:cNvSpPr>
            <a:spLocks noGrp="1"/>
          </p:cNvSpPr>
          <p:nvPr>
            <p:ph type="sldNum" sz="quarter" idx="5"/>
          </p:nvPr>
        </p:nvSpPr>
        <p:spPr/>
        <p:txBody>
          <a:bodyPr/>
          <a:lstStyle/>
          <a:p>
            <a:fld id="{45C4521A-2DD9-4EBD-AFE7-D1C5FACD390E}" type="slidenum">
              <a:rPr lang="nl-NL" smtClean="0"/>
              <a:t>1</a:t>
            </a:fld>
            <a:endParaRPr lang="nl-NL"/>
          </a:p>
        </p:txBody>
      </p:sp>
    </p:spTree>
    <p:extLst>
      <p:ext uri="{BB962C8B-B14F-4D97-AF65-F5344CB8AC3E}">
        <p14:creationId xmlns:p14="http://schemas.microsoft.com/office/powerpoint/2010/main" val="2152289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10</a:t>
            </a:fld>
            <a:endParaRPr lang="nl-NL"/>
          </a:p>
        </p:txBody>
      </p:sp>
    </p:spTree>
    <p:extLst>
      <p:ext uri="{BB962C8B-B14F-4D97-AF65-F5344CB8AC3E}">
        <p14:creationId xmlns:p14="http://schemas.microsoft.com/office/powerpoint/2010/main" val="1186547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This might work in the digital world, but even in the digital world. People might spam or it might go too fast.</a:t>
            </a:r>
          </a:p>
        </p:txBody>
      </p:sp>
      <p:sp>
        <p:nvSpPr>
          <p:cNvPr id="4" name="Slide Number Placeholder 3"/>
          <p:cNvSpPr>
            <a:spLocks noGrp="1"/>
          </p:cNvSpPr>
          <p:nvPr>
            <p:ph type="sldNum" sz="quarter" idx="5"/>
          </p:nvPr>
        </p:nvSpPr>
        <p:spPr/>
        <p:txBody>
          <a:bodyPr/>
          <a:lstStyle/>
          <a:p>
            <a:fld id="{45C4521A-2DD9-4EBD-AFE7-D1C5FACD390E}" type="slidenum">
              <a:rPr lang="nl-NL" smtClean="0"/>
              <a:t>11</a:t>
            </a:fld>
            <a:endParaRPr lang="nl-NL"/>
          </a:p>
        </p:txBody>
      </p:sp>
    </p:spTree>
    <p:extLst>
      <p:ext uri="{BB962C8B-B14F-4D97-AF65-F5344CB8AC3E}">
        <p14:creationId xmlns:p14="http://schemas.microsoft.com/office/powerpoint/2010/main" val="703123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Yes!</a:t>
            </a:r>
          </a:p>
          <a:p>
            <a:br>
              <a:rPr lang="en-GB" dirty="0"/>
            </a:br>
            <a:r>
              <a:rPr lang="en-GB" dirty="0"/>
              <a:t>Because it costs time, it is difficult to spam messages.</a:t>
            </a:r>
          </a:p>
          <a:p>
            <a:r>
              <a:rPr lang="en-GB" dirty="0"/>
              <a:t>Because it costs money, it is expensive to lie.</a:t>
            </a:r>
          </a:p>
          <a:p>
            <a:r>
              <a:rPr lang="en-GB" dirty="0"/>
              <a:t>Because we follow the longest chain, you have to start again when a new block is shared. </a:t>
            </a:r>
          </a:p>
          <a:p>
            <a:r>
              <a:rPr lang="en-GB" dirty="0"/>
              <a:t>Because you get rewarded you are willing to put in the effort.</a:t>
            </a:r>
          </a:p>
        </p:txBody>
      </p:sp>
      <p:sp>
        <p:nvSpPr>
          <p:cNvPr id="4" name="Slide Number Placeholder 3"/>
          <p:cNvSpPr>
            <a:spLocks noGrp="1"/>
          </p:cNvSpPr>
          <p:nvPr>
            <p:ph type="sldNum" sz="quarter" idx="5"/>
          </p:nvPr>
        </p:nvSpPr>
        <p:spPr/>
        <p:txBody>
          <a:bodyPr/>
          <a:lstStyle/>
          <a:p>
            <a:fld id="{45C4521A-2DD9-4EBD-AFE7-D1C5FACD390E}" type="slidenum">
              <a:rPr lang="nl-NL" smtClean="0"/>
              <a:t>12</a:t>
            </a:fld>
            <a:endParaRPr lang="nl-NL"/>
          </a:p>
        </p:txBody>
      </p:sp>
    </p:spTree>
    <p:extLst>
      <p:ext uri="{BB962C8B-B14F-4D97-AF65-F5344CB8AC3E}">
        <p14:creationId xmlns:p14="http://schemas.microsoft.com/office/powerpoint/2010/main" val="7981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13</a:t>
            </a:fld>
            <a:endParaRPr lang="nl-NL"/>
          </a:p>
        </p:txBody>
      </p:sp>
    </p:spTree>
    <p:extLst>
      <p:ext uri="{BB962C8B-B14F-4D97-AF65-F5344CB8AC3E}">
        <p14:creationId xmlns:p14="http://schemas.microsoft.com/office/powerpoint/2010/main" val="181892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So in order to present a valid block the miner has to share it alongside a block hash. We use a hashing algorithm called SHA256 and it takes as inputs:</a:t>
            </a:r>
          </a:p>
          <a:p>
            <a:pPr marL="171450" indent="-171450">
              <a:buFontTx/>
              <a:buChar char="-"/>
            </a:pPr>
            <a:r>
              <a:rPr lang="en-GB" dirty="0"/>
              <a:t>And if you have these inputs it’s easy to validate that the output is correct.</a:t>
            </a:r>
          </a:p>
          <a:p>
            <a:pPr marL="171450" indent="-171450">
              <a:buFontTx/>
              <a:buChar char="-"/>
            </a:pPr>
            <a:r>
              <a:rPr lang="en-GB" dirty="0"/>
              <a:t>The challenge is finding a good nonce.</a:t>
            </a:r>
          </a:p>
        </p:txBody>
      </p:sp>
      <p:sp>
        <p:nvSpPr>
          <p:cNvPr id="4" name="Slide Number Placeholder 3"/>
          <p:cNvSpPr>
            <a:spLocks noGrp="1"/>
          </p:cNvSpPr>
          <p:nvPr>
            <p:ph type="sldNum" sz="quarter" idx="5"/>
          </p:nvPr>
        </p:nvSpPr>
        <p:spPr/>
        <p:txBody>
          <a:bodyPr/>
          <a:lstStyle/>
          <a:p>
            <a:fld id="{45C4521A-2DD9-4EBD-AFE7-D1C5FACD390E}" type="slidenum">
              <a:rPr lang="nl-NL" smtClean="0"/>
              <a:t>14</a:t>
            </a:fld>
            <a:endParaRPr lang="nl-NL"/>
          </a:p>
        </p:txBody>
      </p:sp>
    </p:spTree>
    <p:extLst>
      <p:ext uri="{BB962C8B-B14F-4D97-AF65-F5344CB8AC3E}">
        <p14:creationId xmlns:p14="http://schemas.microsoft.com/office/powerpoint/2010/main" val="1404325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there’s something else important happening here, if we go back we can see why immutable.</a:t>
            </a:r>
          </a:p>
        </p:txBody>
      </p:sp>
      <p:sp>
        <p:nvSpPr>
          <p:cNvPr id="4" name="Slide Number Placeholder 3"/>
          <p:cNvSpPr>
            <a:spLocks noGrp="1"/>
          </p:cNvSpPr>
          <p:nvPr>
            <p:ph type="sldNum" sz="quarter" idx="5"/>
          </p:nvPr>
        </p:nvSpPr>
        <p:spPr/>
        <p:txBody>
          <a:bodyPr/>
          <a:lstStyle/>
          <a:p>
            <a:fld id="{45C4521A-2DD9-4EBD-AFE7-D1C5FACD390E}" type="slidenum">
              <a:rPr lang="nl-NL" smtClean="0"/>
              <a:t>15</a:t>
            </a:fld>
            <a:endParaRPr lang="nl-NL"/>
          </a:p>
        </p:txBody>
      </p:sp>
    </p:spTree>
    <p:extLst>
      <p:ext uri="{BB962C8B-B14F-4D97-AF65-F5344CB8AC3E}">
        <p14:creationId xmlns:p14="http://schemas.microsoft.com/office/powerpoint/2010/main" val="3816046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is also how we get to immutability, looking back at this picture. Who can tell me which aspect of this makes it hard (almost impossible) to change data that is already on the blockchain?</a:t>
            </a:r>
          </a:p>
        </p:txBody>
      </p:sp>
      <p:sp>
        <p:nvSpPr>
          <p:cNvPr id="4" name="Slide Number Placeholder 3"/>
          <p:cNvSpPr>
            <a:spLocks noGrp="1"/>
          </p:cNvSpPr>
          <p:nvPr>
            <p:ph type="sldNum" sz="quarter" idx="5"/>
          </p:nvPr>
        </p:nvSpPr>
        <p:spPr/>
        <p:txBody>
          <a:bodyPr/>
          <a:lstStyle/>
          <a:p>
            <a:fld id="{45C4521A-2DD9-4EBD-AFE7-D1C5FACD390E}" type="slidenum">
              <a:rPr lang="nl-NL" smtClean="0"/>
              <a:t>16</a:t>
            </a:fld>
            <a:endParaRPr lang="nl-NL"/>
          </a:p>
        </p:txBody>
      </p:sp>
    </p:spTree>
    <p:extLst>
      <p:ext uri="{BB962C8B-B14F-4D97-AF65-F5344CB8AC3E}">
        <p14:creationId xmlns:p14="http://schemas.microsoft.com/office/powerpoint/2010/main" val="1517036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let’s assume want to change some block in the past. So we are currently at block N and we want to change some information from three blocks ago. Beer</a:t>
            </a:r>
          </a:p>
        </p:txBody>
      </p:sp>
      <p:sp>
        <p:nvSpPr>
          <p:cNvPr id="4" name="Slide Number Placeholder 3"/>
          <p:cNvSpPr>
            <a:spLocks noGrp="1"/>
          </p:cNvSpPr>
          <p:nvPr>
            <p:ph type="sldNum" sz="quarter" idx="5"/>
          </p:nvPr>
        </p:nvSpPr>
        <p:spPr/>
        <p:txBody>
          <a:bodyPr/>
          <a:lstStyle/>
          <a:p>
            <a:fld id="{45C4521A-2DD9-4EBD-AFE7-D1C5FACD390E}" type="slidenum">
              <a:rPr lang="nl-NL" smtClean="0"/>
              <a:t>17</a:t>
            </a:fld>
            <a:endParaRPr lang="nl-NL"/>
          </a:p>
        </p:txBody>
      </p:sp>
    </p:spTree>
    <p:extLst>
      <p:ext uri="{BB962C8B-B14F-4D97-AF65-F5344CB8AC3E}">
        <p14:creationId xmlns:p14="http://schemas.microsoft.com/office/powerpoint/2010/main" val="3255840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Obviously, if we change the context of block N-3, it changes the hash of that block. In fact, we have to mine it again because we have to find a new nonce so that the value is low enough.</a:t>
            </a:r>
          </a:p>
        </p:txBody>
      </p:sp>
      <p:sp>
        <p:nvSpPr>
          <p:cNvPr id="4" name="Slide Number Placeholder 3"/>
          <p:cNvSpPr>
            <a:spLocks noGrp="1"/>
          </p:cNvSpPr>
          <p:nvPr>
            <p:ph type="sldNum" sz="quarter" idx="5"/>
          </p:nvPr>
        </p:nvSpPr>
        <p:spPr/>
        <p:txBody>
          <a:bodyPr/>
          <a:lstStyle/>
          <a:p>
            <a:fld id="{45C4521A-2DD9-4EBD-AFE7-D1C5FACD390E}" type="slidenum">
              <a:rPr lang="nl-NL" smtClean="0"/>
              <a:t>18</a:t>
            </a:fld>
            <a:endParaRPr lang="nl-NL"/>
          </a:p>
        </p:txBody>
      </p:sp>
    </p:spTree>
    <p:extLst>
      <p:ext uri="{BB962C8B-B14F-4D97-AF65-F5344CB8AC3E}">
        <p14:creationId xmlns:p14="http://schemas.microsoft.com/office/powerpoint/2010/main" val="676838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remember, we just talked about this. The subsequent hash, depends on the previous hash. So if we change the hash value of block N-3, it changes the hash-value of block N-2. And we have to remine block N-2.</a:t>
            </a:r>
          </a:p>
        </p:txBody>
      </p:sp>
      <p:sp>
        <p:nvSpPr>
          <p:cNvPr id="4" name="Slide Number Placeholder 3"/>
          <p:cNvSpPr>
            <a:spLocks noGrp="1"/>
          </p:cNvSpPr>
          <p:nvPr>
            <p:ph type="sldNum" sz="quarter" idx="5"/>
          </p:nvPr>
        </p:nvSpPr>
        <p:spPr/>
        <p:txBody>
          <a:bodyPr/>
          <a:lstStyle/>
          <a:p>
            <a:fld id="{45C4521A-2DD9-4EBD-AFE7-D1C5FACD390E}" type="slidenum">
              <a:rPr lang="nl-NL" smtClean="0"/>
              <a:t>19</a:t>
            </a:fld>
            <a:endParaRPr lang="nl-NL"/>
          </a:p>
        </p:txBody>
      </p:sp>
    </p:spTree>
    <p:extLst>
      <p:ext uri="{BB962C8B-B14F-4D97-AF65-F5344CB8AC3E}">
        <p14:creationId xmlns:p14="http://schemas.microsoft.com/office/powerpoint/2010/main" val="2332345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2</a:t>
            </a:fld>
            <a:endParaRPr lang="nl-NL"/>
          </a:p>
        </p:txBody>
      </p:sp>
    </p:spTree>
    <p:extLst>
      <p:ext uri="{BB962C8B-B14F-4D97-AF65-F5344CB8AC3E}">
        <p14:creationId xmlns:p14="http://schemas.microsoft.com/office/powerpoint/2010/main" val="323172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Etc</a:t>
            </a:r>
          </a:p>
        </p:txBody>
      </p:sp>
      <p:sp>
        <p:nvSpPr>
          <p:cNvPr id="4" name="Slide Number Placeholder 3"/>
          <p:cNvSpPr>
            <a:spLocks noGrp="1"/>
          </p:cNvSpPr>
          <p:nvPr>
            <p:ph type="sldNum" sz="quarter" idx="5"/>
          </p:nvPr>
        </p:nvSpPr>
        <p:spPr/>
        <p:txBody>
          <a:bodyPr/>
          <a:lstStyle/>
          <a:p>
            <a:fld id="{45C4521A-2DD9-4EBD-AFE7-D1C5FACD390E}" type="slidenum">
              <a:rPr lang="nl-NL" smtClean="0"/>
              <a:t>20</a:t>
            </a:fld>
            <a:endParaRPr lang="nl-NL"/>
          </a:p>
        </p:txBody>
      </p:sp>
    </p:spTree>
    <p:extLst>
      <p:ext uri="{BB962C8B-B14F-4D97-AF65-F5344CB8AC3E}">
        <p14:creationId xmlns:p14="http://schemas.microsoft.com/office/powerpoint/2010/main" val="3873760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Etc. So changing something in a past block means, having to remine all the blocks that come after that. Because the miners have agreed to follow the </a:t>
            </a:r>
            <a:r>
              <a:rPr lang="en-GB" b="1" dirty="0"/>
              <a:t>longest</a:t>
            </a:r>
            <a:r>
              <a:rPr lang="en-GB" b="0" dirty="0"/>
              <a:t> chain, it is incredibly hard to do this.</a:t>
            </a:r>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21</a:t>
            </a:fld>
            <a:endParaRPr lang="nl-NL"/>
          </a:p>
        </p:txBody>
      </p:sp>
    </p:spTree>
    <p:extLst>
      <p:ext uri="{BB962C8B-B14F-4D97-AF65-F5344CB8AC3E}">
        <p14:creationId xmlns:p14="http://schemas.microsoft.com/office/powerpoint/2010/main" val="4174571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has been done, there has been at least one live stream where someone took a small cryptocurrency and got 51% of the hashing power in the pool and created a fork.</a:t>
            </a:r>
          </a:p>
        </p:txBody>
      </p:sp>
      <p:sp>
        <p:nvSpPr>
          <p:cNvPr id="4" name="Slide Number Placeholder 3"/>
          <p:cNvSpPr>
            <a:spLocks noGrp="1"/>
          </p:cNvSpPr>
          <p:nvPr>
            <p:ph type="sldNum" sz="quarter" idx="5"/>
          </p:nvPr>
        </p:nvSpPr>
        <p:spPr/>
        <p:txBody>
          <a:bodyPr/>
          <a:lstStyle/>
          <a:p>
            <a:fld id="{45C4521A-2DD9-4EBD-AFE7-D1C5FACD390E}" type="slidenum">
              <a:rPr lang="nl-NL" smtClean="0"/>
              <a:t>22</a:t>
            </a:fld>
            <a:endParaRPr lang="nl-NL"/>
          </a:p>
        </p:txBody>
      </p:sp>
    </p:spTree>
    <p:extLst>
      <p:ext uri="{BB962C8B-B14F-4D97-AF65-F5344CB8AC3E}">
        <p14:creationId xmlns:p14="http://schemas.microsoft.com/office/powerpoint/2010/main" val="249703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23</a:t>
            </a:fld>
            <a:endParaRPr lang="nl-NL"/>
          </a:p>
        </p:txBody>
      </p:sp>
    </p:spTree>
    <p:extLst>
      <p:ext uri="{BB962C8B-B14F-4D97-AF65-F5344CB8AC3E}">
        <p14:creationId xmlns:p14="http://schemas.microsoft.com/office/powerpoint/2010/main" val="1620188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briefly look at how this goes.</a:t>
            </a:r>
          </a:p>
          <a:p>
            <a:r>
              <a:rPr lang="en-GB" dirty="0"/>
              <a:t>Imagine, we have a chain of blocks and we want to be involved in adding a new block. Block N+1</a:t>
            </a:r>
          </a:p>
        </p:txBody>
      </p:sp>
      <p:sp>
        <p:nvSpPr>
          <p:cNvPr id="4" name="Slide Number Placeholder 3"/>
          <p:cNvSpPr>
            <a:spLocks noGrp="1"/>
          </p:cNvSpPr>
          <p:nvPr>
            <p:ph type="sldNum" sz="quarter" idx="5"/>
          </p:nvPr>
        </p:nvSpPr>
        <p:spPr/>
        <p:txBody>
          <a:bodyPr/>
          <a:lstStyle/>
          <a:p>
            <a:fld id="{45C4521A-2DD9-4EBD-AFE7-D1C5FACD390E}" type="slidenum">
              <a:rPr lang="nl-NL" smtClean="0"/>
              <a:t>24</a:t>
            </a:fld>
            <a:endParaRPr lang="nl-NL"/>
          </a:p>
        </p:txBody>
      </p:sp>
    </p:spTree>
    <p:extLst>
      <p:ext uri="{BB962C8B-B14F-4D97-AF65-F5344CB8AC3E}">
        <p14:creationId xmlns:p14="http://schemas.microsoft.com/office/powerpoint/2010/main" val="2591795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is us, we are a miner, trying to make money or contribute to the blockchain or whatever.</a:t>
            </a:r>
          </a:p>
        </p:txBody>
      </p:sp>
      <p:sp>
        <p:nvSpPr>
          <p:cNvPr id="4" name="Slide Number Placeholder 3"/>
          <p:cNvSpPr>
            <a:spLocks noGrp="1"/>
          </p:cNvSpPr>
          <p:nvPr>
            <p:ph type="sldNum" sz="quarter" idx="5"/>
          </p:nvPr>
        </p:nvSpPr>
        <p:spPr/>
        <p:txBody>
          <a:bodyPr/>
          <a:lstStyle/>
          <a:p>
            <a:fld id="{45C4521A-2DD9-4EBD-AFE7-D1C5FACD390E}" type="slidenum">
              <a:rPr lang="nl-NL" smtClean="0"/>
              <a:t>25</a:t>
            </a:fld>
            <a:endParaRPr lang="nl-NL"/>
          </a:p>
        </p:txBody>
      </p:sp>
    </p:spTree>
    <p:extLst>
      <p:ext uri="{BB962C8B-B14F-4D97-AF65-F5344CB8AC3E}">
        <p14:creationId xmlns:p14="http://schemas.microsoft.com/office/powerpoint/2010/main" val="628119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thing we do is lock some our coins. I.e. we stake them. This is done through a transaction, in a previous block and it means that we demonstrate that we are </a:t>
            </a:r>
            <a:r>
              <a:rPr lang="en-GB" b="1" dirty="0"/>
              <a:t>invested</a:t>
            </a:r>
            <a:r>
              <a:rPr lang="en-GB" b="0" dirty="0"/>
              <a:t> in the network. After all, if we add blocks in a wrongful or malicious manner, the network will lose value and thus our coins will lose value. And we cannot spend our coins, because we have locked them for a certain amount of time.</a:t>
            </a:r>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26</a:t>
            </a:fld>
            <a:endParaRPr lang="nl-NL"/>
          </a:p>
        </p:txBody>
      </p:sp>
    </p:spTree>
    <p:extLst>
      <p:ext uri="{BB962C8B-B14F-4D97-AF65-F5344CB8AC3E}">
        <p14:creationId xmlns:p14="http://schemas.microsoft.com/office/powerpoint/2010/main" val="1434831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say we stake 3000 coins, for the sake of simplicity I will say that brings the total staked coins to 10 000, so our share is 30%. This means, we will have a 30% chance of being able to add new blocks, every time a new block is added.</a:t>
            </a:r>
          </a:p>
        </p:txBody>
      </p:sp>
      <p:sp>
        <p:nvSpPr>
          <p:cNvPr id="4" name="Slide Number Placeholder 3"/>
          <p:cNvSpPr>
            <a:spLocks noGrp="1"/>
          </p:cNvSpPr>
          <p:nvPr>
            <p:ph type="sldNum" sz="quarter" idx="5"/>
          </p:nvPr>
        </p:nvSpPr>
        <p:spPr/>
        <p:txBody>
          <a:bodyPr/>
          <a:lstStyle/>
          <a:p>
            <a:fld id="{45C4521A-2DD9-4EBD-AFE7-D1C5FACD390E}" type="slidenum">
              <a:rPr lang="nl-NL" smtClean="0"/>
              <a:t>27</a:t>
            </a:fld>
            <a:endParaRPr lang="nl-NL"/>
          </a:p>
        </p:txBody>
      </p:sp>
    </p:spTree>
    <p:extLst>
      <p:ext uri="{BB962C8B-B14F-4D97-AF65-F5344CB8AC3E}">
        <p14:creationId xmlns:p14="http://schemas.microsoft.com/office/powerpoint/2010/main" val="3364612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what happens is, part of the creation process of block N, is that there is a lottery which assigns the next miner based on their share in the total stake. Of courses, if we get picked and create the next block, everyone still checks whether the block is valid. And you can see this is much more efficient, than proof-of-work. But it’s also scary because it hasn’t been tested as extensively yet.</a:t>
            </a:r>
          </a:p>
        </p:txBody>
      </p:sp>
      <p:sp>
        <p:nvSpPr>
          <p:cNvPr id="4" name="Slide Number Placeholder 3"/>
          <p:cNvSpPr>
            <a:spLocks noGrp="1"/>
          </p:cNvSpPr>
          <p:nvPr>
            <p:ph type="sldNum" sz="quarter" idx="5"/>
          </p:nvPr>
        </p:nvSpPr>
        <p:spPr/>
        <p:txBody>
          <a:bodyPr/>
          <a:lstStyle/>
          <a:p>
            <a:fld id="{45C4521A-2DD9-4EBD-AFE7-D1C5FACD390E}" type="slidenum">
              <a:rPr lang="nl-NL" smtClean="0"/>
              <a:t>28</a:t>
            </a:fld>
            <a:endParaRPr lang="nl-NL"/>
          </a:p>
        </p:txBody>
      </p:sp>
    </p:spTree>
    <p:extLst>
      <p:ext uri="{BB962C8B-B14F-4D97-AF65-F5344CB8AC3E}">
        <p14:creationId xmlns:p14="http://schemas.microsoft.com/office/powerpoint/2010/main" val="4000472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Forks are a result of failure to reach consensus. One group follows one chain, one group follows another.</a:t>
            </a:r>
          </a:p>
        </p:txBody>
      </p:sp>
      <p:sp>
        <p:nvSpPr>
          <p:cNvPr id="4" name="Slide Number Placeholder 3"/>
          <p:cNvSpPr>
            <a:spLocks noGrp="1"/>
          </p:cNvSpPr>
          <p:nvPr>
            <p:ph type="sldNum" sz="quarter" idx="5"/>
          </p:nvPr>
        </p:nvSpPr>
        <p:spPr/>
        <p:txBody>
          <a:bodyPr/>
          <a:lstStyle/>
          <a:p>
            <a:fld id="{45C4521A-2DD9-4EBD-AFE7-D1C5FACD390E}" type="slidenum">
              <a:rPr lang="nl-NL" smtClean="0"/>
              <a:t>29</a:t>
            </a:fld>
            <a:endParaRPr lang="nl-NL"/>
          </a:p>
        </p:txBody>
      </p:sp>
    </p:spTree>
    <p:extLst>
      <p:ext uri="{BB962C8B-B14F-4D97-AF65-F5344CB8AC3E}">
        <p14:creationId xmlns:p14="http://schemas.microsoft.com/office/powerpoint/2010/main" val="399701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also called DLT</a:t>
            </a:r>
          </a:p>
        </p:txBody>
      </p:sp>
      <p:sp>
        <p:nvSpPr>
          <p:cNvPr id="4" name="Slide Number Placeholder 3"/>
          <p:cNvSpPr>
            <a:spLocks noGrp="1"/>
          </p:cNvSpPr>
          <p:nvPr>
            <p:ph type="sldNum" sz="quarter" idx="5"/>
          </p:nvPr>
        </p:nvSpPr>
        <p:spPr/>
        <p:txBody>
          <a:bodyPr/>
          <a:lstStyle/>
          <a:p>
            <a:fld id="{45C4521A-2DD9-4EBD-AFE7-D1C5FACD390E}" type="slidenum">
              <a:rPr lang="nl-NL" smtClean="0"/>
              <a:t>3</a:t>
            </a:fld>
            <a:endParaRPr lang="nl-NL"/>
          </a:p>
        </p:txBody>
      </p:sp>
    </p:spTree>
    <p:extLst>
      <p:ext uri="{BB962C8B-B14F-4D97-AF65-F5344CB8AC3E}">
        <p14:creationId xmlns:p14="http://schemas.microsoft.com/office/powerpoint/2010/main" val="2526954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why you should always wait 6 blocks</a:t>
            </a:r>
          </a:p>
        </p:txBody>
      </p:sp>
      <p:sp>
        <p:nvSpPr>
          <p:cNvPr id="4" name="Slide Number Placeholder 3"/>
          <p:cNvSpPr>
            <a:spLocks noGrp="1"/>
          </p:cNvSpPr>
          <p:nvPr>
            <p:ph type="sldNum" sz="quarter" idx="5"/>
          </p:nvPr>
        </p:nvSpPr>
        <p:spPr/>
        <p:txBody>
          <a:bodyPr/>
          <a:lstStyle/>
          <a:p>
            <a:fld id="{45C4521A-2DD9-4EBD-AFE7-D1C5FACD390E}" type="slidenum">
              <a:rPr lang="nl-NL" smtClean="0"/>
              <a:t>30</a:t>
            </a:fld>
            <a:endParaRPr lang="nl-NL"/>
          </a:p>
        </p:txBody>
      </p:sp>
    </p:spTree>
    <p:extLst>
      <p:ext uri="{BB962C8B-B14F-4D97-AF65-F5344CB8AC3E}">
        <p14:creationId xmlns:p14="http://schemas.microsoft.com/office/powerpoint/2010/main" val="653621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31</a:t>
            </a:fld>
            <a:endParaRPr lang="nl-NL"/>
          </a:p>
        </p:txBody>
      </p:sp>
    </p:spTree>
    <p:extLst>
      <p:ext uri="{BB962C8B-B14F-4D97-AF65-F5344CB8AC3E}">
        <p14:creationId xmlns:p14="http://schemas.microsoft.com/office/powerpoint/2010/main" val="1620154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covered the </a:t>
            </a:r>
            <a:r>
              <a:rPr lang="en-GB" b="1" dirty="0"/>
              <a:t>what, why </a:t>
            </a:r>
            <a:r>
              <a:rPr lang="en-GB" b="0" dirty="0"/>
              <a:t>and </a:t>
            </a:r>
            <a:r>
              <a:rPr lang="en-GB" b="1" dirty="0"/>
              <a:t>how</a:t>
            </a:r>
            <a:r>
              <a:rPr lang="en-GB" b="0" dirty="0"/>
              <a:t>. With smart contracts, we can go to the </a:t>
            </a:r>
            <a:r>
              <a:rPr lang="en-GB" b="1" dirty="0"/>
              <a:t>when</a:t>
            </a:r>
            <a:r>
              <a:rPr lang="en-GB" b="0" dirty="0"/>
              <a:t>. </a:t>
            </a:r>
          </a:p>
          <a:p>
            <a:endParaRPr lang="en-GB" b="0" dirty="0"/>
          </a:p>
          <a:p>
            <a:r>
              <a:rPr lang="en-GB" b="0" dirty="0"/>
              <a:t>All those benefits, we had when talking about DDLT</a:t>
            </a:r>
          </a:p>
        </p:txBody>
      </p:sp>
      <p:sp>
        <p:nvSpPr>
          <p:cNvPr id="4" name="Slide Number Placeholder 3"/>
          <p:cNvSpPr>
            <a:spLocks noGrp="1"/>
          </p:cNvSpPr>
          <p:nvPr>
            <p:ph type="sldNum" sz="quarter" idx="5"/>
          </p:nvPr>
        </p:nvSpPr>
        <p:spPr/>
        <p:txBody>
          <a:bodyPr/>
          <a:lstStyle/>
          <a:p>
            <a:fld id="{45C4521A-2DD9-4EBD-AFE7-D1C5FACD390E}" type="slidenum">
              <a:rPr lang="nl-NL" smtClean="0"/>
              <a:t>32</a:t>
            </a:fld>
            <a:endParaRPr lang="nl-NL"/>
          </a:p>
        </p:txBody>
      </p:sp>
    </p:spTree>
    <p:extLst>
      <p:ext uri="{BB962C8B-B14F-4D97-AF65-F5344CB8AC3E}">
        <p14:creationId xmlns:p14="http://schemas.microsoft.com/office/powerpoint/2010/main" val="1734170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33</a:t>
            </a:fld>
            <a:endParaRPr lang="nl-NL"/>
          </a:p>
        </p:txBody>
      </p:sp>
    </p:spTree>
    <p:extLst>
      <p:ext uri="{BB962C8B-B14F-4D97-AF65-F5344CB8AC3E}">
        <p14:creationId xmlns:p14="http://schemas.microsoft.com/office/powerpoint/2010/main" val="1828183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34</a:t>
            </a:fld>
            <a:endParaRPr lang="nl-NL"/>
          </a:p>
        </p:txBody>
      </p:sp>
    </p:spTree>
    <p:extLst>
      <p:ext uri="{BB962C8B-B14F-4D97-AF65-F5344CB8AC3E}">
        <p14:creationId xmlns:p14="http://schemas.microsoft.com/office/powerpoint/2010/main" val="3112704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my personal opinion, but it is a motivated opinion.</a:t>
            </a:r>
          </a:p>
          <a:p>
            <a:endParaRPr lang="en-GB" dirty="0"/>
          </a:p>
          <a:p>
            <a:r>
              <a:rPr lang="en-GB" dirty="0"/>
              <a:t>Replacing “trustworthy” third parties</a:t>
            </a:r>
          </a:p>
          <a:p>
            <a:r>
              <a:rPr lang="en-GB" dirty="0"/>
              <a:t>Supply chains</a:t>
            </a:r>
          </a:p>
          <a:p>
            <a:r>
              <a:rPr lang="en-GB" dirty="0"/>
              <a:t>Marketplaces</a:t>
            </a:r>
          </a:p>
          <a:p>
            <a:r>
              <a:rPr lang="en-GB" dirty="0"/>
              <a:t>Public and Private blockchains</a:t>
            </a:r>
          </a:p>
          <a:p>
            <a:r>
              <a:rPr lang="en-GB" dirty="0"/>
              <a:t>Thoughts / Questions?</a:t>
            </a:r>
          </a:p>
          <a:p>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35</a:t>
            </a:fld>
            <a:endParaRPr lang="nl-NL"/>
          </a:p>
        </p:txBody>
      </p:sp>
    </p:spTree>
    <p:extLst>
      <p:ext uri="{BB962C8B-B14F-4D97-AF65-F5344CB8AC3E}">
        <p14:creationId xmlns:p14="http://schemas.microsoft.com/office/powerpoint/2010/main" val="4121833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5C4521A-2DD9-4EBD-AFE7-D1C5FACD390E}" type="slidenum">
              <a:rPr lang="nl-NL" smtClean="0"/>
              <a:t>36</a:t>
            </a:fld>
            <a:endParaRPr lang="nl-NL"/>
          </a:p>
        </p:txBody>
      </p:sp>
    </p:spTree>
    <p:extLst>
      <p:ext uri="{BB962C8B-B14F-4D97-AF65-F5344CB8AC3E}">
        <p14:creationId xmlns:p14="http://schemas.microsoft.com/office/powerpoint/2010/main" val="2007532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Both of these are commercials, so they are way to romanticised, but they still have interesting points.</a:t>
            </a:r>
          </a:p>
          <a:p>
            <a:pPr marL="171450" indent="-171450">
              <a:buFontTx/>
              <a:buChar char="-"/>
            </a:pPr>
            <a:r>
              <a:rPr lang="en-GB" dirty="0"/>
              <a:t>First of all note: the shipment data </a:t>
            </a:r>
            <a:r>
              <a:rPr lang="en-GB" b="1" dirty="0"/>
              <a:t>itself</a:t>
            </a:r>
            <a:r>
              <a:rPr lang="en-GB" b="0" dirty="0"/>
              <a:t> is not online. But the permission management and signing of documents is.</a:t>
            </a:r>
          </a:p>
          <a:p>
            <a:pPr marL="171450" indent="-171450">
              <a:buFontTx/>
              <a:buChar char="-"/>
            </a:pPr>
            <a:r>
              <a:rPr lang="en-GB" b="0" dirty="0"/>
              <a:t>Why does this make sense?</a:t>
            </a:r>
          </a:p>
          <a:p>
            <a:pPr marL="628650" lvl="1" indent="-171450">
              <a:buFontTx/>
              <a:buChar char="-"/>
            </a:pPr>
            <a:r>
              <a:rPr lang="en-GB" b="0" dirty="0"/>
              <a:t>Many different parties</a:t>
            </a:r>
          </a:p>
          <a:p>
            <a:pPr marL="628650" lvl="1" indent="-171450">
              <a:buFontTx/>
              <a:buChar char="-"/>
            </a:pPr>
            <a:r>
              <a:rPr lang="en-GB" b="0" dirty="0"/>
              <a:t>They do not necessarily trust each other: i.e. port authorities should not trust all the ships coming in.</a:t>
            </a:r>
          </a:p>
          <a:p>
            <a:pPr marL="628650" lvl="1" indent="-171450">
              <a:buFontTx/>
              <a:buChar char="-"/>
            </a:pPr>
            <a:r>
              <a:rPr lang="en-GB" b="0" dirty="0"/>
              <a:t>Still, they benefit from sharing data.</a:t>
            </a:r>
          </a:p>
          <a:p>
            <a:pPr marL="628650" lvl="1" indent="-171450">
              <a:buFontTx/>
              <a:buChar char="-"/>
            </a:pPr>
            <a:r>
              <a:rPr lang="en-GB" b="0" dirty="0"/>
              <a:t>Blockchain makes it easy to demonstrate that the data you are being provided is real, and was added / edited at specific times. I can show that my shipment was checked by Chinese customs at a certain date and place.</a:t>
            </a:r>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37</a:t>
            </a:fld>
            <a:endParaRPr lang="nl-NL"/>
          </a:p>
        </p:txBody>
      </p:sp>
    </p:spTree>
    <p:extLst>
      <p:ext uri="{BB962C8B-B14F-4D97-AF65-F5344CB8AC3E}">
        <p14:creationId xmlns:p14="http://schemas.microsoft.com/office/powerpoint/2010/main" val="3219144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Super commercial</a:t>
            </a:r>
          </a:p>
          <a:p>
            <a:pPr marL="171450" indent="-171450">
              <a:buFontTx/>
              <a:buChar char="-"/>
            </a:pPr>
            <a:r>
              <a:rPr lang="en-GB" dirty="0"/>
              <a:t>But if you think about Data Markets, it makes sense:</a:t>
            </a:r>
          </a:p>
          <a:p>
            <a:pPr marL="628650" lvl="1" indent="-171450">
              <a:buFontTx/>
              <a:buChar char="-"/>
            </a:pPr>
            <a:r>
              <a:rPr lang="en-GB" dirty="0"/>
              <a:t>There are many parties: data buyers, data sellers, service providers, etc. etc.</a:t>
            </a:r>
          </a:p>
          <a:p>
            <a:pPr marL="628650" lvl="1" indent="-171450">
              <a:buFontTx/>
              <a:buChar char="-"/>
            </a:pPr>
            <a:r>
              <a:rPr lang="en-GB" dirty="0"/>
              <a:t>These don’t necessarily trust each other.</a:t>
            </a:r>
          </a:p>
          <a:p>
            <a:pPr marL="628650" lvl="1" indent="-171450">
              <a:buFontTx/>
              <a:buChar char="-"/>
            </a:pPr>
            <a:r>
              <a:rPr lang="en-GB" dirty="0"/>
              <a:t>The way in which data is transacted, governed, paid for, etc.</a:t>
            </a:r>
          </a:p>
          <a:p>
            <a:pPr marL="628650" lvl="1" indent="-171450">
              <a:buFontTx/>
              <a:buChar char="-"/>
            </a:pPr>
            <a:r>
              <a:rPr lang="en-GB" dirty="0"/>
              <a:t>It makes sense to do this in a manner that is: transparent, automatable, autonomous, decentralized.</a:t>
            </a:r>
          </a:p>
          <a:p>
            <a:pPr marL="628650" lvl="1" indent="-171450">
              <a:buFontTx/>
              <a:buChar char="-"/>
            </a:pPr>
            <a:r>
              <a:rPr lang="en-GB" dirty="0"/>
              <a:t>Again, we are not necessarily putting the data on blockchains, but the </a:t>
            </a:r>
            <a:r>
              <a:rPr lang="en-GB" b="1" dirty="0"/>
              <a:t>mechanisms </a:t>
            </a:r>
            <a:r>
              <a:rPr lang="en-GB" b="0" dirty="0"/>
              <a:t>(i.e., the code that we use to govern the interactions).</a:t>
            </a:r>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38</a:t>
            </a:fld>
            <a:endParaRPr lang="nl-NL"/>
          </a:p>
        </p:txBody>
      </p:sp>
    </p:spTree>
    <p:extLst>
      <p:ext uri="{BB962C8B-B14F-4D97-AF65-F5344CB8AC3E}">
        <p14:creationId xmlns:p14="http://schemas.microsoft.com/office/powerpoint/2010/main" val="26393937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questions?</a:t>
            </a:r>
          </a:p>
        </p:txBody>
      </p:sp>
      <p:sp>
        <p:nvSpPr>
          <p:cNvPr id="4" name="Slide Number Placeholder 3"/>
          <p:cNvSpPr>
            <a:spLocks noGrp="1"/>
          </p:cNvSpPr>
          <p:nvPr>
            <p:ph type="sldNum" sz="quarter" idx="5"/>
          </p:nvPr>
        </p:nvSpPr>
        <p:spPr/>
        <p:txBody>
          <a:bodyPr/>
          <a:lstStyle/>
          <a:p>
            <a:fld id="{45C4521A-2DD9-4EBD-AFE7-D1C5FACD390E}" type="slidenum">
              <a:rPr lang="nl-NL" smtClean="0"/>
              <a:t>39</a:t>
            </a:fld>
            <a:endParaRPr lang="nl-NL"/>
          </a:p>
        </p:txBody>
      </p:sp>
    </p:spTree>
    <p:extLst>
      <p:ext uri="{BB962C8B-B14F-4D97-AF65-F5344CB8AC3E}">
        <p14:creationId xmlns:p14="http://schemas.microsoft.com/office/powerpoint/2010/main" val="4167789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don’t know if we will fill two full hours, there will be time for questions, but my goal is to at least answer these questions.</a:t>
            </a:r>
          </a:p>
          <a:p>
            <a:endParaRPr lang="en-GB" dirty="0"/>
          </a:p>
          <a:p>
            <a:r>
              <a:rPr lang="en-GB" dirty="0"/>
              <a:t>We’ll start with what and why!</a:t>
            </a:r>
          </a:p>
        </p:txBody>
      </p:sp>
      <p:sp>
        <p:nvSpPr>
          <p:cNvPr id="4" name="Slide Number Placeholder 3"/>
          <p:cNvSpPr>
            <a:spLocks noGrp="1"/>
          </p:cNvSpPr>
          <p:nvPr>
            <p:ph type="sldNum" sz="quarter" idx="5"/>
          </p:nvPr>
        </p:nvSpPr>
        <p:spPr/>
        <p:txBody>
          <a:bodyPr/>
          <a:lstStyle/>
          <a:p>
            <a:fld id="{45C4521A-2DD9-4EBD-AFE7-D1C5FACD390E}" type="slidenum">
              <a:rPr lang="nl-NL" smtClean="0"/>
              <a:t>4</a:t>
            </a:fld>
            <a:endParaRPr lang="nl-NL"/>
          </a:p>
        </p:txBody>
      </p:sp>
    </p:spTree>
    <p:extLst>
      <p:ext uri="{BB962C8B-B14F-4D97-AF65-F5344CB8AC3E}">
        <p14:creationId xmlns:p14="http://schemas.microsoft.com/office/powerpoint/2010/main" val="68025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Dutch this is called a “</a:t>
            </a:r>
            <a:r>
              <a:rPr lang="en-GB" dirty="0" err="1"/>
              <a:t>kasboek</a:t>
            </a:r>
            <a:r>
              <a:rPr lang="en-GB" dirty="0"/>
              <a:t>”. </a:t>
            </a:r>
          </a:p>
          <a:p>
            <a:r>
              <a:rPr lang="en-GB" dirty="0"/>
              <a:t>We can group together transactions in blocks and add many transactions at the same time.</a:t>
            </a:r>
          </a:p>
          <a:p>
            <a:r>
              <a:rPr lang="en-GB" dirty="0"/>
              <a:t>Since they are ordered, we can call them a chain.</a:t>
            </a:r>
          </a:p>
          <a:p>
            <a:r>
              <a:rPr lang="en-GB" dirty="0"/>
              <a:t>And this can be any kind of data!</a:t>
            </a:r>
          </a:p>
        </p:txBody>
      </p:sp>
      <p:sp>
        <p:nvSpPr>
          <p:cNvPr id="4" name="Slide Number Placeholder 3"/>
          <p:cNvSpPr>
            <a:spLocks noGrp="1"/>
          </p:cNvSpPr>
          <p:nvPr>
            <p:ph type="sldNum" sz="quarter" idx="5"/>
          </p:nvPr>
        </p:nvSpPr>
        <p:spPr/>
        <p:txBody>
          <a:bodyPr/>
          <a:lstStyle/>
          <a:p>
            <a:fld id="{45C4521A-2DD9-4EBD-AFE7-D1C5FACD390E}" type="slidenum">
              <a:rPr lang="nl-NL" smtClean="0"/>
              <a:t>5</a:t>
            </a:fld>
            <a:endParaRPr lang="nl-NL"/>
          </a:p>
        </p:txBody>
      </p:sp>
    </p:spTree>
    <p:extLst>
      <p:ext uri="{BB962C8B-B14F-4D97-AF65-F5344CB8AC3E}">
        <p14:creationId xmlns:p14="http://schemas.microsoft.com/office/powerpoint/2010/main" val="197966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Every person who contributes to the blockchain network, stores all the information / the </a:t>
            </a:r>
            <a:r>
              <a:rPr lang="en-GB" i="1" dirty="0"/>
              <a:t>entire</a:t>
            </a:r>
            <a:r>
              <a:rPr lang="en-GB" i="0" dirty="0"/>
              <a:t> blockchain.</a:t>
            </a:r>
            <a:endParaRPr lang="en-GB" dirty="0"/>
          </a:p>
          <a:p>
            <a:pPr marL="171450" indent="-171450">
              <a:buFontTx/>
              <a:buChar char="-"/>
            </a:pPr>
            <a:r>
              <a:rPr lang="en-GB" dirty="0"/>
              <a:t>You can try </a:t>
            </a:r>
            <a:r>
              <a:rPr lang="en-GB" dirty="0" err="1"/>
              <a:t>sharding</a:t>
            </a:r>
            <a:r>
              <a:rPr lang="en-GB" dirty="0"/>
              <a:t>, but generally the data storage is redundant.</a:t>
            </a:r>
          </a:p>
          <a:p>
            <a:pPr marL="171450" indent="-171450">
              <a:buFontTx/>
              <a:buChar char="-"/>
            </a:pPr>
            <a:r>
              <a:rPr lang="en-GB" dirty="0"/>
              <a:t>You sometimes hear cryptocurrency is good for criminals and there is some argument to be made for that, but every transaction is also transparent.</a:t>
            </a:r>
          </a:p>
        </p:txBody>
      </p:sp>
      <p:sp>
        <p:nvSpPr>
          <p:cNvPr id="4" name="Slide Number Placeholder 3"/>
          <p:cNvSpPr>
            <a:spLocks noGrp="1"/>
          </p:cNvSpPr>
          <p:nvPr>
            <p:ph type="sldNum" sz="quarter" idx="5"/>
          </p:nvPr>
        </p:nvSpPr>
        <p:spPr/>
        <p:txBody>
          <a:bodyPr/>
          <a:lstStyle/>
          <a:p>
            <a:fld id="{45C4521A-2DD9-4EBD-AFE7-D1C5FACD390E}" type="slidenum">
              <a:rPr lang="nl-NL" smtClean="0"/>
              <a:t>6</a:t>
            </a:fld>
            <a:endParaRPr lang="nl-NL"/>
          </a:p>
        </p:txBody>
      </p:sp>
    </p:spTree>
    <p:extLst>
      <p:ext uri="{BB962C8B-B14F-4D97-AF65-F5344CB8AC3E}">
        <p14:creationId xmlns:p14="http://schemas.microsoft.com/office/powerpoint/2010/main" val="2721698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r>
              <a:rPr lang="en-GB" dirty="0" err="1"/>
              <a:t>Trustless</a:t>
            </a:r>
            <a:r>
              <a:rPr lang="en-GB" dirty="0"/>
              <a:t>: As long as the system works, no one can take your money, change your agreements / fine print, no one can change your code, etc.</a:t>
            </a:r>
          </a:p>
        </p:txBody>
      </p:sp>
      <p:sp>
        <p:nvSpPr>
          <p:cNvPr id="4" name="Slide Number Placeholder 3"/>
          <p:cNvSpPr>
            <a:spLocks noGrp="1"/>
          </p:cNvSpPr>
          <p:nvPr>
            <p:ph type="sldNum" sz="quarter" idx="5"/>
          </p:nvPr>
        </p:nvSpPr>
        <p:spPr/>
        <p:txBody>
          <a:bodyPr/>
          <a:lstStyle/>
          <a:p>
            <a:fld id="{45C4521A-2DD9-4EBD-AFE7-D1C5FACD390E}" type="slidenum">
              <a:rPr lang="nl-NL" smtClean="0"/>
              <a:t>7</a:t>
            </a:fld>
            <a:endParaRPr lang="nl-NL"/>
          </a:p>
        </p:txBody>
      </p:sp>
    </p:spTree>
    <p:extLst>
      <p:ext uri="{BB962C8B-B14F-4D97-AF65-F5344CB8AC3E}">
        <p14:creationId xmlns:p14="http://schemas.microsoft.com/office/powerpoint/2010/main" val="2052656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These are two pillars that every blockchain has and if you want to evaluate if a blockchain / cryptocurrency is good. You should ensure these two elements are good.</a:t>
            </a:r>
          </a:p>
          <a:p>
            <a:pPr marL="171450" indent="-171450">
              <a:buFontTx/>
              <a:buChar char="-"/>
            </a:pPr>
            <a:r>
              <a:rPr lang="en-GB" dirty="0"/>
              <a:t>And we’re not going to talk too much about cryptography. It is really important, but it has the same fundamentals as e.g., your email. So it uses public keys and private keys and signing of transactions to prove you are entitled to send transactions</a:t>
            </a:r>
          </a:p>
          <a:p>
            <a:pPr marL="171450" indent="-171450">
              <a:buFontTx/>
              <a:buChar char="-"/>
            </a:pPr>
            <a:r>
              <a:rPr lang="en-GB" dirty="0"/>
              <a:t>I put consensus protocol in fancy animation, because it is really important. It really is the core of any blockchain. If you understand the consensus protocol, you understand how a blockchain works and how one blockchain might differ from the other.</a:t>
            </a:r>
          </a:p>
        </p:txBody>
      </p:sp>
      <p:sp>
        <p:nvSpPr>
          <p:cNvPr id="4" name="Slide Number Placeholder 3"/>
          <p:cNvSpPr>
            <a:spLocks noGrp="1"/>
          </p:cNvSpPr>
          <p:nvPr>
            <p:ph type="sldNum" sz="quarter" idx="5"/>
          </p:nvPr>
        </p:nvSpPr>
        <p:spPr/>
        <p:txBody>
          <a:bodyPr/>
          <a:lstStyle/>
          <a:p>
            <a:fld id="{45C4521A-2DD9-4EBD-AFE7-D1C5FACD390E}" type="slidenum">
              <a:rPr lang="nl-NL" smtClean="0"/>
              <a:t>8</a:t>
            </a:fld>
            <a:endParaRPr lang="nl-NL"/>
          </a:p>
        </p:txBody>
      </p:sp>
    </p:spTree>
    <p:extLst>
      <p:ext uri="{BB962C8B-B14F-4D97-AF65-F5344CB8AC3E}">
        <p14:creationId xmlns:p14="http://schemas.microsoft.com/office/powerpoint/2010/main" val="943848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5C4521A-2DD9-4EBD-AFE7-D1C5FACD390E}" type="slidenum">
              <a:rPr lang="nl-NL" smtClean="0"/>
              <a:t>9</a:t>
            </a:fld>
            <a:endParaRPr lang="nl-NL"/>
          </a:p>
        </p:txBody>
      </p:sp>
    </p:spTree>
    <p:extLst>
      <p:ext uri="{BB962C8B-B14F-4D97-AF65-F5344CB8AC3E}">
        <p14:creationId xmlns:p14="http://schemas.microsoft.com/office/powerpoint/2010/main" val="3468406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jp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sdia 1">
    <p:spTree>
      <p:nvGrpSpPr>
        <p:cNvPr id="1" name=""/>
        <p:cNvGrpSpPr/>
        <p:nvPr/>
      </p:nvGrpSpPr>
      <p:grpSpPr>
        <a:xfrm>
          <a:off x="0" y="0"/>
          <a:ext cx="0" cy="0"/>
          <a:chOff x="0" y="0"/>
          <a:chExt cx="0" cy="0"/>
        </a:xfrm>
      </p:grpSpPr>
      <p:pic>
        <p:nvPicPr>
          <p:cNvPr id="3" name="Afbeelding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0326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4"/>
          </p:nvPr>
        </p:nvSpPr>
        <p:spPr>
          <a:xfrm>
            <a:off x="8496001" y="3904814"/>
            <a:ext cx="435564" cy="392281"/>
          </a:xfrm>
          <a:prstGeom prst="rect">
            <a:avLst/>
          </a:prstGeom>
        </p:spPr>
        <p:txBody>
          <a:bodyPr vert="horz" lIns="0" tIns="0" rIns="0" bIns="0" rtlCol="0" anchor="ctr"/>
          <a:lstStyle>
            <a:lvl1pPr algn="r">
              <a:defRPr sz="1200" b="0">
                <a:solidFill>
                  <a:schemeClr val="bg1">
                    <a:lumMod val="65000"/>
                  </a:schemeClr>
                </a:solidFill>
              </a:defRPr>
            </a:lvl1pPr>
          </a:lstStyle>
          <a:p>
            <a:r>
              <a:rPr lang="nl-NL" dirty="0"/>
              <a:t>[</a:t>
            </a:r>
            <a:fld id="{53240C58-373C-43C1-ADD1-3E23A3B96371}" type="slidenum">
              <a:rPr lang="nl-NL" smtClean="0"/>
              <a:pPr/>
              <a:t>‹#›</a:t>
            </a:fld>
            <a:r>
              <a:rPr lang="nl-NL" dirty="0"/>
              <a:t>]</a:t>
            </a:r>
          </a:p>
        </p:txBody>
      </p:sp>
    </p:spTree>
    <p:extLst>
      <p:ext uri="{BB962C8B-B14F-4D97-AF65-F5344CB8AC3E}">
        <p14:creationId xmlns:p14="http://schemas.microsoft.com/office/powerpoint/2010/main" val="383181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fsluit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117722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Welk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98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el 1"/>
          <p:cNvSpPr>
            <a:spLocks noGrp="1"/>
          </p:cNvSpPr>
          <p:nvPr>
            <p:ph type="ctrTitle"/>
          </p:nvPr>
        </p:nvSpPr>
        <p:spPr>
          <a:xfrm>
            <a:off x="504000" y="320400"/>
            <a:ext cx="7954851" cy="1227182"/>
          </a:xfrm>
        </p:spPr>
        <p:txBody>
          <a:bodyPr anchor="b">
            <a:normAutofit/>
          </a:bodyPr>
          <a:lstStyle>
            <a:lvl1pPr algn="l">
              <a:lnSpc>
                <a:spcPct val="100000"/>
              </a:lnSpc>
              <a:defRPr sz="3700">
                <a:solidFill>
                  <a:schemeClr val="bg1"/>
                </a:solidFill>
              </a:defRPr>
            </a:lvl1pPr>
          </a:lstStyle>
          <a:p>
            <a:r>
              <a:rPr lang="nl-NL" dirty="0"/>
              <a:t>Klik om de stijl te bewerken</a:t>
            </a:r>
          </a:p>
        </p:txBody>
      </p:sp>
      <p:sp>
        <p:nvSpPr>
          <p:cNvPr id="14" name="Ondertitel 2"/>
          <p:cNvSpPr>
            <a:spLocks noGrp="1"/>
          </p:cNvSpPr>
          <p:nvPr>
            <p:ph type="subTitle" idx="1"/>
          </p:nvPr>
        </p:nvSpPr>
        <p:spPr>
          <a:xfrm>
            <a:off x="504000" y="1584000"/>
            <a:ext cx="7970689" cy="918861"/>
          </a:xfrm>
        </p:spPr>
        <p:txBody>
          <a:bodyPr>
            <a:normAutofit/>
          </a:bodyPr>
          <a:lstStyle>
            <a:lvl1pPr marL="0" indent="0" algn="l">
              <a:lnSpc>
                <a:spcPct val="100000"/>
              </a:lnSpc>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
        <p:nvSpPr>
          <p:cNvPr id="16" name="Tijdelijke aanduiding voor tekst 15"/>
          <p:cNvSpPr>
            <a:spLocks noGrp="1"/>
          </p:cNvSpPr>
          <p:nvPr>
            <p:ph type="body" sz="quarter" idx="10" hasCustomPrompt="1"/>
          </p:nvPr>
        </p:nvSpPr>
        <p:spPr>
          <a:xfrm>
            <a:off x="503238" y="2769651"/>
            <a:ext cx="4633200" cy="411162"/>
          </a:xfrm>
        </p:spPr>
        <p:txBody>
          <a:bodyPr>
            <a:normAutofit/>
          </a:bodyPr>
          <a:lstStyle>
            <a:lvl1pPr marL="0" indent="0">
              <a:lnSpc>
                <a:spcPct val="100000"/>
              </a:lnSpc>
              <a:spcBef>
                <a:spcPts val="0"/>
              </a:spcBef>
              <a:buNone/>
              <a:defRPr sz="2300">
                <a:solidFill>
                  <a:schemeClr val="bg1"/>
                </a:solidFill>
              </a:defRPr>
            </a:lvl1pPr>
          </a:lstStyle>
          <a:p>
            <a:pPr lvl="0"/>
            <a:r>
              <a:rPr lang="nl-NL" dirty="0"/>
              <a:t>Datum</a:t>
            </a:r>
          </a:p>
        </p:txBody>
      </p:sp>
      <p:sp>
        <p:nvSpPr>
          <p:cNvPr id="18" name="Tijdelijke aanduiding voor tekst 17"/>
          <p:cNvSpPr>
            <a:spLocks noGrp="1"/>
          </p:cNvSpPr>
          <p:nvPr>
            <p:ph type="body" sz="quarter" idx="11" hasCustomPrompt="1"/>
          </p:nvPr>
        </p:nvSpPr>
        <p:spPr>
          <a:xfrm>
            <a:off x="503238" y="3104076"/>
            <a:ext cx="4633200" cy="438150"/>
          </a:xfrm>
        </p:spPr>
        <p:txBody>
          <a:bodyPr>
            <a:normAutofit/>
          </a:bodyPr>
          <a:lstStyle>
            <a:lvl1pPr marL="0" indent="0">
              <a:lnSpc>
                <a:spcPct val="100000"/>
              </a:lnSpc>
              <a:spcBef>
                <a:spcPts val="0"/>
              </a:spcBef>
              <a:buNone/>
              <a:defRPr sz="2300" b="1">
                <a:solidFill>
                  <a:schemeClr val="bg1"/>
                </a:solidFill>
              </a:defRPr>
            </a:lvl1pPr>
          </a:lstStyle>
          <a:p>
            <a:pPr lvl="0"/>
            <a:r>
              <a:rPr lang="nl-NL" dirty="0"/>
              <a:t>Naam spreker</a:t>
            </a:r>
          </a:p>
        </p:txBody>
      </p:sp>
      <p:pic>
        <p:nvPicPr>
          <p:cNvPr id="6" name="Afbeelding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10981" y="2932668"/>
            <a:ext cx="4258936" cy="1584524"/>
          </a:xfrm>
          <a:prstGeom prst="rect">
            <a:avLst/>
          </a:prstGeom>
        </p:spPr>
      </p:pic>
    </p:spTree>
    <p:extLst>
      <p:ext uri="{BB962C8B-B14F-4D97-AF65-F5344CB8AC3E}">
        <p14:creationId xmlns:p14="http://schemas.microsoft.com/office/powerpoint/2010/main" val="3791984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dianummer 3"/>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1774660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5" name="Content Placeholder 2"/>
          <p:cNvSpPr>
            <a:spLocks noGrp="1"/>
          </p:cNvSpPr>
          <p:nvPr>
            <p:ph sz="half" idx="1"/>
          </p:nvPr>
        </p:nvSpPr>
        <p:spPr>
          <a:xfrm>
            <a:off x="648000" y="993600"/>
            <a:ext cx="3780000" cy="3160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6" name="Content Placeholder 3"/>
          <p:cNvSpPr>
            <a:spLocks noGrp="1"/>
          </p:cNvSpPr>
          <p:nvPr>
            <p:ph sz="half" idx="2"/>
          </p:nvPr>
        </p:nvSpPr>
        <p:spPr>
          <a:xfrm>
            <a:off x="4716000" y="993600"/>
            <a:ext cx="3780000" cy="3160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3" name="Tijdelijke aanduiding voor dianummer 2"/>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3547606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oofdstukdia">
    <p:spTree>
      <p:nvGrpSpPr>
        <p:cNvPr id="1" name=""/>
        <p:cNvGrpSpPr/>
        <p:nvPr/>
      </p:nvGrpSpPr>
      <p:grpSpPr>
        <a:xfrm>
          <a:off x="0" y="0"/>
          <a:ext cx="0" cy="0"/>
          <a:chOff x="0" y="0"/>
          <a:chExt cx="0" cy="0"/>
        </a:xfrm>
      </p:grpSpPr>
      <p:pic>
        <p:nvPicPr>
          <p:cNvPr id="7" name="Afbeelding 6"/>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777200"/>
          </a:xfrm>
          <a:prstGeom prst="rect">
            <a:avLst/>
          </a:prstGeom>
        </p:spPr>
      </p:pic>
      <p:sp>
        <p:nvSpPr>
          <p:cNvPr id="6" name="Title 1"/>
          <p:cNvSpPr>
            <a:spLocks noGrp="1"/>
          </p:cNvSpPr>
          <p:nvPr>
            <p:ph type="ctrTitle"/>
          </p:nvPr>
        </p:nvSpPr>
        <p:spPr>
          <a:xfrm>
            <a:off x="476518" y="393479"/>
            <a:ext cx="6168981" cy="1790700"/>
          </a:xfrm>
        </p:spPr>
        <p:txBody>
          <a:bodyPr anchor="t" anchorCtr="0">
            <a:normAutofit/>
          </a:bodyPr>
          <a:lstStyle>
            <a:lvl1pPr algn="l">
              <a:defRPr sz="4000" b="0">
                <a:solidFill>
                  <a:schemeClr val="bg1"/>
                </a:solidFill>
              </a:defRPr>
            </a:lvl1pPr>
          </a:lstStyle>
          <a:p>
            <a:r>
              <a:rPr lang="nl-NL" dirty="0"/>
              <a:t>Klik om de stijl te bewerken</a:t>
            </a:r>
            <a:endParaRPr lang="en-US" dirty="0"/>
          </a:p>
        </p:txBody>
      </p:sp>
      <p:sp>
        <p:nvSpPr>
          <p:cNvPr id="8" name="Subtitle 2"/>
          <p:cNvSpPr>
            <a:spLocks noGrp="1"/>
          </p:cNvSpPr>
          <p:nvPr>
            <p:ph type="subTitle" idx="1"/>
          </p:nvPr>
        </p:nvSpPr>
        <p:spPr>
          <a:xfrm>
            <a:off x="0" y="5091617"/>
            <a:ext cx="90152" cy="150084"/>
          </a:xfrm>
        </p:spPr>
        <p:txBody>
          <a:bodyPr>
            <a:normAutofit/>
          </a:bodyPr>
          <a:lstStyle>
            <a:lvl1pPr marL="0" indent="0" algn="ctr">
              <a:lnSpc>
                <a:spcPct val="100000"/>
              </a:lnSpc>
              <a:spcBef>
                <a:spcPts val="0"/>
              </a:spcBef>
              <a:buNone/>
              <a:defRPr sz="1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de ondertitelstijl van het model te bewerken</a:t>
            </a:r>
            <a:endParaRPr lang="en-US" dirty="0"/>
          </a:p>
        </p:txBody>
      </p:sp>
      <p:pic>
        <p:nvPicPr>
          <p:cNvPr id="10" name="Afbeelding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16653" y="3773511"/>
            <a:ext cx="3946247" cy="1468190"/>
          </a:xfrm>
          <a:prstGeom prst="rect">
            <a:avLst/>
          </a:prstGeom>
        </p:spPr>
      </p:pic>
    </p:spTree>
    <p:extLst>
      <p:ext uri="{BB962C8B-B14F-4D97-AF65-F5344CB8AC3E}">
        <p14:creationId xmlns:p14="http://schemas.microsoft.com/office/powerpoint/2010/main" val="3207167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Tijdelijke aanduiding voor dianummer 2"/>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2863836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679633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fsluit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61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peningsdia 2">
    <p:spTree>
      <p:nvGrpSpPr>
        <p:cNvPr id="1" name=""/>
        <p:cNvGrpSpPr/>
        <p:nvPr/>
      </p:nvGrpSpPr>
      <p:grpSpPr>
        <a:xfrm>
          <a:off x="0" y="0"/>
          <a:ext cx="0" cy="0"/>
          <a:chOff x="0" y="0"/>
          <a:chExt cx="0" cy="0"/>
        </a:xfrm>
      </p:grpSpPr>
      <p:pic>
        <p:nvPicPr>
          <p:cNvPr id="3" name="Afbeelding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37236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Welk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8588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el 1"/>
          <p:cNvSpPr>
            <a:spLocks noGrp="1"/>
          </p:cNvSpPr>
          <p:nvPr>
            <p:ph type="ctrTitle"/>
          </p:nvPr>
        </p:nvSpPr>
        <p:spPr>
          <a:xfrm>
            <a:off x="504000" y="320400"/>
            <a:ext cx="7954851" cy="1227182"/>
          </a:xfrm>
        </p:spPr>
        <p:txBody>
          <a:bodyPr anchor="b">
            <a:normAutofit/>
          </a:bodyPr>
          <a:lstStyle>
            <a:lvl1pPr algn="l">
              <a:lnSpc>
                <a:spcPct val="100000"/>
              </a:lnSpc>
              <a:defRPr sz="3700">
                <a:solidFill>
                  <a:schemeClr val="bg1"/>
                </a:solidFill>
              </a:defRPr>
            </a:lvl1pPr>
          </a:lstStyle>
          <a:p>
            <a:r>
              <a:rPr lang="nl-NL" dirty="0"/>
              <a:t>Klik om de stijl te bewerken</a:t>
            </a:r>
          </a:p>
        </p:txBody>
      </p:sp>
      <p:sp>
        <p:nvSpPr>
          <p:cNvPr id="14" name="Ondertitel 2"/>
          <p:cNvSpPr>
            <a:spLocks noGrp="1"/>
          </p:cNvSpPr>
          <p:nvPr>
            <p:ph type="subTitle" idx="1"/>
          </p:nvPr>
        </p:nvSpPr>
        <p:spPr>
          <a:xfrm>
            <a:off x="504000" y="1584000"/>
            <a:ext cx="7970689" cy="918861"/>
          </a:xfrm>
        </p:spPr>
        <p:txBody>
          <a:bodyPr>
            <a:normAutofit/>
          </a:bodyPr>
          <a:lstStyle>
            <a:lvl1pPr marL="0" indent="0" algn="l">
              <a:lnSpc>
                <a:spcPct val="100000"/>
              </a:lnSpc>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
        <p:nvSpPr>
          <p:cNvPr id="16" name="Tijdelijke aanduiding voor tekst 15"/>
          <p:cNvSpPr>
            <a:spLocks noGrp="1"/>
          </p:cNvSpPr>
          <p:nvPr>
            <p:ph type="body" sz="quarter" idx="10" hasCustomPrompt="1"/>
          </p:nvPr>
        </p:nvSpPr>
        <p:spPr>
          <a:xfrm>
            <a:off x="503238" y="2769651"/>
            <a:ext cx="4633200" cy="411162"/>
          </a:xfrm>
        </p:spPr>
        <p:txBody>
          <a:bodyPr>
            <a:normAutofit/>
          </a:bodyPr>
          <a:lstStyle>
            <a:lvl1pPr marL="0" indent="0">
              <a:lnSpc>
                <a:spcPct val="100000"/>
              </a:lnSpc>
              <a:spcBef>
                <a:spcPts val="0"/>
              </a:spcBef>
              <a:buNone/>
              <a:defRPr sz="2300">
                <a:solidFill>
                  <a:schemeClr val="bg1"/>
                </a:solidFill>
              </a:defRPr>
            </a:lvl1pPr>
          </a:lstStyle>
          <a:p>
            <a:pPr lvl="0"/>
            <a:r>
              <a:rPr lang="nl-NL" dirty="0"/>
              <a:t>Datum</a:t>
            </a:r>
          </a:p>
        </p:txBody>
      </p:sp>
      <p:sp>
        <p:nvSpPr>
          <p:cNvPr id="18" name="Tijdelijke aanduiding voor tekst 17"/>
          <p:cNvSpPr>
            <a:spLocks noGrp="1"/>
          </p:cNvSpPr>
          <p:nvPr>
            <p:ph type="body" sz="quarter" idx="11" hasCustomPrompt="1"/>
          </p:nvPr>
        </p:nvSpPr>
        <p:spPr>
          <a:xfrm>
            <a:off x="503238" y="3104076"/>
            <a:ext cx="4633200" cy="438150"/>
          </a:xfrm>
        </p:spPr>
        <p:txBody>
          <a:bodyPr>
            <a:normAutofit/>
          </a:bodyPr>
          <a:lstStyle>
            <a:lvl1pPr marL="0" indent="0">
              <a:lnSpc>
                <a:spcPct val="100000"/>
              </a:lnSpc>
              <a:spcBef>
                <a:spcPts val="0"/>
              </a:spcBef>
              <a:buNone/>
              <a:defRPr sz="2300" b="1">
                <a:solidFill>
                  <a:schemeClr val="bg1"/>
                </a:solidFill>
              </a:defRPr>
            </a:lvl1pPr>
          </a:lstStyle>
          <a:p>
            <a:pPr lvl="0"/>
            <a:r>
              <a:rPr lang="nl-NL" dirty="0"/>
              <a:t>Naam spreker</a:t>
            </a:r>
          </a:p>
        </p:txBody>
      </p:sp>
      <p:pic>
        <p:nvPicPr>
          <p:cNvPr id="6" name="Afbeelding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10981" y="2932668"/>
            <a:ext cx="4258936" cy="1584524"/>
          </a:xfrm>
          <a:prstGeom prst="rect">
            <a:avLst/>
          </a:prstGeom>
        </p:spPr>
      </p:pic>
    </p:spTree>
    <p:extLst>
      <p:ext uri="{BB962C8B-B14F-4D97-AF65-F5344CB8AC3E}">
        <p14:creationId xmlns:p14="http://schemas.microsoft.com/office/powerpoint/2010/main" val="2378349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dianummer 3"/>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2373766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5" name="Content Placeholder 2"/>
          <p:cNvSpPr>
            <a:spLocks noGrp="1"/>
          </p:cNvSpPr>
          <p:nvPr>
            <p:ph sz="half" idx="1"/>
          </p:nvPr>
        </p:nvSpPr>
        <p:spPr>
          <a:xfrm>
            <a:off x="648000" y="993600"/>
            <a:ext cx="3780000" cy="3160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6" name="Content Placeholder 3"/>
          <p:cNvSpPr>
            <a:spLocks noGrp="1"/>
          </p:cNvSpPr>
          <p:nvPr>
            <p:ph sz="half" idx="2"/>
          </p:nvPr>
        </p:nvSpPr>
        <p:spPr>
          <a:xfrm>
            <a:off x="4716000" y="993600"/>
            <a:ext cx="3780000" cy="3160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3" name="Tijdelijke aanduiding voor dianummer 2"/>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2708623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Hoofdstukdia">
    <p:spTree>
      <p:nvGrpSpPr>
        <p:cNvPr id="1" name=""/>
        <p:cNvGrpSpPr/>
        <p:nvPr/>
      </p:nvGrpSpPr>
      <p:grpSpPr>
        <a:xfrm>
          <a:off x="0" y="0"/>
          <a:ext cx="0" cy="0"/>
          <a:chOff x="0" y="0"/>
          <a:chExt cx="0" cy="0"/>
        </a:xfrm>
      </p:grpSpPr>
      <p:pic>
        <p:nvPicPr>
          <p:cNvPr id="7" name="Afbeelding 6"/>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777200"/>
          </a:xfrm>
          <a:prstGeom prst="rect">
            <a:avLst/>
          </a:prstGeom>
        </p:spPr>
      </p:pic>
      <p:sp>
        <p:nvSpPr>
          <p:cNvPr id="6" name="Title 1"/>
          <p:cNvSpPr>
            <a:spLocks noGrp="1"/>
          </p:cNvSpPr>
          <p:nvPr>
            <p:ph type="ctrTitle"/>
          </p:nvPr>
        </p:nvSpPr>
        <p:spPr>
          <a:xfrm>
            <a:off x="476518" y="393479"/>
            <a:ext cx="6168981" cy="1790700"/>
          </a:xfrm>
        </p:spPr>
        <p:txBody>
          <a:bodyPr anchor="t" anchorCtr="0">
            <a:normAutofit/>
          </a:bodyPr>
          <a:lstStyle>
            <a:lvl1pPr algn="l">
              <a:defRPr sz="4000" b="0">
                <a:solidFill>
                  <a:schemeClr val="bg1"/>
                </a:solidFill>
              </a:defRPr>
            </a:lvl1pPr>
          </a:lstStyle>
          <a:p>
            <a:r>
              <a:rPr lang="nl-NL" dirty="0"/>
              <a:t>Klik om de stijl te bewerken</a:t>
            </a:r>
            <a:endParaRPr lang="en-US" dirty="0"/>
          </a:p>
        </p:txBody>
      </p:sp>
      <p:sp>
        <p:nvSpPr>
          <p:cNvPr id="8" name="Subtitle 2"/>
          <p:cNvSpPr>
            <a:spLocks noGrp="1"/>
          </p:cNvSpPr>
          <p:nvPr>
            <p:ph type="subTitle" idx="1"/>
          </p:nvPr>
        </p:nvSpPr>
        <p:spPr>
          <a:xfrm>
            <a:off x="0" y="5091617"/>
            <a:ext cx="90152" cy="150084"/>
          </a:xfrm>
        </p:spPr>
        <p:txBody>
          <a:bodyPr>
            <a:normAutofit/>
          </a:bodyPr>
          <a:lstStyle>
            <a:lvl1pPr marL="0" indent="0" algn="ctr">
              <a:lnSpc>
                <a:spcPct val="100000"/>
              </a:lnSpc>
              <a:spcBef>
                <a:spcPts val="0"/>
              </a:spcBef>
              <a:buNone/>
              <a:defRPr sz="1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de ondertitelstijl van het model te bewerken</a:t>
            </a:r>
            <a:endParaRPr lang="en-US" dirty="0"/>
          </a:p>
        </p:txBody>
      </p:sp>
      <p:pic>
        <p:nvPicPr>
          <p:cNvPr id="10" name="Afbeelding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16653" y="3773511"/>
            <a:ext cx="3946247" cy="1468190"/>
          </a:xfrm>
          <a:prstGeom prst="rect">
            <a:avLst/>
          </a:prstGeom>
        </p:spPr>
      </p:pic>
    </p:spTree>
    <p:extLst>
      <p:ext uri="{BB962C8B-B14F-4D97-AF65-F5344CB8AC3E}">
        <p14:creationId xmlns:p14="http://schemas.microsoft.com/office/powerpoint/2010/main" val="1172572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Tijdelijke aanduiding voor dianummer 2"/>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1974369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3025864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fsluit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47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Welkom">
    <p:bg>
      <p:bgPr>
        <a:solidFill>
          <a:schemeClr val="accent1"/>
        </a:solidFill>
        <a:effectLst/>
      </p:bgPr>
    </p:bg>
    <p:spTree>
      <p:nvGrpSpPr>
        <p:cNvPr id="1" name=""/>
        <p:cNvGrpSpPr/>
        <p:nvPr/>
      </p:nvGrpSpPr>
      <p:grpSpPr>
        <a:xfrm>
          <a:off x="0" y="0"/>
          <a:ext cx="0" cy="0"/>
          <a:chOff x="0" y="0"/>
          <a:chExt cx="0" cy="0"/>
        </a:xfrm>
      </p:grpSpPr>
      <p:pic>
        <p:nvPicPr>
          <p:cNvPr id="2" name="Afbeelding 1"/>
          <p:cNvPicPr>
            <a:picLocks noChangeAspect="1"/>
          </p:cNvPicPr>
          <p:nvPr userDrawn="1"/>
        </p:nvPicPr>
        <p:blipFill rotWithShape="1">
          <a:blip r:embed="rId2">
            <a:extLst>
              <a:ext uri="{28A0092B-C50C-407E-A947-70E740481C1C}">
                <a14:useLocalDpi xmlns:a14="http://schemas.microsoft.com/office/drawing/2010/main" val="0"/>
              </a:ext>
            </a:extLst>
          </a:blip>
          <a:srcRect l="3920" r="-14252"/>
          <a:stretch/>
        </p:blipFill>
        <p:spPr>
          <a:xfrm>
            <a:off x="0" y="721216"/>
            <a:ext cx="9144000" cy="3083429"/>
          </a:xfrm>
          <a:prstGeom prst="rect">
            <a:avLst/>
          </a:prstGeom>
        </p:spPr>
      </p:pic>
    </p:spTree>
    <p:extLst>
      <p:ext uri="{BB962C8B-B14F-4D97-AF65-F5344CB8AC3E}">
        <p14:creationId xmlns:p14="http://schemas.microsoft.com/office/powerpoint/2010/main" val="15710014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1"/>
        </a:solidFill>
        <a:effectLst/>
      </p:bgPr>
    </p:bg>
    <p:spTree>
      <p:nvGrpSpPr>
        <p:cNvPr id="1" name=""/>
        <p:cNvGrpSpPr/>
        <p:nvPr/>
      </p:nvGrpSpPr>
      <p:grpSpPr>
        <a:xfrm>
          <a:off x="0" y="0"/>
          <a:ext cx="0" cy="0"/>
          <a:chOff x="0" y="0"/>
          <a:chExt cx="0" cy="0"/>
        </a:xfrm>
      </p:grpSpPr>
      <p:sp>
        <p:nvSpPr>
          <p:cNvPr id="11" name="Titel 1"/>
          <p:cNvSpPr>
            <a:spLocks noGrp="1"/>
          </p:cNvSpPr>
          <p:nvPr>
            <p:ph type="ctrTitle"/>
          </p:nvPr>
        </p:nvSpPr>
        <p:spPr>
          <a:xfrm>
            <a:off x="504000" y="320400"/>
            <a:ext cx="7954851" cy="1227182"/>
          </a:xfrm>
        </p:spPr>
        <p:txBody>
          <a:bodyPr anchor="b">
            <a:normAutofit/>
          </a:bodyPr>
          <a:lstStyle>
            <a:lvl1pPr algn="l">
              <a:lnSpc>
                <a:spcPct val="100000"/>
              </a:lnSpc>
              <a:defRPr sz="3700">
                <a:solidFill>
                  <a:schemeClr val="bg1"/>
                </a:solidFill>
              </a:defRPr>
            </a:lvl1pPr>
          </a:lstStyle>
          <a:p>
            <a:r>
              <a:rPr lang="nl-NL" dirty="0"/>
              <a:t>Klik om de stijl te bewerken</a:t>
            </a:r>
          </a:p>
        </p:txBody>
      </p:sp>
      <p:sp>
        <p:nvSpPr>
          <p:cNvPr id="14" name="Ondertitel 2"/>
          <p:cNvSpPr>
            <a:spLocks noGrp="1"/>
          </p:cNvSpPr>
          <p:nvPr>
            <p:ph type="subTitle" idx="1"/>
          </p:nvPr>
        </p:nvSpPr>
        <p:spPr>
          <a:xfrm>
            <a:off x="504000" y="1584000"/>
            <a:ext cx="7970689" cy="918861"/>
          </a:xfrm>
        </p:spPr>
        <p:txBody>
          <a:bodyPr>
            <a:normAutofit/>
          </a:bodyPr>
          <a:lstStyle>
            <a:lvl1pPr marL="0" indent="0" algn="l">
              <a:lnSpc>
                <a:spcPct val="100000"/>
              </a:lnSpc>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
        <p:nvSpPr>
          <p:cNvPr id="16" name="Tijdelijke aanduiding voor tekst 15"/>
          <p:cNvSpPr>
            <a:spLocks noGrp="1"/>
          </p:cNvSpPr>
          <p:nvPr>
            <p:ph type="body" sz="quarter" idx="10" hasCustomPrompt="1"/>
          </p:nvPr>
        </p:nvSpPr>
        <p:spPr>
          <a:xfrm>
            <a:off x="503238" y="2769651"/>
            <a:ext cx="4633200" cy="411162"/>
          </a:xfrm>
        </p:spPr>
        <p:txBody>
          <a:bodyPr>
            <a:normAutofit/>
          </a:bodyPr>
          <a:lstStyle>
            <a:lvl1pPr marL="0" indent="0">
              <a:lnSpc>
                <a:spcPct val="100000"/>
              </a:lnSpc>
              <a:spcBef>
                <a:spcPts val="0"/>
              </a:spcBef>
              <a:buNone/>
              <a:defRPr sz="2300">
                <a:solidFill>
                  <a:schemeClr val="bg1"/>
                </a:solidFill>
              </a:defRPr>
            </a:lvl1pPr>
          </a:lstStyle>
          <a:p>
            <a:pPr lvl="0"/>
            <a:r>
              <a:rPr lang="nl-NL" dirty="0"/>
              <a:t>Datum</a:t>
            </a:r>
          </a:p>
        </p:txBody>
      </p:sp>
      <p:sp>
        <p:nvSpPr>
          <p:cNvPr id="18" name="Tijdelijke aanduiding voor tekst 17"/>
          <p:cNvSpPr>
            <a:spLocks noGrp="1"/>
          </p:cNvSpPr>
          <p:nvPr>
            <p:ph type="body" sz="quarter" idx="11" hasCustomPrompt="1"/>
          </p:nvPr>
        </p:nvSpPr>
        <p:spPr>
          <a:xfrm>
            <a:off x="503238" y="3104076"/>
            <a:ext cx="4633200" cy="438150"/>
          </a:xfrm>
        </p:spPr>
        <p:txBody>
          <a:bodyPr>
            <a:normAutofit/>
          </a:bodyPr>
          <a:lstStyle>
            <a:lvl1pPr marL="0" indent="0">
              <a:lnSpc>
                <a:spcPct val="100000"/>
              </a:lnSpc>
              <a:spcBef>
                <a:spcPts val="0"/>
              </a:spcBef>
              <a:buNone/>
              <a:defRPr sz="2300" b="1">
                <a:solidFill>
                  <a:schemeClr val="bg1"/>
                </a:solidFill>
              </a:defRPr>
            </a:lvl1pPr>
          </a:lstStyle>
          <a:p>
            <a:pPr lvl="0"/>
            <a:r>
              <a:rPr lang="nl-NL" dirty="0"/>
              <a:t>Naam spreker</a:t>
            </a:r>
          </a:p>
        </p:txBody>
      </p:sp>
      <p:pic>
        <p:nvPicPr>
          <p:cNvPr id="6" name="Afbeelding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10981" y="2932668"/>
            <a:ext cx="4258936" cy="1584524"/>
          </a:xfrm>
          <a:prstGeom prst="rect">
            <a:avLst/>
          </a:prstGeom>
        </p:spPr>
      </p:pic>
    </p:spTree>
    <p:extLst>
      <p:ext uri="{BB962C8B-B14F-4D97-AF65-F5344CB8AC3E}">
        <p14:creationId xmlns:p14="http://schemas.microsoft.com/office/powerpoint/2010/main" val="53436226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Openingsdia 3">
    <p:spTree>
      <p:nvGrpSpPr>
        <p:cNvPr id="1" name=""/>
        <p:cNvGrpSpPr/>
        <p:nvPr/>
      </p:nvGrpSpPr>
      <p:grpSpPr>
        <a:xfrm>
          <a:off x="0" y="0"/>
          <a:ext cx="0" cy="0"/>
          <a:chOff x="0" y="0"/>
          <a:chExt cx="0" cy="0"/>
        </a:xfrm>
      </p:grpSpPr>
      <p:pic>
        <p:nvPicPr>
          <p:cNvPr id="3" name="Afbeelding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5764629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dianummer 3"/>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3738954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5" name="Content Placeholder 2"/>
          <p:cNvSpPr>
            <a:spLocks noGrp="1"/>
          </p:cNvSpPr>
          <p:nvPr>
            <p:ph sz="half" idx="1"/>
          </p:nvPr>
        </p:nvSpPr>
        <p:spPr>
          <a:xfrm>
            <a:off x="648000" y="993600"/>
            <a:ext cx="3780000" cy="3160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6" name="Content Placeholder 3"/>
          <p:cNvSpPr>
            <a:spLocks noGrp="1"/>
          </p:cNvSpPr>
          <p:nvPr>
            <p:ph sz="half" idx="2"/>
          </p:nvPr>
        </p:nvSpPr>
        <p:spPr>
          <a:xfrm>
            <a:off x="4716000" y="993600"/>
            <a:ext cx="3780000" cy="3160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3" name="Tijdelijke aanduiding voor dianummer 2"/>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25367073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Hoofdstukdia">
    <p:spTree>
      <p:nvGrpSpPr>
        <p:cNvPr id="1" name=""/>
        <p:cNvGrpSpPr/>
        <p:nvPr/>
      </p:nvGrpSpPr>
      <p:grpSpPr>
        <a:xfrm>
          <a:off x="0" y="0"/>
          <a:ext cx="0" cy="0"/>
          <a:chOff x="0" y="0"/>
          <a:chExt cx="0" cy="0"/>
        </a:xfrm>
      </p:grpSpPr>
      <p:sp>
        <p:nvSpPr>
          <p:cNvPr id="6" name="Rechthoek 5"/>
          <p:cNvSpPr/>
          <p:nvPr userDrawn="1"/>
        </p:nvSpPr>
        <p:spPr>
          <a:xfrm>
            <a:off x="0" y="1"/>
            <a:ext cx="9144000" cy="40053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itle 1"/>
          <p:cNvSpPr>
            <a:spLocks noGrp="1"/>
          </p:cNvSpPr>
          <p:nvPr>
            <p:ph type="ctrTitle"/>
          </p:nvPr>
        </p:nvSpPr>
        <p:spPr>
          <a:xfrm>
            <a:off x="476518" y="393479"/>
            <a:ext cx="6168981" cy="1790700"/>
          </a:xfrm>
        </p:spPr>
        <p:txBody>
          <a:bodyPr anchor="t" anchorCtr="0">
            <a:normAutofit/>
          </a:bodyPr>
          <a:lstStyle>
            <a:lvl1pPr algn="l">
              <a:defRPr sz="4000" b="0">
                <a:solidFill>
                  <a:schemeClr val="bg1"/>
                </a:solidFill>
              </a:defRPr>
            </a:lvl1pPr>
          </a:lstStyle>
          <a:p>
            <a:r>
              <a:rPr lang="nl-NL" dirty="0"/>
              <a:t>Klik om de stijl te bewerken</a:t>
            </a:r>
            <a:endParaRPr lang="en-US" dirty="0"/>
          </a:p>
        </p:txBody>
      </p:sp>
      <p:sp>
        <p:nvSpPr>
          <p:cNvPr id="10" name="Subtitle 2"/>
          <p:cNvSpPr>
            <a:spLocks noGrp="1"/>
          </p:cNvSpPr>
          <p:nvPr>
            <p:ph type="subTitle" idx="1"/>
          </p:nvPr>
        </p:nvSpPr>
        <p:spPr>
          <a:xfrm>
            <a:off x="0" y="5091617"/>
            <a:ext cx="90152" cy="150084"/>
          </a:xfrm>
        </p:spPr>
        <p:txBody>
          <a:bodyPr>
            <a:normAutofit/>
          </a:bodyPr>
          <a:lstStyle>
            <a:lvl1pPr marL="0" indent="0" algn="ctr">
              <a:lnSpc>
                <a:spcPct val="100000"/>
              </a:lnSpc>
              <a:spcBef>
                <a:spcPts val="0"/>
              </a:spcBef>
              <a:buNone/>
              <a:defRPr sz="1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de ondertitelstijl van het model te bewerken</a:t>
            </a:r>
            <a:endParaRPr lang="en-US" dirty="0"/>
          </a:p>
        </p:txBody>
      </p:sp>
      <p:pic>
        <p:nvPicPr>
          <p:cNvPr id="11" name="Afbeelding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6653" y="3773511"/>
            <a:ext cx="3946247" cy="1468190"/>
          </a:xfrm>
          <a:prstGeom prst="rect">
            <a:avLst/>
          </a:prstGeom>
        </p:spPr>
      </p:pic>
    </p:spTree>
    <p:extLst>
      <p:ext uri="{BB962C8B-B14F-4D97-AF65-F5344CB8AC3E}">
        <p14:creationId xmlns:p14="http://schemas.microsoft.com/office/powerpoint/2010/main" val="4018163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Tijdelijke aanduiding voor dianummer 2"/>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32032986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41555497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Welkom">
    <p:bg>
      <p:bgPr>
        <a:solidFill>
          <a:schemeClr val="accent2"/>
        </a:solidFill>
        <a:effectLst/>
      </p:bgPr>
    </p:bg>
    <p:spTree>
      <p:nvGrpSpPr>
        <p:cNvPr id="1" name=""/>
        <p:cNvGrpSpPr/>
        <p:nvPr/>
      </p:nvGrpSpPr>
      <p:grpSpPr>
        <a:xfrm>
          <a:off x="0" y="0"/>
          <a:ext cx="0" cy="0"/>
          <a:chOff x="0" y="0"/>
          <a:chExt cx="0" cy="0"/>
        </a:xfrm>
      </p:grpSpPr>
      <p:pic>
        <p:nvPicPr>
          <p:cNvPr id="2" name="Afbeelding 1"/>
          <p:cNvPicPr>
            <a:picLocks noChangeAspect="1"/>
          </p:cNvPicPr>
          <p:nvPr userDrawn="1"/>
        </p:nvPicPr>
        <p:blipFill rotWithShape="1">
          <a:blip r:embed="rId2">
            <a:extLst>
              <a:ext uri="{28A0092B-C50C-407E-A947-70E740481C1C}">
                <a14:useLocalDpi xmlns:a14="http://schemas.microsoft.com/office/drawing/2010/main" val="0"/>
              </a:ext>
            </a:extLst>
          </a:blip>
          <a:srcRect l="3920" r="-14252"/>
          <a:stretch/>
        </p:blipFill>
        <p:spPr>
          <a:xfrm>
            <a:off x="0" y="721216"/>
            <a:ext cx="9144000" cy="3083429"/>
          </a:xfrm>
          <a:prstGeom prst="rect">
            <a:avLst/>
          </a:prstGeom>
        </p:spPr>
      </p:pic>
    </p:spTree>
    <p:extLst>
      <p:ext uri="{BB962C8B-B14F-4D97-AF65-F5344CB8AC3E}">
        <p14:creationId xmlns:p14="http://schemas.microsoft.com/office/powerpoint/2010/main" val="32536486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11" name="Titel 1"/>
          <p:cNvSpPr>
            <a:spLocks noGrp="1"/>
          </p:cNvSpPr>
          <p:nvPr>
            <p:ph type="ctrTitle"/>
          </p:nvPr>
        </p:nvSpPr>
        <p:spPr>
          <a:xfrm>
            <a:off x="504000" y="320400"/>
            <a:ext cx="7954851" cy="1227182"/>
          </a:xfrm>
        </p:spPr>
        <p:txBody>
          <a:bodyPr anchor="b">
            <a:normAutofit/>
          </a:bodyPr>
          <a:lstStyle>
            <a:lvl1pPr algn="l">
              <a:lnSpc>
                <a:spcPct val="100000"/>
              </a:lnSpc>
              <a:defRPr sz="3700">
                <a:solidFill>
                  <a:schemeClr val="bg1"/>
                </a:solidFill>
              </a:defRPr>
            </a:lvl1pPr>
          </a:lstStyle>
          <a:p>
            <a:r>
              <a:rPr lang="nl-NL" dirty="0"/>
              <a:t>Klik om de stijl te bewerken</a:t>
            </a:r>
          </a:p>
        </p:txBody>
      </p:sp>
      <p:sp>
        <p:nvSpPr>
          <p:cNvPr id="14" name="Ondertitel 2"/>
          <p:cNvSpPr>
            <a:spLocks noGrp="1"/>
          </p:cNvSpPr>
          <p:nvPr>
            <p:ph type="subTitle" idx="1"/>
          </p:nvPr>
        </p:nvSpPr>
        <p:spPr>
          <a:xfrm>
            <a:off x="504000" y="1584000"/>
            <a:ext cx="7970689" cy="918861"/>
          </a:xfrm>
        </p:spPr>
        <p:txBody>
          <a:bodyPr>
            <a:normAutofit/>
          </a:bodyPr>
          <a:lstStyle>
            <a:lvl1pPr marL="0" indent="0" algn="l">
              <a:lnSpc>
                <a:spcPct val="100000"/>
              </a:lnSpc>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
        <p:nvSpPr>
          <p:cNvPr id="16" name="Tijdelijke aanduiding voor tekst 15"/>
          <p:cNvSpPr>
            <a:spLocks noGrp="1"/>
          </p:cNvSpPr>
          <p:nvPr>
            <p:ph type="body" sz="quarter" idx="10" hasCustomPrompt="1"/>
          </p:nvPr>
        </p:nvSpPr>
        <p:spPr>
          <a:xfrm>
            <a:off x="503238" y="2769651"/>
            <a:ext cx="4633200" cy="411162"/>
          </a:xfrm>
        </p:spPr>
        <p:txBody>
          <a:bodyPr>
            <a:normAutofit/>
          </a:bodyPr>
          <a:lstStyle>
            <a:lvl1pPr marL="0" indent="0">
              <a:lnSpc>
                <a:spcPct val="100000"/>
              </a:lnSpc>
              <a:spcBef>
                <a:spcPts val="0"/>
              </a:spcBef>
              <a:buNone/>
              <a:defRPr sz="2300">
                <a:solidFill>
                  <a:schemeClr val="bg1"/>
                </a:solidFill>
              </a:defRPr>
            </a:lvl1pPr>
          </a:lstStyle>
          <a:p>
            <a:pPr lvl="0"/>
            <a:r>
              <a:rPr lang="nl-NL" dirty="0"/>
              <a:t>Datum</a:t>
            </a:r>
          </a:p>
        </p:txBody>
      </p:sp>
      <p:sp>
        <p:nvSpPr>
          <p:cNvPr id="18" name="Tijdelijke aanduiding voor tekst 17"/>
          <p:cNvSpPr>
            <a:spLocks noGrp="1"/>
          </p:cNvSpPr>
          <p:nvPr>
            <p:ph type="body" sz="quarter" idx="11" hasCustomPrompt="1"/>
          </p:nvPr>
        </p:nvSpPr>
        <p:spPr>
          <a:xfrm>
            <a:off x="503238" y="3104076"/>
            <a:ext cx="4633200" cy="438150"/>
          </a:xfrm>
        </p:spPr>
        <p:txBody>
          <a:bodyPr>
            <a:normAutofit/>
          </a:bodyPr>
          <a:lstStyle>
            <a:lvl1pPr marL="0" indent="0">
              <a:lnSpc>
                <a:spcPct val="100000"/>
              </a:lnSpc>
              <a:spcBef>
                <a:spcPts val="0"/>
              </a:spcBef>
              <a:buNone/>
              <a:defRPr sz="2300" b="1">
                <a:solidFill>
                  <a:schemeClr val="bg1"/>
                </a:solidFill>
              </a:defRPr>
            </a:lvl1pPr>
          </a:lstStyle>
          <a:p>
            <a:pPr lvl="0"/>
            <a:r>
              <a:rPr lang="nl-NL" dirty="0"/>
              <a:t>Naam spreker</a:t>
            </a:r>
          </a:p>
        </p:txBody>
      </p:sp>
      <p:pic>
        <p:nvPicPr>
          <p:cNvPr id="6" name="Afbeelding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10981" y="2932668"/>
            <a:ext cx="4258936" cy="1584524"/>
          </a:xfrm>
          <a:prstGeom prst="rect">
            <a:avLst/>
          </a:prstGeom>
        </p:spPr>
      </p:pic>
    </p:spTree>
    <p:extLst>
      <p:ext uri="{BB962C8B-B14F-4D97-AF65-F5344CB8AC3E}">
        <p14:creationId xmlns:p14="http://schemas.microsoft.com/office/powerpoint/2010/main" val="23150292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dianummer 3"/>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26520806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5" name="Content Placeholder 2"/>
          <p:cNvSpPr>
            <a:spLocks noGrp="1"/>
          </p:cNvSpPr>
          <p:nvPr>
            <p:ph sz="half" idx="1"/>
          </p:nvPr>
        </p:nvSpPr>
        <p:spPr>
          <a:xfrm>
            <a:off x="648000" y="993600"/>
            <a:ext cx="3780000" cy="3160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6" name="Content Placeholder 3"/>
          <p:cNvSpPr>
            <a:spLocks noGrp="1"/>
          </p:cNvSpPr>
          <p:nvPr>
            <p:ph sz="half" idx="2"/>
          </p:nvPr>
        </p:nvSpPr>
        <p:spPr>
          <a:xfrm>
            <a:off x="4716000" y="993600"/>
            <a:ext cx="3780000" cy="3160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3" name="Tijdelijke aanduiding voor dianummer 2"/>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16944000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Hoofdstukdia">
    <p:spTree>
      <p:nvGrpSpPr>
        <p:cNvPr id="1" name=""/>
        <p:cNvGrpSpPr/>
        <p:nvPr/>
      </p:nvGrpSpPr>
      <p:grpSpPr>
        <a:xfrm>
          <a:off x="0" y="0"/>
          <a:ext cx="0" cy="0"/>
          <a:chOff x="0" y="0"/>
          <a:chExt cx="0" cy="0"/>
        </a:xfrm>
      </p:grpSpPr>
      <p:sp>
        <p:nvSpPr>
          <p:cNvPr id="14" name="Rechthoek 13"/>
          <p:cNvSpPr/>
          <p:nvPr userDrawn="1"/>
        </p:nvSpPr>
        <p:spPr>
          <a:xfrm>
            <a:off x="0" y="1"/>
            <a:ext cx="9144000" cy="4005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itle 1"/>
          <p:cNvSpPr>
            <a:spLocks noGrp="1"/>
          </p:cNvSpPr>
          <p:nvPr>
            <p:ph type="ctrTitle"/>
          </p:nvPr>
        </p:nvSpPr>
        <p:spPr>
          <a:xfrm>
            <a:off x="476518" y="393479"/>
            <a:ext cx="6168981" cy="1790700"/>
          </a:xfrm>
        </p:spPr>
        <p:txBody>
          <a:bodyPr anchor="t" anchorCtr="0">
            <a:normAutofit/>
          </a:bodyPr>
          <a:lstStyle>
            <a:lvl1pPr algn="l">
              <a:defRPr sz="4000" b="0">
                <a:solidFill>
                  <a:schemeClr val="bg1"/>
                </a:solidFill>
              </a:defRPr>
            </a:lvl1pPr>
          </a:lstStyle>
          <a:p>
            <a:r>
              <a:rPr lang="nl-NL" dirty="0"/>
              <a:t>Klik om de stijl te bewerken</a:t>
            </a:r>
            <a:endParaRPr lang="en-US" dirty="0"/>
          </a:p>
        </p:txBody>
      </p:sp>
      <p:sp>
        <p:nvSpPr>
          <p:cNvPr id="16" name="Subtitle 2"/>
          <p:cNvSpPr>
            <a:spLocks noGrp="1"/>
          </p:cNvSpPr>
          <p:nvPr>
            <p:ph type="subTitle" idx="1"/>
          </p:nvPr>
        </p:nvSpPr>
        <p:spPr>
          <a:xfrm>
            <a:off x="0" y="5091617"/>
            <a:ext cx="90152" cy="150084"/>
          </a:xfrm>
        </p:spPr>
        <p:txBody>
          <a:bodyPr>
            <a:normAutofit/>
          </a:bodyPr>
          <a:lstStyle>
            <a:lvl1pPr marL="0" indent="0" algn="ctr">
              <a:lnSpc>
                <a:spcPct val="100000"/>
              </a:lnSpc>
              <a:spcBef>
                <a:spcPts val="0"/>
              </a:spcBef>
              <a:buNone/>
              <a:defRPr sz="1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de ondertitelstijl van het model te bewerken</a:t>
            </a:r>
            <a:endParaRPr lang="en-US" dirty="0"/>
          </a:p>
        </p:txBody>
      </p:sp>
      <p:pic>
        <p:nvPicPr>
          <p:cNvPr id="17" name="Afbeelding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6653" y="3773511"/>
            <a:ext cx="3946247" cy="1468190"/>
          </a:xfrm>
          <a:prstGeom prst="rect">
            <a:avLst/>
          </a:prstGeom>
        </p:spPr>
      </p:pic>
    </p:spTree>
    <p:extLst>
      <p:ext uri="{BB962C8B-B14F-4D97-AF65-F5344CB8AC3E}">
        <p14:creationId xmlns:p14="http://schemas.microsoft.com/office/powerpoint/2010/main" val="90211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elk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5250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Tijdelijke aanduiding voor dianummer 2"/>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8038790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3170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el 1"/>
          <p:cNvSpPr>
            <a:spLocks noGrp="1"/>
          </p:cNvSpPr>
          <p:nvPr>
            <p:ph type="ctrTitle"/>
          </p:nvPr>
        </p:nvSpPr>
        <p:spPr>
          <a:xfrm>
            <a:off x="504000" y="320400"/>
            <a:ext cx="7954851" cy="1227182"/>
          </a:xfrm>
        </p:spPr>
        <p:txBody>
          <a:bodyPr anchor="b">
            <a:normAutofit/>
          </a:bodyPr>
          <a:lstStyle>
            <a:lvl1pPr algn="l">
              <a:lnSpc>
                <a:spcPct val="100000"/>
              </a:lnSpc>
              <a:defRPr sz="3700">
                <a:solidFill>
                  <a:schemeClr val="bg1"/>
                </a:solidFill>
              </a:defRPr>
            </a:lvl1pPr>
          </a:lstStyle>
          <a:p>
            <a:r>
              <a:rPr lang="nl-NL" dirty="0"/>
              <a:t>Klik om de stijl te bewerken</a:t>
            </a:r>
          </a:p>
        </p:txBody>
      </p:sp>
      <p:sp>
        <p:nvSpPr>
          <p:cNvPr id="14" name="Ondertitel 2"/>
          <p:cNvSpPr>
            <a:spLocks noGrp="1"/>
          </p:cNvSpPr>
          <p:nvPr>
            <p:ph type="subTitle" idx="1"/>
          </p:nvPr>
        </p:nvSpPr>
        <p:spPr>
          <a:xfrm>
            <a:off x="504000" y="1584000"/>
            <a:ext cx="7970689" cy="918861"/>
          </a:xfrm>
        </p:spPr>
        <p:txBody>
          <a:bodyPr>
            <a:normAutofit/>
          </a:bodyPr>
          <a:lstStyle>
            <a:lvl1pPr marL="0" indent="0" algn="l">
              <a:lnSpc>
                <a:spcPct val="100000"/>
              </a:lnSpc>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
        <p:nvSpPr>
          <p:cNvPr id="16" name="Tijdelijke aanduiding voor tekst 15"/>
          <p:cNvSpPr>
            <a:spLocks noGrp="1"/>
          </p:cNvSpPr>
          <p:nvPr>
            <p:ph type="body" sz="quarter" idx="10" hasCustomPrompt="1"/>
          </p:nvPr>
        </p:nvSpPr>
        <p:spPr>
          <a:xfrm>
            <a:off x="503238" y="2769651"/>
            <a:ext cx="4632180" cy="411162"/>
          </a:xfrm>
        </p:spPr>
        <p:txBody>
          <a:bodyPr>
            <a:normAutofit/>
          </a:bodyPr>
          <a:lstStyle>
            <a:lvl1pPr marL="0" indent="0">
              <a:lnSpc>
                <a:spcPct val="100000"/>
              </a:lnSpc>
              <a:spcBef>
                <a:spcPts val="0"/>
              </a:spcBef>
              <a:buNone/>
              <a:defRPr sz="2300">
                <a:solidFill>
                  <a:schemeClr val="bg1"/>
                </a:solidFill>
              </a:defRPr>
            </a:lvl1pPr>
          </a:lstStyle>
          <a:p>
            <a:pPr lvl="0"/>
            <a:r>
              <a:rPr lang="nl-NL" dirty="0"/>
              <a:t>Datum</a:t>
            </a:r>
          </a:p>
        </p:txBody>
      </p:sp>
      <p:sp>
        <p:nvSpPr>
          <p:cNvPr id="18" name="Tijdelijke aanduiding voor tekst 17"/>
          <p:cNvSpPr>
            <a:spLocks noGrp="1"/>
          </p:cNvSpPr>
          <p:nvPr>
            <p:ph type="body" sz="quarter" idx="11" hasCustomPrompt="1"/>
          </p:nvPr>
        </p:nvSpPr>
        <p:spPr>
          <a:xfrm>
            <a:off x="503238" y="3104076"/>
            <a:ext cx="4632180" cy="438150"/>
          </a:xfrm>
        </p:spPr>
        <p:txBody>
          <a:bodyPr>
            <a:normAutofit/>
          </a:bodyPr>
          <a:lstStyle>
            <a:lvl1pPr marL="0" indent="0">
              <a:lnSpc>
                <a:spcPct val="100000"/>
              </a:lnSpc>
              <a:spcBef>
                <a:spcPts val="0"/>
              </a:spcBef>
              <a:buNone/>
              <a:defRPr sz="2300" b="1">
                <a:solidFill>
                  <a:schemeClr val="bg1"/>
                </a:solidFill>
              </a:defRPr>
            </a:lvl1pPr>
          </a:lstStyle>
          <a:p>
            <a:pPr lvl="0"/>
            <a:r>
              <a:rPr lang="nl-NL" dirty="0"/>
              <a:t>Naam spreker</a:t>
            </a:r>
          </a:p>
        </p:txBody>
      </p:sp>
      <p:pic>
        <p:nvPicPr>
          <p:cNvPr id="6" name="Afbeelding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10981" y="2932668"/>
            <a:ext cx="4258936" cy="1584524"/>
          </a:xfrm>
          <a:prstGeom prst="rect">
            <a:avLst/>
          </a:prstGeom>
        </p:spPr>
      </p:pic>
    </p:spTree>
    <p:extLst>
      <p:ext uri="{BB962C8B-B14F-4D97-AF65-F5344CB8AC3E}">
        <p14:creationId xmlns:p14="http://schemas.microsoft.com/office/powerpoint/2010/main" val="50694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Tijdelijke aanduiding voor dianummer 3"/>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248674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Klik om de stijl te bewerken</a:t>
            </a:r>
            <a:endParaRPr lang="en-US" dirty="0"/>
          </a:p>
        </p:txBody>
      </p:sp>
      <p:sp>
        <p:nvSpPr>
          <p:cNvPr id="3" name="Content Placeholder 2"/>
          <p:cNvSpPr>
            <a:spLocks noGrp="1"/>
          </p:cNvSpPr>
          <p:nvPr>
            <p:ph sz="half" idx="1"/>
          </p:nvPr>
        </p:nvSpPr>
        <p:spPr>
          <a:xfrm>
            <a:off x="648000" y="993600"/>
            <a:ext cx="3780000" cy="3160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716000" y="993600"/>
            <a:ext cx="3780000" cy="3160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ijdelijke aanduiding voor dianummer 4"/>
          <p:cNvSpPr>
            <a:spLocks noGrp="1"/>
          </p:cNvSpPr>
          <p:nvPr>
            <p:ph type="sldNum" sz="quarter" idx="10"/>
          </p:nvPr>
        </p:nvSpPr>
        <p:spPr/>
        <p:txBody>
          <a:bodyPr/>
          <a:lstStyle/>
          <a:p>
            <a:r>
              <a:rPr lang="nl-NL"/>
              <a:t>[</a:t>
            </a:r>
            <a:fld id="{53240C58-373C-43C1-ADD1-3E23A3B96371}" type="slidenum">
              <a:rPr lang="nl-NL" smtClean="0"/>
              <a:pPr/>
              <a:t>‹#›</a:t>
            </a:fld>
            <a:r>
              <a:rPr lang="nl-NL"/>
              <a:t>]</a:t>
            </a:r>
            <a:endParaRPr lang="nl-NL" dirty="0"/>
          </a:p>
        </p:txBody>
      </p:sp>
    </p:spTree>
    <p:extLst>
      <p:ext uri="{BB962C8B-B14F-4D97-AF65-F5344CB8AC3E}">
        <p14:creationId xmlns:p14="http://schemas.microsoft.com/office/powerpoint/2010/main" val="242970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Hoofdstukdia">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778062"/>
          </a:xfrm>
          <a:prstGeom prst="rect">
            <a:avLst/>
          </a:prstGeom>
        </p:spPr>
      </p:pic>
      <p:pic>
        <p:nvPicPr>
          <p:cNvPr id="9" name="Afbeelding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7753" y="3773511"/>
            <a:ext cx="3946247" cy="1468190"/>
          </a:xfrm>
          <a:prstGeom prst="rect">
            <a:avLst/>
          </a:prstGeom>
        </p:spPr>
      </p:pic>
      <p:sp>
        <p:nvSpPr>
          <p:cNvPr id="2" name="Title 1"/>
          <p:cNvSpPr>
            <a:spLocks noGrp="1"/>
          </p:cNvSpPr>
          <p:nvPr>
            <p:ph type="ctrTitle"/>
          </p:nvPr>
        </p:nvSpPr>
        <p:spPr>
          <a:xfrm>
            <a:off x="476518" y="393479"/>
            <a:ext cx="6168981" cy="1790700"/>
          </a:xfrm>
        </p:spPr>
        <p:txBody>
          <a:bodyPr anchor="t" anchorCtr="0">
            <a:normAutofit/>
          </a:bodyPr>
          <a:lstStyle>
            <a:lvl1pPr algn="l">
              <a:defRPr sz="4000" b="0">
                <a:solidFill>
                  <a:schemeClr val="bg1"/>
                </a:solidFill>
              </a:defRPr>
            </a:lvl1pPr>
          </a:lstStyle>
          <a:p>
            <a:r>
              <a:rPr lang="nl-NL" dirty="0"/>
              <a:t>Klik om de stijl te bewerken</a:t>
            </a:r>
            <a:endParaRPr lang="en-US" dirty="0"/>
          </a:p>
        </p:txBody>
      </p:sp>
      <p:sp>
        <p:nvSpPr>
          <p:cNvPr id="3" name="Subtitle 2"/>
          <p:cNvSpPr>
            <a:spLocks noGrp="1"/>
          </p:cNvSpPr>
          <p:nvPr>
            <p:ph type="subTitle" idx="1"/>
          </p:nvPr>
        </p:nvSpPr>
        <p:spPr>
          <a:xfrm>
            <a:off x="0" y="5091617"/>
            <a:ext cx="90152" cy="150084"/>
          </a:xfrm>
        </p:spPr>
        <p:txBody>
          <a:bodyPr>
            <a:normAutofit/>
          </a:bodyPr>
          <a:lstStyle>
            <a:lvl1pPr marL="0" indent="0" algn="ctr">
              <a:lnSpc>
                <a:spcPct val="100000"/>
              </a:lnSpc>
              <a:spcBef>
                <a:spcPts val="0"/>
              </a:spcBef>
              <a:buNone/>
              <a:defRPr sz="1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de ondertitelstijl van het model te bewerken</a:t>
            </a:r>
            <a:endParaRPr lang="en-US" dirty="0"/>
          </a:p>
        </p:txBody>
      </p:sp>
    </p:spTree>
    <p:extLst>
      <p:ext uri="{BB962C8B-B14F-4D97-AF65-F5344CB8AC3E}">
        <p14:creationId xmlns:p14="http://schemas.microsoft.com/office/powerpoint/2010/main" val="76170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5" name="Tijdelijke aanduiding voor dianummer 3"/>
          <p:cNvSpPr>
            <a:spLocks noGrp="1"/>
          </p:cNvSpPr>
          <p:nvPr>
            <p:ph type="sldNum" sz="quarter" idx="4"/>
          </p:nvPr>
        </p:nvSpPr>
        <p:spPr>
          <a:xfrm>
            <a:off x="8496001" y="3904814"/>
            <a:ext cx="435564" cy="392281"/>
          </a:xfrm>
          <a:prstGeom prst="rect">
            <a:avLst/>
          </a:prstGeom>
        </p:spPr>
        <p:txBody>
          <a:bodyPr vert="horz" lIns="0" tIns="0" rIns="0" bIns="0" rtlCol="0" anchor="ctr"/>
          <a:lstStyle>
            <a:lvl1pPr algn="r">
              <a:defRPr sz="1200" b="0">
                <a:solidFill>
                  <a:schemeClr val="bg1">
                    <a:lumMod val="65000"/>
                  </a:schemeClr>
                </a:solidFill>
              </a:defRPr>
            </a:lvl1pPr>
          </a:lstStyle>
          <a:p>
            <a:r>
              <a:rPr lang="nl-NL" dirty="0"/>
              <a:t>[</a:t>
            </a:r>
            <a:fld id="{53240C58-373C-43C1-ADD1-3E23A3B96371}" type="slidenum">
              <a:rPr lang="nl-NL" smtClean="0"/>
              <a:pPr/>
              <a:t>‹#›</a:t>
            </a:fld>
            <a:r>
              <a:rPr lang="nl-NL" dirty="0"/>
              <a:t>]</a:t>
            </a:r>
          </a:p>
        </p:txBody>
      </p:sp>
    </p:spTree>
    <p:extLst>
      <p:ext uri="{BB962C8B-B14F-4D97-AF65-F5344CB8AC3E}">
        <p14:creationId xmlns:p14="http://schemas.microsoft.com/office/powerpoint/2010/main" val="723315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5.png"/><Relationship Id="rId5" Type="http://schemas.openxmlformats.org/officeDocument/2006/relationships/slideLayout" Target="../slideLayouts/slideLayout8.xml"/><Relationship Id="rId10" Type="http://schemas.openxmlformats.org/officeDocument/2006/relationships/image" Target="../media/image4.jp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5.png"/><Relationship Id="rId5" Type="http://schemas.openxmlformats.org/officeDocument/2006/relationships/slideLayout" Target="../slideLayouts/slideLayout16.xml"/><Relationship Id="rId10" Type="http://schemas.openxmlformats.org/officeDocument/2006/relationships/image" Target="../media/image11.jpg"/><Relationship Id="rId4" Type="http://schemas.openxmlformats.org/officeDocument/2006/relationships/slideLayout" Target="../slideLayouts/slideLayout1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5.png"/><Relationship Id="rId5" Type="http://schemas.openxmlformats.org/officeDocument/2006/relationships/slideLayout" Target="../slideLayouts/slideLayout24.xml"/><Relationship Id="rId10" Type="http://schemas.openxmlformats.org/officeDocument/2006/relationships/image" Target="../media/image16.jpg"/><Relationship Id="rId4" Type="http://schemas.openxmlformats.org/officeDocument/2006/relationships/slideLayout" Target="../slideLayouts/slideLayout23.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70459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hf hdr="0" ftr="0" dt="0"/>
  <p:txStyles>
    <p:titleStyle>
      <a:lvl1pPr algn="l" defTabSz="685800" rtl="0" eaLnBrk="1" latinLnBrk="0" hangingPunct="1">
        <a:lnSpc>
          <a:spcPct val="90000"/>
        </a:lnSpc>
        <a:spcBef>
          <a:spcPct val="0"/>
        </a:spcBef>
        <a:buNone/>
        <a:defRPr sz="20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Afbeelding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4314825"/>
            <a:ext cx="9144000" cy="828675"/>
          </a:xfrm>
          <a:prstGeom prst="rect">
            <a:avLst/>
          </a:prstGeom>
        </p:spPr>
      </p:pic>
      <p:sp>
        <p:nvSpPr>
          <p:cNvPr id="2" name="Title Placeholder 1"/>
          <p:cNvSpPr>
            <a:spLocks noGrp="1"/>
          </p:cNvSpPr>
          <p:nvPr>
            <p:ph type="title"/>
          </p:nvPr>
        </p:nvSpPr>
        <p:spPr>
          <a:xfrm>
            <a:off x="648000" y="432546"/>
            <a:ext cx="7848000" cy="351226"/>
          </a:xfrm>
          <a:prstGeom prst="rect">
            <a:avLst/>
          </a:prstGeom>
        </p:spPr>
        <p:txBody>
          <a:bodyPr vert="horz" lIns="0" tIns="0" rIns="0" bIns="0" rtlCol="0" anchor="t" anchorCtr="0">
            <a:normAutofit/>
          </a:bodyPr>
          <a:lstStyle/>
          <a:p>
            <a:r>
              <a:rPr lang="nl-NL" dirty="0"/>
              <a:t>Klik om de stijl te bewerken</a:t>
            </a:r>
            <a:endParaRPr lang="en-US" dirty="0"/>
          </a:p>
        </p:txBody>
      </p:sp>
      <p:sp>
        <p:nvSpPr>
          <p:cNvPr id="3" name="Text Placeholder 2"/>
          <p:cNvSpPr>
            <a:spLocks noGrp="1"/>
          </p:cNvSpPr>
          <p:nvPr>
            <p:ph type="body" idx="1"/>
          </p:nvPr>
        </p:nvSpPr>
        <p:spPr>
          <a:xfrm>
            <a:off x="648000" y="991848"/>
            <a:ext cx="7848000" cy="3159238"/>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pic>
        <p:nvPicPr>
          <p:cNvPr id="11" name="Afbeelding 1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195563" y="4366707"/>
            <a:ext cx="1948437" cy="724910"/>
          </a:xfrm>
          <a:prstGeom prst="rect">
            <a:avLst/>
          </a:prstGeom>
        </p:spPr>
      </p:pic>
      <p:sp>
        <p:nvSpPr>
          <p:cNvPr id="5" name="Tekstvak 4"/>
          <p:cNvSpPr txBox="1"/>
          <p:nvPr userDrawn="1"/>
        </p:nvSpPr>
        <p:spPr>
          <a:xfrm>
            <a:off x="648000" y="4636829"/>
            <a:ext cx="755015" cy="169277"/>
          </a:xfrm>
          <a:prstGeom prst="rect">
            <a:avLst/>
          </a:prstGeom>
          <a:noFill/>
        </p:spPr>
        <p:txBody>
          <a:bodyPr wrap="none" lIns="0" tIns="0" rIns="0" bIns="0" rtlCol="0">
            <a:spAutoFit/>
          </a:bodyPr>
          <a:lstStyle/>
          <a:p>
            <a:r>
              <a:rPr lang="nl-NL" sz="1100" b="0" dirty="0">
                <a:solidFill>
                  <a:schemeClr val="bg1"/>
                </a:solidFill>
              </a:rPr>
              <a:t>www.jads.nl</a:t>
            </a:r>
          </a:p>
        </p:txBody>
      </p:sp>
      <p:sp>
        <p:nvSpPr>
          <p:cNvPr id="8" name="Tijdelijke aanduiding voor dianummer 3"/>
          <p:cNvSpPr>
            <a:spLocks noGrp="1"/>
          </p:cNvSpPr>
          <p:nvPr>
            <p:ph type="sldNum" sz="quarter" idx="4"/>
          </p:nvPr>
        </p:nvSpPr>
        <p:spPr>
          <a:xfrm>
            <a:off x="8496001" y="3904814"/>
            <a:ext cx="435564" cy="392281"/>
          </a:xfrm>
          <a:prstGeom prst="rect">
            <a:avLst/>
          </a:prstGeom>
        </p:spPr>
        <p:txBody>
          <a:bodyPr vert="horz" lIns="0" tIns="0" rIns="0" bIns="0" rtlCol="0" anchor="ctr"/>
          <a:lstStyle>
            <a:lvl1pPr algn="r">
              <a:defRPr sz="1100" b="0">
                <a:solidFill>
                  <a:schemeClr val="bg1">
                    <a:lumMod val="65000"/>
                  </a:schemeClr>
                </a:solidFill>
              </a:defRPr>
            </a:lvl1pPr>
          </a:lstStyle>
          <a:p>
            <a:r>
              <a:rPr lang="nl-NL" dirty="0"/>
              <a:t>[</a:t>
            </a:r>
            <a:fld id="{53240C58-373C-43C1-ADD1-3E23A3B96371}" type="slidenum">
              <a:rPr lang="nl-NL" smtClean="0"/>
              <a:pPr/>
              <a:t>‹#›</a:t>
            </a:fld>
            <a:r>
              <a:rPr lang="nl-NL" dirty="0"/>
              <a:t>]</a:t>
            </a:r>
          </a:p>
        </p:txBody>
      </p:sp>
    </p:spTree>
    <p:extLst>
      <p:ext uri="{BB962C8B-B14F-4D97-AF65-F5344CB8AC3E}">
        <p14:creationId xmlns:p14="http://schemas.microsoft.com/office/powerpoint/2010/main" val="1046529224"/>
      </p:ext>
    </p:extLst>
  </p:cSld>
  <p:clrMap bg1="lt1" tx1="dk1" bg2="lt2" tx2="dk2" accent1="accent1" accent2="accent2" accent3="accent3" accent4="accent4" accent5="accent5" accent6="accent6" hlink="hlink" folHlink="folHlink"/>
  <p:sldLayoutIdLst>
    <p:sldLayoutId id="2147483695" r:id="rId1"/>
    <p:sldLayoutId id="2147483661" r:id="rId2"/>
    <p:sldLayoutId id="2147483662" r:id="rId3"/>
    <p:sldLayoutId id="2147483664" r:id="rId4"/>
    <p:sldLayoutId id="2147483694" r:id="rId5"/>
    <p:sldLayoutId id="2147483666" r:id="rId6"/>
    <p:sldLayoutId id="2147483667" r:id="rId7"/>
    <p:sldLayoutId id="2147483696" r:id="rId8"/>
  </p:sldLayoutIdLst>
  <p:hf hdr="0" ftr="0" dt="0"/>
  <p:txStyles>
    <p:titleStyle>
      <a:lvl1pPr algn="l" defTabSz="685800" rtl="0" eaLnBrk="1" latinLnBrk="0" hangingPunct="1">
        <a:lnSpc>
          <a:spcPct val="90000"/>
        </a:lnSpc>
        <a:spcBef>
          <a:spcPct val="0"/>
        </a:spcBef>
        <a:buNone/>
        <a:defRPr sz="20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432546"/>
            <a:ext cx="7848000" cy="351226"/>
          </a:xfrm>
          <a:prstGeom prst="rect">
            <a:avLst/>
          </a:prstGeom>
        </p:spPr>
        <p:txBody>
          <a:bodyPr vert="horz" lIns="0" tIns="0" rIns="0" bIns="0" rtlCol="0" anchor="t" anchorCtr="0">
            <a:normAutofit/>
          </a:bodyPr>
          <a:lstStyle/>
          <a:p>
            <a:r>
              <a:rPr lang="nl-NL" dirty="0"/>
              <a:t>Klik om de stijl te bewerken</a:t>
            </a:r>
            <a:endParaRPr lang="en-US" dirty="0"/>
          </a:p>
        </p:txBody>
      </p:sp>
      <p:sp>
        <p:nvSpPr>
          <p:cNvPr id="3" name="Text Placeholder 2"/>
          <p:cNvSpPr>
            <a:spLocks noGrp="1"/>
          </p:cNvSpPr>
          <p:nvPr>
            <p:ph type="body" idx="1"/>
          </p:nvPr>
        </p:nvSpPr>
        <p:spPr>
          <a:xfrm>
            <a:off x="648000" y="991848"/>
            <a:ext cx="7848000" cy="3159238"/>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pic>
        <p:nvPicPr>
          <p:cNvPr id="9" name="Afbeelding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4314825"/>
            <a:ext cx="9144000" cy="828675"/>
          </a:xfrm>
          <a:prstGeom prst="rect">
            <a:avLst/>
          </a:prstGeom>
        </p:spPr>
      </p:pic>
      <p:pic>
        <p:nvPicPr>
          <p:cNvPr id="11" name="Afbeelding 1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195563" y="4366707"/>
            <a:ext cx="1948437" cy="724910"/>
          </a:xfrm>
          <a:prstGeom prst="rect">
            <a:avLst/>
          </a:prstGeom>
        </p:spPr>
      </p:pic>
      <p:sp>
        <p:nvSpPr>
          <p:cNvPr id="7" name="Tijdelijke aanduiding voor dianummer 3"/>
          <p:cNvSpPr>
            <a:spLocks noGrp="1"/>
          </p:cNvSpPr>
          <p:nvPr>
            <p:ph type="sldNum" sz="quarter" idx="4"/>
          </p:nvPr>
        </p:nvSpPr>
        <p:spPr>
          <a:xfrm>
            <a:off x="8496001" y="3904814"/>
            <a:ext cx="435564" cy="392281"/>
          </a:xfrm>
          <a:prstGeom prst="rect">
            <a:avLst/>
          </a:prstGeom>
        </p:spPr>
        <p:txBody>
          <a:bodyPr vert="horz" lIns="0" tIns="0" rIns="0" bIns="0" rtlCol="0" anchor="ctr"/>
          <a:lstStyle>
            <a:lvl1pPr algn="r">
              <a:defRPr sz="1100" b="0">
                <a:solidFill>
                  <a:schemeClr val="bg1">
                    <a:lumMod val="65000"/>
                  </a:schemeClr>
                </a:solidFill>
              </a:defRPr>
            </a:lvl1pPr>
          </a:lstStyle>
          <a:p>
            <a:r>
              <a:rPr lang="nl-NL"/>
              <a:t>[</a:t>
            </a:r>
            <a:fld id="{53240C58-373C-43C1-ADD1-3E23A3B96371}" type="slidenum">
              <a:rPr lang="nl-NL" smtClean="0"/>
              <a:pPr/>
              <a:t>‹#›</a:t>
            </a:fld>
            <a:r>
              <a:rPr lang="nl-NL"/>
              <a:t>]</a:t>
            </a:r>
            <a:endParaRPr lang="nl-NL" dirty="0"/>
          </a:p>
        </p:txBody>
      </p:sp>
      <p:sp>
        <p:nvSpPr>
          <p:cNvPr id="8" name="Tekstvak 7"/>
          <p:cNvSpPr txBox="1"/>
          <p:nvPr userDrawn="1"/>
        </p:nvSpPr>
        <p:spPr>
          <a:xfrm>
            <a:off x="648000" y="4636829"/>
            <a:ext cx="755015" cy="169277"/>
          </a:xfrm>
          <a:prstGeom prst="rect">
            <a:avLst/>
          </a:prstGeom>
          <a:noFill/>
        </p:spPr>
        <p:txBody>
          <a:bodyPr wrap="none" lIns="0" tIns="0" rIns="0" bIns="0" rtlCol="0">
            <a:spAutoFit/>
          </a:bodyPr>
          <a:lstStyle/>
          <a:p>
            <a:r>
              <a:rPr lang="nl-NL" sz="1100" b="0" dirty="0">
                <a:solidFill>
                  <a:schemeClr val="bg1"/>
                </a:solidFill>
              </a:rPr>
              <a:t>www.jads.nl</a:t>
            </a:r>
          </a:p>
        </p:txBody>
      </p:sp>
    </p:spTree>
    <p:extLst>
      <p:ext uri="{BB962C8B-B14F-4D97-AF65-F5344CB8AC3E}">
        <p14:creationId xmlns:p14="http://schemas.microsoft.com/office/powerpoint/2010/main" val="256075386"/>
      </p:ext>
    </p:extLst>
  </p:cSld>
  <p:clrMap bg1="lt1" tx1="dk1" bg2="lt2" tx2="dk2" accent1="accent1" accent2="accent2" accent3="accent3" accent4="accent4" accent5="accent5" accent6="accent6" hlink="hlink" folHlink="folHlink"/>
  <p:sldLayoutIdLst>
    <p:sldLayoutId id="2147483697" r:id="rId1"/>
    <p:sldLayoutId id="2147483709" r:id="rId2"/>
    <p:sldLayoutId id="2147483684" r:id="rId3"/>
    <p:sldLayoutId id="2147483686" r:id="rId4"/>
    <p:sldLayoutId id="2147483683" r:id="rId5"/>
    <p:sldLayoutId id="2147483687" r:id="rId6"/>
    <p:sldLayoutId id="2147483688" r:id="rId7"/>
    <p:sldLayoutId id="2147483700" r:id="rId8"/>
  </p:sldLayoutIdLst>
  <p:hf hdr="0" ftr="0" dt="0"/>
  <p:txStyles>
    <p:titleStyle>
      <a:lvl1pPr algn="l" defTabSz="685800" rtl="0" eaLnBrk="1" latinLnBrk="0" hangingPunct="1">
        <a:lnSpc>
          <a:spcPct val="90000"/>
        </a:lnSpc>
        <a:spcBef>
          <a:spcPct val="0"/>
        </a:spcBef>
        <a:buNone/>
        <a:defRPr sz="20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432546"/>
            <a:ext cx="7848000" cy="351226"/>
          </a:xfrm>
          <a:prstGeom prst="rect">
            <a:avLst/>
          </a:prstGeom>
        </p:spPr>
        <p:txBody>
          <a:bodyPr vert="horz" lIns="0" tIns="0" rIns="0" bIns="0" rtlCol="0" anchor="t" anchorCtr="0">
            <a:normAutofit/>
          </a:bodyPr>
          <a:lstStyle/>
          <a:p>
            <a:r>
              <a:rPr lang="nl-NL" dirty="0"/>
              <a:t>Klik om de stijl te bewerken</a:t>
            </a:r>
            <a:endParaRPr lang="en-US" dirty="0"/>
          </a:p>
        </p:txBody>
      </p:sp>
      <p:sp>
        <p:nvSpPr>
          <p:cNvPr id="3" name="Text Placeholder 2"/>
          <p:cNvSpPr>
            <a:spLocks noGrp="1"/>
          </p:cNvSpPr>
          <p:nvPr>
            <p:ph type="body" idx="1"/>
          </p:nvPr>
        </p:nvSpPr>
        <p:spPr>
          <a:xfrm>
            <a:off x="648000" y="991848"/>
            <a:ext cx="7848000" cy="3159238"/>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pic>
        <p:nvPicPr>
          <p:cNvPr id="9" name="Afbeelding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4314825"/>
            <a:ext cx="9144000" cy="828675"/>
          </a:xfrm>
          <a:prstGeom prst="rect">
            <a:avLst/>
          </a:prstGeom>
        </p:spPr>
      </p:pic>
      <p:sp>
        <p:nvSpPr>
          <p:cNvPr id="7" name="Tijdelijke aanduiding voor dianummer 3"/>
          <p:cNvSpPr>
            <a:spLocks noGrp="1"/>
          </p:cNvSpPr>
          <p:nvPr>
            <p:ph type="sldNum" sz="quarter" idx="4"/>
          </p:nvPr>
        </p:nvSpPr>
        <p:spPr>
          <a:xfrm>
            <a:off x="8496001" y="3904814"/>
            <a:ext cx="435564" cy="392281"/>
          </a:xfrm>
          <a:prstGeom prst="rect">
            <a:avLst/>
          </a:prstGeom>
        </p:spPr>
        <p:txBody>
          <a:bodyPr vert="horz" lIns="0" tIns="0" rIns="0" bIns="0" rtlCol="0" anchor="ctr"/>
          <a:lstStyle>
            <a:lvl1pPr algn="r">
              <a:defRPr sz="1100" b="0">
                <a:solidFill>
                  <a:schemeClr val="bg1">
                    <a:lumMod val="65000"/>
                  </a:schemeClr>
                </a:solidFill>
              </a:defRPr>
            </a:lvl1pPr>
          </a:lstStyle>
          <a:p>
            <a:r>
              <a:rPr lang="nl-NL"/>
              <a:t>[</a:t>
            </a:r>
            <a:fld id="{53240C58-373C-43C1-ADD1-3E23A3B96371}" type="slidenum">
              <a:rPr lang="nl-NL" smtClean="0"/>
              <a:pPr/>
              <a:t>‹#›</a:t>
            </a:fld>
            <a:r>
              <a:rPr lang="nl-NL"/>
              <a:t>]</a:t>
            </a:r>
            <a:endParaRPr lang="nl-NL" dirty="0"/>
          </a:p>
        </p:txBody>
      </p:sp>
      <p:pic>
        <p:nvPicPr>
          <p:cNvPr id="8" name="Afbeelding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195563" y="4366707"/>
            <a:ext cx="1948437" cy="724910"/>
          </a:xfrm>
          <a:prstGeom prst="rect">
            <a:avLst/>
          </a:prstGeom>
        </p:spPr>
      </p:pic>
      <p:sp>
        <p:nvSpPr>
          <p:cNvPr id="10" name="Tekstvak 9"/>
          <p:cNvSpPr txBox="1"/>
          <p:nvPr userDrawn="1"/>
        </p:nvSpPr>
        <p:spPr>
          <a:xfrm>
            <a:off x="648000" y="4636829"/>
            <a:ext cx="755015" cy="169277"/>
          </a:xfrm>
          <a:prstGeom prst="rect">
            <a:avLst/>
          </a:prstGeom>
          <a:noFill/>
        </p:spPr>
        <p:txBody>
          <a:bodyPr wrap="none" lIns="0" tIns="0" rIns="0" bIns="0" rtlCol="0">
            <a:spAutoFit/>
          </a:bodyPr>
          <a:lstStyle/>
          <a:p>
            <a:r>
              <a:rPr lang="nl-NL" sz="1100" b="0" dirty="0">
                <a:solidFill>
                  <a:schemeClr val="bg1"/>
                </a:solidFill>
              </a:rPr>
              <a:t>www.jads.nl</a:t>
            </a:r>
          </a:p>
        </p:txBody>
      </p:sp>
    </p:spTree>
    <p:extLst>
      <p:ext uri="{BB962C8B-B14F-4D97-AF65-F5344CB8AC3E}">
        <p14:creationId xmlns:p14="http://schemas.microsoft.com/office/powerpoint/2010/main" val="82514610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hdr="0" ftr="0" dt="0"/>
  <p:txStyles>
    <p:titleStyle>
      <a:lvl1pPr algn="l" defTabSz="685800" rtl="0" eaLnBrk="1" latinLnBrk="0" hangingPunct="1">
        <a:lnSpc>
          <a:spcPct val="90000"/>
        </a:lnSpc>
        <a:spcBef>
          <a:spcPct val="0"/>
        </a:spcBef>
        <a:buNone/>
        <a:defRPr sz="20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hthoek 3"/>
          <p:cNvSpPr/>
          <p:nvPr userDrawn="1"/>
        </p:nvSpPr>
        <p:spPr>
          <a:xfrm>
            <a:off x="0" y="4366706"/>
            <a:ext cx="9144000" cy="82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Placeholder 1"/>
          <p:cNvSpPr>
            <a:spLocks noGrp="1"/>
          </p:cNvSpPr>
          <p:nvPr>
            <p:ph type="title"/>
          </p:nvPr>
        </p:nvSpPr>
        <p:spPr>
          <a:xfrm>
            <a:off x="648000" y="432546"/>
            <a:ext cx="7848000" cy="351226"/>
          </a:xfrm>
          <a:prstGeom prst="rect">
            <a:avLst/>
          </a:prstGeom>
        </p:spPr>
        <p:txBody>
          <a:bodyPr vert="horz" lIns="0" tIns="0" rIns="0" bIns="0" rtlCol="0" anchor="t" anchorCtr="0">
            <a:normAutofit/>
          </a:bodyPr>
          <a:lstStyle/>
          <a:p>
            <a:r>
              <a:rPr lang="nl-NL" dirty="0"/>
              <a:t>Klik om de stijl te bewerken</a:t>
            </a:r>
            <a:endParaRPr lang="en-US" dirty="0"/>
          </a:p>
        </p:txBody>
      </p:sp>
      <p:sp>
        <p:nvSpPr>
          <p:cNvPr id="3" name="Text Placeholder 2"/>
          <p:cNvSpPr>
            <a:spLocks noGrp="1"/>
          </p:cNvSpPr>
          <p:nvPr>
            <p:ph type="body" idx="1"/>
          </p:nvPr>
        </p:nvSpPr>
        <p:spPr>
          <a:xfrm>
            <a:off x="648000" y="991848"/>
            <a:ext cx="7848000" cy="3159238"/>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7" name="Tijdelijke aanduiding voor dianummer 3"/>
          <p:cNvSpPr>
            <a:spLocks noGrp="1"/>
          </p:cNvSpPr>
          <p:nvPr>
            <p:ph type="sldNum" sz="quarter" idx="4"/>
          </p:nvPr>
        </p:nvSpPr>
        <p:spPr>
          <a:xfrm>
            <a:off x="8496001" y="3904814"/>
            <a:ext cx="435564" cy="392281"/>
          </a:xfrm>
          <a:prstGeom prst="rect">
            <a:avLst/>
          </a:prstGeom>
        </p:spPr>
        <p:txBody>
          <a:bodyPr vert="horz" lIns="0" tIns="0" rIns="0" bIns="0" rtlCol="0" anchor="ctr"/>
          <a:lstStyle>
            <a:lvl1pPr algn="r">
              <a:defRPr sz="1100" b="0">
                <a:solidFill>
                  <a:schemeClr val="bg1">
                    <a:lumMod val="65000"/>
                  </a:schemeClr>
                </a:solidFill>
              </a:defRPr>
            </a:lvl1pPr>
          </a:lstStyle>
          <a:p>
            <a:r>
              <a:rPr lang="nl-NL"/>
              <a:t>[</a:t>
            </a:r>
            <a:fld id="{53240C58-373C-43C1-ADD1-3E23A3B96371}" type="slidenum">
              <a:rPr lang="nl-NL" smtClean="0"/>
              <a:pPr/>
              <a:t>‹#›</a:t>
            </a:fld>
            <a:r>
              <a:rPr lang="nl-NL"/>
              <a:t>]</a:t>
            </a:r>
            <a:endParaRPr lang="nl-NL" dirty="0"/>
          </a:p>
        </p:txBody>
      </p:sp>
      <p:pic>
        <p:nvPicPr>
          <p:cNvPr id="8" name="Afbeelding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195563" y="4366707"/>
            <a:ext cx="1948437" cy="724910"/>
          </a:xfrm>
          <a:prstGeom prst="rect">
            <a:avLst/>
          </a:prstGeom>
        </p:spPr>
      </p:pic>
      <p:sp>
        <p:nvSpPr>
          <p:cNvPr id="9" name="Tekstvak 8"/>
          <p:cNvSpPr txBox="1"/>
          <p:nvPr userDrawn="1"/>
        </p:nvSpPr>
        <p:spPr>
          <a:xfrm>
            <a:off x="648000" y="4636829"/>
            <a:ext cx="755015" cy="169277"/>
          </a:xfrm>
          <a:prstGeom prst="rect">
            <a:avLst/>
          </a:prstGeom>
          <a:noFill/>
        </p:spPr>
        <p:txBody>
          <a:bodyPr wrap="none" lIns="0" tIns="0" rIns="0" bIns="0" rtlCol="0">
            <a:spAutoFit/>
          </a:bodyPr>
          <a:lstStyle/>
          <a:p>
            <a:r>
              <a:rPr lang="nl-NL" sz="1100" b="0" dirty="0">
                <a:solidFill>
                  <a:schemeClr val="bg1"/>
                </a:solidFill>
              </a:rPr>
              <a:t>www.jads.nl</a:t>
            </a:r>
          </a:p>
        </p:txBody>
      </p:sp>
    </p:spTree>
    <p:extLst>
      <p:ext uri="{BB962C8B-B14F-4D97-AF65-F5344CB8AC3E}">
        <p14:creationId xmlns:p14="http://schemas.microsoft.com/office/powerpoint/2010/main" val="273201697"/>
      </p:ext>
    </p:extLst>
  </p:cSld>
  <p:clrMap bg1="lt1" tx1="dk1" bg2="lt2" tx2="dk2" accent1="accent1" accent2="accent2" accent3="accent3" accent4="accent4" accent5="accent5" accent6="accent6" hlink="hlink" folHlink="folHlink"/>
  <p:sldLayoutIdLst>
    <p:sldLayoutId id="2147483710" r:id="rId1"/>
    <p:sldLayoutId id="2147483703" r:id="rId2"/>
    <p:sldLayoutId id="2147483670" r:id="rId3"/>
    <p:sldLayoutId id="2147483672" r:id="rId4"/>
    <p:sldLayoutId id="2147483669" r:id="rId5"/>
    <p:sldLayoutId id="2147483673" r:id="rId6"/>
    <p:sldLayoutId id="2147483674" r:id="rId7"/>
  </p:sldLayoutIdLst>
  <p:hf hdr="0" ftr="0" dt="0"/>
  <p:txStyles>
    <p:titleStyle>
      <a:lvl1pPr algn="l" defTabSz="685800"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accent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accent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accent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hthoek 3"/>
          <p:cNvSpPr/>
          <p:nvPr userDrawn="1"/>
        </p:nvSpPr>
        <p:spPr>
          <a:xfrm>
            <a:off x="0" y="4366706"/>
            <a:ext cx="9144000" cy="8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Placeholder 1"/>
          <p:cNvSpPr>
            <a:spLocks noGrp="1"/>
          </p:cNvSpPr>
          <p:nvPr>
            <p:ph type="title"/>
          </p:nvPr>
        </p:nvSpPr>
        <p:spPr>
          <a:xfrm>
            <a:off x="648000" y="432546"/>
            <a:ext cx="7848000" cy="351226"/>
          </a:xfrm>
          <a:prstGeom prst="rect">
            <a:avLst/>
          </a:prstGeom>
        </p:spPr>
        <p:txBody>
          <a:bodyPr vert="horz" lIns="0" tIns="0" rIns="0" bIns="0" rtlCol="0" anchor="t" anchorCtr="0">
            <a:normAutofit/>
          </a:bodyPr>
          <a:lstStyle/>
          <a:p>
            <a:r>
              <a:rPr lang="nl-NL" dirty="0"/>
              <a:t>Klik om de stijl te bewerken</a:t>
            </a:r>
            <a:endParaRPr lang="en-US" dirty="0"/>
          </a:p>
        </p:txBody>
      </p:sp>
      <p:sp>
        <p:nvSpPr>
          <p:cNvPr id="3" name="Text Placeholder 2"/>
          <p:cNvSpPr>
            <a:spLocks noGrp="1"/>
          </p:cNvSpPr>
          <p:nvPr>
            <p:ph type="body" idx="1"/>
          </p:nvPr>
        </p:nvSpPr>
        <p:spPr>
          <a:xfrm>
            <a:off x="648000" y="991848"/>
            <a:ext cx="7848000" cy="3159238"/>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7" name="Tijdelijke aanduiding voor dianummer 3"/>
          <p:cNvSpPr>
            <a:spLocks noGrp="1"/>
          </p:cNvSpPr>
          <p:nvPr>
            <p:ph type="sldNum" sz="quarter" idx="4"/>
          </p:nvPr>
        </p:nvSpPr>
        <p:spPr>
          <a:xfrm>
            <a:off x="8496001" y="3904814"/>
            <a:ext cx="435564" cy="392281"/>
          </a:xfrm>
          <a:prstGeom prst="rect">
            <a:avLst/>
          </a:prstGeom>
        </p:spPr>
        <p:txBody>
          <a:bodyPr vert="horz" lIns="0" tIns="0" rIns="0" bIns="0" rtlCol="0" anchor="ctr"/>
          <a:lstStyle>
            <a:lvl1pPr algn="r">
              <a:defRPr sz="1100" b="0">
                <a:solidFill>
                  <a:schemeClr val="bg1">
                    <a:lumMod val="65000"/>
                  </a:schemeClr>
                </a:solidFill>
              </a:defRPr>
            </a:lvl1pPr>
          </a:lstStyle>
          <a:p>
            <a:r>
              <a:rPr lang="nl-NL"/>
              <a:t>[</a:t>
            </a:r>
            <a:fld id="{53240C58-373C-43C1-ADD1-3E23A3B96371}" type="slidenum">
              <a:rPr lang="nl-NL" smtClean="0"/>
              <a:pPr/>
              <a:t>‹#›</a:t>
            </a:fld>
            <a:r>
              <a:rPr lang="nl-NL"/>
              <a:t>]</a:t>
            </a:r>
            <a:endParaRPr lang="nl-NL" dirty="0"/>
          </a:p>
        </p:txBody>
      </p:sp>
      <p:pic>
        <p:nvPicPr>
          <p:cNvPr id="8" name="Afbeelding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195563" y="4366707"/>
            <a:ext cx="1948437" cy="724910"/>
          </a:xfrm>
          <a:prstGeom prst="rect">
            <a:avLst/>
          </a:prstGeom>
        </p:spPr>
      </p:pic>
      <p:sp>
        <p:nvSpPr>
          <p:cNvPr id="9" name="Tekstvak 8"/>
          <p:cNvSpPr txBox="1"/>
          <p:nvPr userDrawn="1"/>
        </p:nvSpPr>
        <p:spPr>
          <a:xfrm>
            <a:off x="648000" y="4636829"/>
            <a:ext cx="755015" cy="169277"/>
          </a:xfrm>
          <a:prstGeom prst="rect">
            <a:avLst/>
          </a:prstGeom>
          <a:noFill/>
        </p:spPr>
        <p:txBody>
          <a:bodyPr wrap="none" lIns="0" tIns="0" rIns="0" bIns="0" rtlCol="0">
            <a:spAutoFit/>
          </a:bodyPr>
          <a:lstStyle/>
          <a:p>
            <a:r>
              <a:rPr lang="nl-NL" sz="1100" b="0" dirty="0">
                <a:solidFill>
                  <a:schemeClr val="bg1"/>
                </a:solidFill>
              </a:rPr>
              <a:t>www.jads.nl</a:t>
            </a:r>
          </a:p>
        </p:txBody>
      </p:sp>
    </p:spTree>
    <p:extLst>
      <p:ext uri="{BB962C8B-B14F-4D97-AF65-F5344CB8AC3E}">
        <p14:creationId xmlns:p14="http://schemas.microsoft.com/office/powerpoint/2010/main" val="4261383558"/>
      </p:ext>
    </p:extLst>
  </p:cSld>
  <p:clrMap bg1="lt1" tx1="dk1" bg2="lt2" tx2="dk2" accent1="accent1" accent2="accent2" accent3="accent3" accent4="accent4" accent5="accent5" accent6="accent6" hlink="hlink" folHlink="folHlink"/>
  <p:sldLayoutIdLst>
    <p:sldLayoutId id="2147483711" r:id="rId1"/>
    <p:sldLayoutId id="2147483704" r:id="rId2"/>
    <p:sldLayoutId id="2147483677" r:id="rId3"/>
    <p:sldLayoutId id="2147483679" r:id="rId4"/>
    <p:sldLayoutId id="2147483676" r:id="rId5"/>
    <p:sldLayoutId id="2147483680" r:id="rId6"/>
    <p:sldLayoutId id="2147483681" r:id="rId7"/>
  </p:sldLayoutIdLst>
  <p:hf hdr="0" ftr="0" dt="0"/>
  <p:txStyles>
    <p:titleStyle>
      <a:lvl1pPr algn="l" defTabSz="685800" rtl="0" eaLnBrk="1" latinLnBrk="0" hangingPunct="1">
        <a:lnSpc>
          <a:spcPct val="90000"/>
        </a:lnSpc>
        <a:spcBef>
          <a:spcPct val="0"/>
        </a:spcBef>
        <a:buNone/>
        <a:defRPr sz="2000" b="1" kern="1200">
          <a:solidFill>
            <a:schemeClr val="accent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accen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igiconomist.net/bitcoin-energy-consumption"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btc.com/stats/pool?pool_mode=da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crypto51.app/"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ideo" Target="https://www.youtube.com/embed/0O2E9bCpKDk?feature=oembed" TargetMode="External"/><Relationship Id="rId4" Type="http://schemas.openxmlformats.org/officeDocument/2006/relationships/image" Target="../media/image35.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ideo" Target="https://www.youtube.com/embed/FEeicvNSyk4?feature=oembed" TargetMode="External"/><Relationship Id="rId4" Type="http://schemas.openxmlformats.org/officeDocument/2006/relationships/image" Target="../media/image36.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blockchain.com/btc/unconfirmed-transaction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3" Type="http://schemas.openxmlformats.org/officeDocument/2006/relationships/hyperlink" Target="https://bitnodes.io/"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therscan.io/tx/0x2d6a7b0f6adeff38423d4c62cd8b6ccb708ddad85da5d3d06756ad4d8a04a6a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0632-5D13-7C49-B1BD-A1FB6D8CBFE6}"/>
              </a:ext>
            </a:extLst>
          </p:cNvPr>
          <p:cNvSpPr>
            <a:spLocks noGrp="1"/>
          </p:cNvSpPr>
          <p:nvPr>
            <p:ph type="ctrTitle"/>
          </p:nvPr>
        </p:nvSpPr>
        <p:spPr/>
        <p:txBody>
          <a:bodyPr/>
          <a:lstStyle/>
          <a:p>
            <a:r>
              <a:rPr lang="en-GB" dirty="0"/>
              <a:t>How to build a Blockchain and why you should (not)</a:t>
            </a:r>
          </a:p>
        </p:txBody>
      </p:sp>
      <p:sp>
        <p:nvSpPr>
          <p:cNvPr id="3" name="Subtitle 2">
            <a:extLst>
              <a:ext uri="{FF2B5EF4-FFF2-40B4-BE49-F238E27FC236}">
                <a16:creationId xmlns:a16="http://schemas.microsoft.com/office/drawing/2014/main" id="{4E361E48-E6AA-654F-8F6E-E341091F751E}"/>
              </a:ext>
            </a:extLst>
          </p:cNvPr>
          <p:cNvSpPr>
            <a:spLocks noGrp="1"/>
          </p:cNvSpPr>
          <p:nvPr>
            <p:ph type="subTitle" idx="1"/>
          </p:nvPr>
        </p:nvSpPr>
        <p:spPr/>
        <p:txBody>
          <a:bodyPr/>
          <a:lstStyle/>
          <a:p>
            <a:r>
              <a:rPr lang="en-GB" dirty="0"/>
              <a:t>Guest Lecture Advanced Data Architectures</a:t>
            </a:r>
          </a:p>
        </p:txBody>
      </p:sp>
      <p:sp>
        <p:nvSpPr>
          <p:cNvPr id="4" name="Text Placeholder 3">
            <a:extLst>
              <a:ext uri="{FF2B5EF4-FFF2-40B4-BE49-F238E27FC236}">
                <a16:creationId xmlns:a16="http://schemas.microsoft.com/office/drawing/2014/main" id="{C96ADBBD-79F9-374B-8098-5B3132756CF6}"/>
              </a:ext>
            </a:extLst>
          </p:cNvPr>
          <p:cNvSpPr>
            <a:spLocks noGrp="1"/>
          </p:cNvSpPr>
          <p:nvPr>
            <p:ph type="body" sz="quarter" idx="10"/>
          </p:nvPr>
        </p:nvSpPr>
        <p:spPr/>
        <p:txBody>
          <a:bodyPr/>
          <a:lstStyle/>
          <a:p>
            <a:r>
              <a:rPr lang="en-GB" dirty="0"/>
              <a:t>22-04-2022</a:t>
            </a:r>
          </a:p>
        </p:txBody>
      </p:sp>
      <p:sp>
        <p:nvSpPr>
          <p:cNvPr id="5" name="Text Placeholder 4">
            <a:extLst>
              <a:ext uri="{FF2B5EF4-FFF2-40B4-BE49-F238E27FC236}">
                <a16:creationId xmlns:a16="http://schemas.microsoft.com/office/drawing/2014/main" id="{D79C13FB-BB9F-C64A-92C2-9FB12858280E}"/>
              </a:ext>
            </a:extLst>
          </p:cNvPr>
          <p:cNvSpPr>
            <a:spLocks noGrp="1"/>
          </p:cNvSpPr>
          <p:nvPr>
            <p:ph type="body" sz="quarter" idx="11"/>
          </p:nvPr>
        </p:nvSpPr>
        <p:spPr/>
        <p:txBody>
          <a:bodyPr/>
          <a:lstStyle/>
          <a:p>
            <a:r>
              <a:rPr lang="en-GB" dirty="0"/>
              <a:t>Stefan Driessen</a:t>
            </a:r>
          </a:p>
        </p:txBody>
      </p:sp>
      <p:pic>
        <p:nvPicPr>
          <p:cNvPr id="6" name="Picture 5">
            <a:extLst>
              <a:ext uri="{FF2B5EF4-FFF2-40B4-BE49-F238E27FC236}">
                <a16:creationId xmlns:a16="http://schemas.microsoft.com/office/drawing/2014/main" id="{1CFB2029-7571-EE37-9590-5C1D1008F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41" y="-4117452"/>
            <a:ext cx="7003767" cy="9620181"/>
          </a:xfrm>
          <a:prstGeom prst="rect">
            <a:avLst/>
          </a:prstGeom>
        </p:spPr>
      </p:pic>
      <p:sp>
        <p:nvSpPr>
          <p:cNvPr id="7" name="TextBox 6">
            <a:extLst>
              <a:ext uri="{FF2B5EF4-FFF2-40B4-BE49-F238E27FC236}">
                <a16:creationId xmlns:a16="http://schemas.microsoft.com/office/drawing/2014/main" id="{60C4FDD1-47BB-D600-E1B7-FDE3FF9FC67A}"/>
              </a:ext>
            </a:extLst>
          </p:cNvPr>
          <p:cNvSpPr txBox="1"/>
          <p:nvPr/>
        </p:nvSpPr>
        <p:spPr>
          <a:xfrm>
            <a:off x="493986" y="9459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94474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29C-1CC9-824F-0AB6-0ECA6607927F}"/>
              </a:ext>
            </a:extLst>
          </p:cNvPr>
          <p:cNvSpPr>
            <a:spLocks noGrp="1"/>
          </p:cNvSpPr>
          <p:nvPr>
            <p:ph type="title"/>
          </p:nvPr>
        </p:nvSpPr>
        <p:spPr/>
        <p:txBody>
          <a:bodyPr/>
          <a:lstStyle/>
          <a:p>
            <a:r>
              <a:rPr lang="en-GB" dirty="0"/>
              <a:t>Why everything needs to be in everyone’s ledger</a:t>
            </a:r>
          </a:p>
        </p:txBody>
      </p:sp>
      <p:sp>
        <p:nvSpPr>
          <p:cNvPr id="3" name="Content Placeholder 2">
            <a:extLst>
              <a:ext uri="{FF2B5EF4-FFF2-40B4-BE49-F238E27FC236}">
                <a16:creationId xmlns:a16="http://schemas.microsoft.com/office/drawing/2014/main" id="{A80930AC-C9CD-71D0-551F-509CDB061EFB}"/>
              </a:ext>
            </a:extLst>
          </p:cNvPr>
          <p:cNvSpPr>
            <a:spLocks noGrp="1"/>
          </p:cNvSpPr>
          <p:nvPr>
            <p:ph sz="half" idx="1"/>
          </p:nvPr>
        </p:nvSpPr>
        <p:spPr/>
        <p:txBody>
          <a:bodyPr/>
          <a:lstStyle/>
          <a:p>
            <a:pPr marL="0" indent="0" algn="ctr">
              <a:buNone/>
            </a:pPr>
            <a:r>
              <a:rPr lang="en-GB" b="1" dirty="0"/>
              <a:t>If a transaction to you is missing</a:t>
            </a:r>
          </a:p>
          <a:p>
            <a:r>
              <a:rPr lang="en-GB" dirty="0"/>
              <a:t>You can’t spend your JADS-coin with that person.</a:t>
            </a:r>
          </a:p>
        </p:txBody>
      </p:sp>
      <p:sp>
        <p:nvSpPr>
          <p:cNvPr id="4" name="Content Placeholder 3">
            <a:extLst>
              <a:ext uri="{FF2B5EF4-FFF2-40B4-BE49-F238E27FC236}">
                <a16:creationId xmlns:a16="http://schemas.microsoft.com/office/drawing/2014/main" id="{91B5FCEB-7807-8EFF-D422-EABA3610A737}"/>
              </a:ext>
            </a:extLst>
          </p:cNvPr>
          <p:cNvSpPr>
            <a:spLocks noGrp="1"/>
          </p:cNvSpPr>
          <p:nvPr>
            <p:ph sz="half" idx="2"/>
          </p:nvPr>
        </p:nvSpPr>
        <p:spPr/>
        <p:txBody>
          <a:bodyPr/>
          <a:lstStyle/>
          <a:p>
            <a:pPr marL="0" indent="0" algn="ctr">
              <a:buNone/>
            </a:pPr>
            <a:r>
              <a:rPr lang="en-GB" b="1" dirty="0"/>
              <a:t>If a transaction from you is missing</a:t>
            </a:r>
          </a:p>
          <a:p>
            <a:r>
              <a:rPr lang="en-GB" dirty="0"/>
              <a:t>You can re-spend your JADS coin with that person (</a:t>
            </a:r>
            <a:r>
              <a:rPr lang="en-GB" dirty="0" err="1"/>
              <a:t>doublespending</a:t>
            </a:r>
            <a:r>
              <a:rPr lang="en-GB" dirty="0"/>
              <a:t>).</a:t>
            </a:r>
          </a:p>
          <a:p>
            <a:pPr marL="0" indent="0">
              <a:buNone/>
            </a:pPr>
            <a:endParaRPr lang="en-GB" b="1" dirty="0"/>
          </a:p>
        </p:txBody>
      </p:sp>
      <p:sp>
        <p:nvSpPr>
          <p:cNvPr id="5" name="Slide Number Placeholder 4">
            <a:extLst>
              <a:ext uri="{FF2B5EF4-FFF2-40B4-BE49-F238E27FC236}">
                <a16:creationId xmlns:a16="http://schemas.microsoft.com/office/drawing/2014/main" id="{22934D8C-801D-BB28-B086-F8B8196A4215}"/>
              </a:ext>
            </a:extLst>
          </p:cNvPr>
          <p:cNvSpPr>
            <a:spLocks noGrp="1"/>
          </p:cNvSpPr>
          <p:nvPr>
            <p:ph type="sldNum" sz="quarter" idx="10"/>
          </p:nvPr>
        </p:nvSpPr>
        <p:spPr/>
        <p:txBody>
          <a:bodyPr/>
          <a:lstStyle/>
          <a:p>
            <a:r>
              <a:rPr lang="nl-NL"/>
              <a:t>[</a:t>
            </a:r>
            <a:fld id="{53240C58-373C-43C1-ADD1-3E23A3B96371}" type="slidenum">
              <a:rPr lang="nl-NL" smtClean="0"/>
              <a:pPr/>
              <a:t>10</a:t>
            </a:fld>
            <a:r>
              <a:rPr lang="nl-NL"/>
              <a:t>]</a:t>
            </a:r>
            <a:endParaRPr lang="nl-NL" dirty="0"/>
          </a:p>
        </p:txBody>
      </p:sp>
    </p:spTree>
    <p:extLst>
      <p:ext uri="{BB962C8B-B14F-4D97-AF65-F5344CB8AC3E}">
        <p14:creationId xmlns:p14="http://schemas.microsoft.com/office/powerpoint/2010/main" val="2593631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4A00-A00F-EE4B-83C2-9C7F9EE95F87}"/>
              </a:ext>
            </a:extLst>
          </p:cNvPr>
          <p:cNvSpPr>
            <a:spLocks noGrp="1"/>
          </p:cNvSpPr>
          <p:nvPr>
            <p:ph type="title"/>
          </p:nvPr>
        </p:nvSpPr>
        <p:spPr/>
        <p:txBody>
          <a:bodyPr/>
          <a:lstStyle/>
          <a:p>
            <a:r>
              <a:rPr lang="en-GB" dirty="0"/>
              <a:t>What about consensus</a:t>
            </a:r>
          </a:p>
        </p:txBody>
      </p:sp>
      <p:sp>
        <p:nvSpPr>
          <p:cNvPr id="3" name="Content Placeholder 2">
            <a:extLst>
              <a:ext uri="{FF2B5EF4-FFF2-40B4-BE49-F238E27FC236}">
                <a16:creationId xmlns:a16="http://schemas.microsoft.com/office/drawing/2014/main" id="{676811B1-9330-0240-B4E1-C5EA836253F9}"/>
              </a:ext>
            </a:extLst>
          </p:cNvPr>
          <p:cNvSpPr>
            <a:spLocks noGrp="1"/>
          </p:cNvSpPr>
          <p:nvPr>
            <p:ph idx="1"/>
          </p:nvPr>
        </p:nvSpPr>
        <p:spPr>
          <a:xfrm>
            <a:off x="648000" y="991848"/>
            <a:ext cx="7848000" cy="3159238"/>
          </a:xfrm>
        </p:spPr>
        <p:txBody>
          <a:bodyPr>
            <a:normAutofit/>
          </a:bodyPr>
          <a:lstStyle/>
          <a:p>
            <a:pPr marL="0" indent="0">
              <a:buNone/>
            </a:pPr>
            <a:r>
              <a:rPr lang="en-GB" b="1" dirty="0"/>
              <a:t>Why is it hard to achieve consensus?</a:t>
            </a:r>
          </a:p>
          <a:p>
            <a:r>
              <a:rPr lang="en-GB" dirty="0"/>
              <a:t>We don’t know each other, we don’t trust each other.</a:t>
            </a:r>
          </a:p>
          <a:p>
            <a:r>
              <a:rPr lang="en-GB" dirty="0"/>
              <a:t>We check each other, to keep each other honest.</a:t>
            </a:r>
          </a:p>
          <a:p>
            <a:r>
              <a:rPr lang="en-GB" dirty="0"/>
              <a:t>Naïve solution: For every new block, we vote: if we can convince a majority of the nodes, we are happy.</a:t>
            </a:r>
          </a:p>
          <a:p>
            <a:endParaRPr lang="en-GB" dirty="0"/>
          </a:p>
        </p:txBody>
      </p:sp>
      <p:sp>
        <p:nvSpPr>
          <p:cNvPr id="4" name="Slide Number Placeholder 3">
            <a:extLst>
              <a:ext uri="{FF2B5EF4-FFF2-40B4-BE49-F238E27FC236}">
                <a16:creationId xmlns:a16="http://schemas.microsoft.com/office/drawing/2014/main" id="{E872739C-EE76-0E4B-86CB-D92C7D4C4E06}"/>
              </a:ext>
            </a:extLst>
          </p:cNvPr>
          <p:cNvSpPr>
            <a:spLocks noGrp="1"/>
          </p:cNvSpPr>
          <p:nvPr>
            <p:ph type="sldNum" sz="quarter" idx="10"/>
          </p:nvPr>
        </p:nvSpPr>
        <p:spPr/>
        <p:txBody>
          <a:bodyPr/>
          <a:lstStyle/>
          <a:p>
            <a:r>
              <a:rPr lang="nl-NL"/>
              <a:t>[</a:t>
            </a:r>
            <a:fld id="{53240C58-373C-43C1-ADD1-3E23A3B96371}" type="slidenum">
              <a:rPr lang="nl-NL" smtClean="0"/>
              <a:pPr/>
              <a:t>11</a:t>
            </a:fld>
            <a:r>
              <a:rPr lang="nl-NL"/>
              <a:t>]</a:t>
            </a:r>
            <a:endParaRPr lang="nl-NL" dirty="0"/>
          </a:p>
        </p:txBody>
      </p:sp>
    </p:spTree>
    <p:extLst>
      <p:ext uri="{BB962C8B-B14F-4D97-AF65-F5344CB8AC3E}">
        <p14:creationId xmlns:p14="http://schemas.microsoft.com/office/powerpoint/2010/main" val="262177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126D-66A8-B74F-9E26-7992B0C807CD}"/>
              </a:ext>
            </a:extLst>
          </p:cNvPr>
          <p:cNvSpPr>
            <a:spLocks noGrp="1"/>
          </p:cNvSpPr>
          <p:nvPr>
            <p:ph type="title"/>
          </p:nvPr>
        </p:nvSpPr>
        <p:spPr/>
        <p:txBody>
          <a:bodyPr/>
          <a:lstStyle/>
          <a:p>
            <a:r>
              <a:rPr lang="en-GB" dirty="0"/>
              <a:t>Solution: Proof of Something</a:t>
            </a:r>
          </a:p>
        </p:txBody>
      </p:sp>
      <p:sp>
        <p:nvSpPr>
          <p:cNvPr id="3" name="Content Placeholder 2">
            <a:extLst>
              <a:ext uri="{FF2B5EF4-FFF2-40B4-BE49-F238E27FC236}">
                <a16:creationId xmlns:a16="http://schemas.microsoft.com/office/drawing/2014/main" id="{5EE99091-4E4A-7244-BEF9-DD11404D5886}"/>
              </a:ext>
            </a:extLst>
          </p:cNvPr>
          <p:cNvSpPr>
            <a:spLocks noGrp="1"/>
          </p:cNvSpPr>
          <p:nvPr>
            <p:ph idx="1"/>
          </p:nvPr>
        </p:nvSpPr>
        <p:spPr/>
        <p:txBody>
          <a:bodyPr/>
          <a:lstStyle/>
          <a:p>
            <a:r>
              <a:rPr lang="en-GB" dirty="0"/>
              <a:t>Adding a block costs </a:t>
            </a:r>
            <a:r>
              <a:rPr lang="en-GB" b="1" dirty="0"/>
              <a:t>time</a:t>
            </a:r>
            <a:r>
              <a:rPr lang="en-GB" dirty="0"/>
              <a:t> &amp; </a:t>
            </a:r>
            <a:r>
              <a:rPr lang="en-GB" b="1" dirty="0"/>
              <a:t>money</a:t>
            </a:r>
            <a:r>
              <a:rPr lang="en-GB" dirty="0"/>
              <a:t>!</a:t>
            </a:r>
          </a:p>
          <a:p>
            <a:r>
              <a:rPr lang="en-GB" dirty="0"/>
              <a:t>Checking a block is </a:t>
            </a:r>
            <a:r>
              <a:rPr lang="en-GB" b="1" dirty="0"/>
              <a:t>quick</a:t>
            </a:r>
            <a:r>
              <a:rPr lang="en-GB" dirty="0"/>
              <a:t> &amp; </a:t>
            </a:r>
            <a:r>
              <a:rPr lang="en-GB" b="1" dirty="0"/>
              <a:t>free</a:t>
            </a:r>
            <a:r>
              <a:rPr lang="en-GB" dirty="0"/>
              <a:t>.</a:t>
            </a:r>
          </a:p>
          <a:p>
            <a:r>
              <a:rPr lang="en-GB" dirty="0"/>
              <a:t>We all follow the </a:t>
            </a:r>
            <a:r>
              <a:rPr lang="en-GB" b="1" dirty="0"/>
              <a:t>longest chain </a:t>
            </a:r>
            <a:r>
              <a:rPr lang="en-GB" dirty="0"/>
              <a:t>(i.e. the one with the most blocks). So you want to add blocks to the longest chain only.</a:t>
            </a:r>
          </a:p>
          <a:p>
            <a:r>
              <a:rPr lang="en-GB" dirty="0"/>
              <a:t>Because you invest time &amp; money, you are rewarded: </a:t>
            </a:r>
            <a:r>
              <a:rPr lang="en-GB" dirty="0" err="1"/>
              <a:t>coinbase</a:t>
            </a:r>
            <a:r>
              <a:rPr lang="en-GB" dirty="0"/>
              <a:t> + fees if other people verify your block.</a:t>
            </a:r>
          </a:p>
          <a:p>
            <a:r>
              <a:rPr lang="en-GB" dirty="0"/>
              <a:t>Does this work?</a:t>
            </a:r>
          </a:p>
        </p:txBody>
      </p:sp>
      <p:sp>
        <p:nvSpPr>
          <p:cNvPr id="4" name="Slide Number Placeholder 3">
            <a:extLst>
              <a:ext uri="{FF2B5EF4-FFF2-40B4-BE49-F238E27FC236}">
                <a16:creationId xmlns:a16="http://schemas.microsoft.com/office/drawing/2014/main" id="{BB2D7ABE-336C-8940-8B7D-BC5FFCA2C2F9}"/>
              </a:ext>
            </a:extLst>
          </p:cNvPr>
          <p:cNvSpPr>
            <a:spLocks noGrp="1"/>
          </p:cNvSpPr>
          <p:nvPr>
            <p:ph type="sldNum" sz="quarter" idx="10"/>
          </p:nvPr>
        </p:nvSpPr>
        <p:spPr/>
        <p:txBody>
          <a:bodyPr/>
          <a:lstStyle/>
          <a:p>
            <a:r>
              <a:rPr lang="nl-NL"/>
              <a:t>[</a:t>
            </a:r>
            <a:fld id="{53240C58-373C-43C1-ADD1-3E23A3B96371}" type="slidenum">
              <a:rPr lang="nl-NL" smtClean="0"/>
              <a:pPr/>
              <a:t>12</a:t>
            </a:fld>
            <a:r>
              <a:rPr lang="nl-NL"/>
              <a:t>]</a:t>
            </a:r>
            <a:endParaRPr lang="nl-NL" dirty="0"/>
          </a:p>
        </p:txBody>
      </p:sp>
    </p:spTree>
    <p:extLst>
      <p:ext uri="{BB962C8B-B14F-4D97-AF65-F5344CB8AC3E}">
        <p14:creationId xmlns:p14="http://schemas.microsoft.com/office/powerpoint/2010/main" val="264017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063B-BB02-0A4C-9324-7C026796BF00}"/>
              </a:ext>
            </a:extLst>
          </p:cNvPr>
          <p:cNvSpPr>
            <a:spLocks noGrp="1"/>
          </p:cNvSpPr>
          <p:nvPr>
            <p:ph type="title"/>
          </p:nvPr>
        </p:nvSpPr>
        <p:spPr/>
        <p:txBody>
          <a:bodyPr/>
          <a:lstStyle/>
          <a:p>
            <a:r>
              <a:rPr lang="en-GB" dirty="0"/>
              <a:t>Proof of Work</a:t>
            </a:r>
          </a:p>
        </p:txBody>
      </p:sp>
      <p:sp>
        <p:nvSpPr>
          <p:cNvPr id="3" name="Content Placeholder 2">
            <a:extLst>
              <a:ext uri="{FF2B5EF4-FFF2-40B4-BE49-F238E27FC236}">
                <a16:creationId xmlns:a16="http://schemas.microsoft.com/office/drawing/2014/main" id="{4F77A8E3-3D46-C84C-98F9-B989D3700969}"/>
              </a:ext>
            </a:extLst>
          </p:cNvPr>
          <p:cNvSpPr>
            <a:spLocks noGrp="1"/>
          </p:cNvSpPr>
          <p:nvPr>
            <p:ph idx="1"/>
          </p:nvPr>
        </p:nvSpPr>
        <p:spPr/>
        <p:txBody>
          <a:bodyPr>
            <a:normAutofit/>
          </a:bodyPr>
          <a:lstStyle/>
          <a:p>
            <a:r>
              <a:rPr lang="en-GB" dirty="0"/>
              <a:t>First one, all major blockchains use this.</a:t>
            </a:r>
          </a:p>
          <a:p>
            <a:r>
              <a:rPr lang="en-GB" dirty="0"/>
              <a:t>The real-world investment is computational power.</a:t>
            </a:r>
          </a:p>
          <a:p>
            <a:r>
              <a:rPr lang="en-GB" dirty="0"/>
              <a:t>Uses a hash function: Which is a function that takes a long number as input and maps it to a shorter output number.</a:t>
            </a:r>
          </a:p>
          <a:p>
            <a:r>
              <a:rPr lang="en-GB" dirty="0"/>
              <a:t>The output has to be </a:t>
            </a:r>
            <a:r>
              <a:rPr lang="en-GB" b="1" dirty="0"/>
              <a:t>small </a:t>
            </a:r>
            <a:r>
              <a:rPr lang="en-GB" dirty="0"/>
              <a:t>(this is what takes up the computational power)</a:t>
            </a:r>
          </a:p>
          <a:p>
            <a:pPr marL="0" indent="0">
              <a:buNone/>
            </a:pPr>
            <a:endParaRPr lang="en-GB" dirty="0"/>
          </a:p>
        </p:txBody>
      </p:sp>
      <p:sp>
        <p:nvSpPr>
          <p:cNvPr id="4" name="Slide Number Placeholder 3">
            <a:extLst>
              <a:ext uri="{FF2B5EF4-FFF2-40B4-BE49-F238E27FC236}">
                <a16:creationId xmlns:a16="http://schemas.microsoft.com/office/drawing/2014/main" id="{FF4A869E-AD22-6640-AD88-553717E79759}"/>
              </a:ext>
            </a:extLst>
          </p:cNvPr>
          <p:cNvSpPr>
            <a:spLocks noGrp="1"/>
          </p:cNvSpPr>
          <p:nvPr>
            <p:ph type="sldNum" sz="quarter" idx="10"/>
          </p:nvPr>
        </p:nvSpPr>
        <p:spPr/>
        <p:txBody>
          <a:bodyPr/>
          <a:lstStyle/>
          <a:p>
            <a:r>
              <a:rPr lang="nl-NL"/>
              <a:t>[</a:t>
            </a:r>
            <a:fld id="{53240C58-373C-43C1-ADD1-3E23A3B96371}" type="slidenum">
              <a:rPr lang="nl-NL" smtClean="0"/>
              <a:pPr/>
              <a:t>13</a:t>
            </a:fld>
            <a:r>
              <a:rPr lang="nl-NL"/>
              <a:t>]</a:t>
            </a:r>
            <a:endParaRPr lang="nl-NL" dirty="0"/>
          </a:p>
        </p:txBody>
      </p:sp>
    </p:spTree>
    <p:extLst>
      <p:ext uri="{BB962C8B-B14F-4D97-AF65-F5344CB8AC3E}">
        <p14:creationId xmlns:p14="http://schemas.microsoft.com/office/powerpoint/2010/main" val="342461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CB56-B0A0-0C48-9BE1-16D2289914EA}"/>
              </a:ext>
            </a:extLst>
          </p:cNvPr>
          <p:cNvSpPr>
            <a:spLocks noGrp="1"/>
          </p:cNvSpPr>
          <p:nvPr>
            <p:ph type="title"/>
          </p:nvPr>
        </p:nvSpPr>
        <p:spPr/>
        <p:txBody>
          <a:bodyPr/>
          <a:lstStyle/>
          <a:p>
            <a:r>
              <a:rPr lang="en-GB" dirty="0"/>
              <a:t>Proof of Work: Calculation</a:t>
            </a:r>
          </a:p>
        </p:txBody>
      </p:sp>
      <p:pic>
        <p:nvPicPr>
          <p:cNvPr id="7" name="Content Placeholder 6" descr="Diagram&#10;&#10;Description automatically generated">
            <a:extLst>
              <a:ext uri="{FF2B5EF4-FFF2-40B4-BE49-F238E27FC236}">
                <a16:creationId xmlns:a16="http://schemas.microsoft.com/office/drawing/2014/main" id="{E224E884-2955-4D46-AB4C-985D10EE05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57769" y="884692"/>
            <a:ext cx="5628461" cy="3216262"/>
          </a:xfrm>
        </p:spPr>
      </p:pic>
      <p:sp>
        <p:nvSpPr>
          <p:cNvPr id="5" name="Slide Number Placeholder 4">
            <a:extLst>
              <a:ext uri="{FF2B5EF4-FFF2-40B4-BE49-F238E27FC236}">
                <a16:creationId xmlns:a16="http://schemas.microsoft.com/office/drawing/2014/main" id="{D3AB53F0-F958-5342-A407-9BB6047156C8}"/>
              </a:ext>
            </a:extLst>
          </p:cNvPr>
          <p:cNvSpPr>
            <a:spLocks noGrp="1"/>
          </p:cNvSpPr>
          <p:nvPr>
            <p:ph type="sldNum" sz="quarter" idx="10"/>
          </p:nvPr>
        </p:nvSpPr>
        <p:spPr/>
        <p:txBody>
          <a:bodyPr/>
          <a:lstStyle/>
          <a:p>
            <a:r>
              <a:rPr lang="nl-NL"/>
              <a:t>[</a:t>
            </a:r>
            <a:fld id="{53240C58-373C-43C1-ADD1-3E23A3B96371}" type="slidenum">
              <a:rPr lang="nl-NL" smtClean="0"/>
              <a:pPr/>
              <a:t>14</a:t>
            </a:fld>
            <a:r>
              <a:rPr lang="nl-NL"/>
              <a:t>]</a:t>
            </a:r>
            <a:endParaRPr lang="nl-NL" dirty="0"/>
          </a:p>
        </p:txBody>
      </p:sp>
      <p:sp>
        <p:nvSpPr>
          <p:cNvPr id="8" name="TextBox 7">
            <a:extLst>
              <a:ext uri="{FF2B5EF4-FFF2-40B4-BE49-F238E27FC236}">
                <a16:creationId xmlns:a16="http://schemas.microsoft.com/office/drawing/2014/main" id="{3B66804C-0385-2446-9E50-C22B79CBF1B0}"/>
              </a:ext>
            </a:extLst>
          </p:cNvPr>
          <p:cNvSpPr txBox="1"/>
          <p:nvPr/>
        </p:nvSpPr>
        <p:spPr>
          <a:xfrm>
            <a:off x="2865961" y="4020096"/>
            <a:ext cx="1541961" cy="276999"/>
          </a:xfrm>
          <a:prstGeom prst="rect">
            <a:avLst/>
          </a:prstGeom>
          <a:noFill/>
        </p:spPr>
        <p:txBody>
          <a:bodyPr wrap="none" rtlCol="0">
            <a:spAutoFit/>
          </a:bodyPr>
          <a:lstStyle/>
          <a:p>
            <a:r>
              <a:rPr lang="en-GB" sz="1200" dirty="0"/>
              <a:t>Source: Async Labs</a:t>
            </a:r>
          </a:p>
        </p:txBody>
      </p:sp>
    </p:spTree>
    <p:extLst>
      <p:ext uri="{BB962C8B-B14F-4D97-AF65-F5344CB8AC3E}">
        <p14:creationId xmlns:p14="http://schemas.microsoft.com/office/powerpoint/2010/main" val="2118691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BE7D-116F-E642-A889-0107CCF16C88}"/>
              </a:ext>
            </a:extLst>
          </p:cNvPr>
          <p:cNvSpPr>
            <a:spLocks noGrp="1"/>
          </p:cNvSpPr>
          <p:nvPr>
            <p:ph type="title"/>
          </p:nvPr>
        </p:nvSpPr>
        <p:spPr/>
        <p:txBody>
          <a:bodyPr/>
          <a:lstStyle/>
          <a:p>
            <a:r>
              <a:rPr lang="en-GB" dirty="0"/>
              <a:t>Proof of Work: continued</a:t>
            </a:r>
          </a:p>
        </p:txBody>
      </p:sp>
      <p:sp>
        <p:nvSpPr>
          <p:cNvPr id="3" name="Content Placeholder 2">
            <a:extLst>
              <a:ext uri="{FF2B5EF4-FFF2-40B4-BE49-F238E27FC236}">
                <a16:creationId xmlns:a16="http://schemas.microsoft.com/office/drawing/2014/main" id="{447D72B7-4D13-6F44-9674-3C6DD4CFD772}"/>
              </a:ext>
            </a:extLst>
          </p:cNvPr>
          <p:cNvSpPr>
            <a:spLocks noGrp="1"/>
          </p:cNvSpPr>
          <p:nvPr>
            <p:ph idx="1"/>
          </p:nvPr>
        </p:nvSpPr>
        <p:spPr/>
        <p:txBody>
          <a:bodyPr/>
          <a:lstStyle/>
          <a:p>
            <a:r>
              <a:rPr lang="en-GB" dirty="0"/>
              <a:t>Two properties of hashes that make this work:</a:t>
            </a:r>
          </a:p>
          <a:p>
            <a:pPr marL="685800" lvl="1" indent="-342900">
              <a:buFont typeface="+mj-lt"/>
              <a:buAutoNum type="arabicPeriod"/>
            </a:pPr>
            <a:r>
              <a:rPr lang="en-GB" dirty="0"/>
              <a:t>Hash function is non-surjective (i.e. it’s easy to check a solution, but hard to find one).</a:t>
            </a:r>
          </a:p>
          <a:p>
            <a:pPr marL="685800" lvl="1" indent="-342900">
              <a:buFont typeface="+mj-lt"/>
              <a:buAutoNum type="arabicPeriod"/>
            </a:pPr>
            <a:r>
              <a:rPr lang="en-GB" dirty="0"/>
              <a:t>Hash function is random (i.e. the most efficient method to get a low hash value is brute-force.</a:t>
            </a:r>
          </a:p>
          <a:p>
            <a:pPr marL="342900" lvl="1" indent="0">
              <a:buNone/>
            </a:pPr>
            <a:endParaRPr lang="en-GB" dirty="0"/>
          </a:p>
          <a:p>
            <a:pPr marL="0" indent="0">
              <a:buNone/>
            </a:pPr>
            <a:r>
              <a:rPr lang="en-GB" b="1" dirty="0"/>
              <a:t>Disadvantages?</a:t>
            </a:r>
          </a:p>
          <a:p>
            <a:pPr lvl="1"/>
            <a:r>
              <a:rPr lang="en-GB" dirty="0"/>
              <a:t>Super (electricity) </a:t>
            </a:r>
            <a:r>
              <a:rPr lang="en-GB" dirty="0">
                <a:solidFill>
                  <a:srgbClr val="0070C0"/>
                </a:solidFill>
                <a:hlinkClick r:id="rId3">
                  <a:extLst>
                    <a:ext uri="{A12FA001-AC4F-418D-AE19-62706E023703}">
                      <ahyp:hlinkClr xmlns:ahyp="http://schemas.microsoft.com/office/drawing/2018/hyperlinkcolor" val="tx"/>
                    </a:ext>
                  </a:extLst>
                </a:hlinkClick>
              </a:rPr>
              <a:t>expensive</a:t>
            </a:r>
            <a:endParaRPr lang="en-GB" dirty="0">
              <a:solidFill>
                <a:srgbClr val="0070C0"/>
              </a:solidFill>
            </a:endParaRPr>
          </a:p>
          <a:p>
            <a:pPr lvl="1"/>
            <a:r>
              <a:rPr lang="en-GB" dirty="0"/>
              <a:t>Bad for decentralization: </a:t>
            </a:r>
            <a:r>
              <a:rPr lang="en-GB" dirty="0">
                <a:solidFill>
                  <a:srgbClr val="0070C0"/>
                </a:solidFill>
                <a:hlinkClick r:id="rId4">
                  <a:extLst>
                    <a:ext uri="{A12FA001-AC4F-418D-AE19-62706E023703}">
                      <ahyp:hlinkClr xmlns:ahyp="http://schemas.microsoft.com/office/drawing/2018/hyperlinkcolor" val="tx"/>
                    </a:ext>
                  </a:extLst>
                </a:hlinkClick>
              </a:rPr>
              <a:t>mining pools</a:t>
            </a:r>
            <a:r>
              <a:rPr lang="en-GB" dirty="0"/>
              <a:t>.</a:t>
            </a:r>
          </a:p>
        </p:txBody>
      </p:sp>
      <p:sp>
        <p:nvSpPr>
          <p:cNvPr id="4" name="Slide Number Placeholder 3">
            <a:extLst>
              <a:ext uri="{FF2B5EF4-FFF2-40B4-BE49-F238E27FC236}">
                <a16:creationId xmlns:a16="http://schemas.microsoft.com/office/drawing/2014/main" id="{2B7694CF-4E4A-AA42-A2C2-EF8108A604F8}"/>
              </a:ext>
            </a:extLst>
          </p:cNvPr>
          <p:cNvSpPr>
            <a:spLocks noGrp="1"/>
          </p:cNvSpPr>
          <p:nvPr>
            <p:ph type="sldNum" sz="quarter" idx="10"/>
          </p:nvPr>
        </p:nvSpPr>
        <p:spPr/>
        <p:txBody>
          <a:bodyPr/>
          <a:lstStyle/>
          <a:p>
            <a:r>
              <a:rPr lang="nl-NL"/>
              <a:t>[</a:t>
            </a:r>
            <a:fld id="{53240C58-373C-43C1-ADD1-3E23A3B96371}" type="slidenum">
              <a:rPr lang="nl-NL" smtClean="0"/>
              <a:pPr/>
              <a:t>15</a:t>
            </a:fld>
            <a:r>
              <a:rPr lang="nl-NL"/>
              <a:t>]</a:t>
            </a:r>
            <a:endParaRPr lang="nl-NL" dirty="0"/>
          </a:p>
        </p:txBody>
      </p:sp>
    </p:spTree>
    <p:extLst>
      <p:ext uri="{BB962C8B-B14F-4D97-AF65-F5344CB8AC3E}">
        <p14:creationId xmlns:p14="http://schemas.microsoft.com/office/powerpoint/2010/main" val="272282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CB56-B0A0-0C48-9BE1-16D2289914EA}"/>
              </a:ext>
            </a:extLst>
          </p:cNvPr>
          <p:cNvSpPr>
            <a:spLocks noGrp="1"/>
          </p:cNvSpPr>
          <p:nvPr>
            <p:ph type="title"/>
          </p:nvPr>
        </p:nvSpPr>
        <p:spPr/>
        <p:txBody>
          <a:bodyPr/>
          <a:lstStyle/>
          <a:p>
            <a:r>
              <a:rPr lang="en-GB" dirty="0"/>
              <a:t>Proof of Work: Immutability</a:t>
            </a:r>
          </a:p>
        </p:txBody>
      </p:sp>
      <p:pic>
        <p:nvPicPr>
          <p:cNvPr id="7" name="Content Placeholder 6" descr="Diagram&#10;&#10;Description automatically generated">
            <a:extLst>
              <a:ext uri="{FF2B5EF4-FFF2-40B4-BE49-F238E27FC236}">
                <a16:creationId xmlns:a16="http://schemas.microsoft.com/office/drawing/2014/main" id="{E224E884-2955-4D46-AB4C-985D10EE05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57769" y="884692"/>
            <a:ext cx="5628461" cy="3216262"/>
          </a:xfrm>
        </p:spPr>
      </p:pic>
      <p:sp>
        <p:nvSpPr>
          <p:cNvPr id="5" name="Slide Number Placeholder 4">
            <a:extLst>
              <a:ext uri="{FF2B5EF4-FFF2-40B4-BE49-F238E27FC236}">
                <a16:creationId xmlns:a16="http://schemas.microsoft.com/office/drawing/2014/main" id="{D3AB53F0-F958-5342-A407-9BB6047156C8}"/>
              </a:ext>
            </a:extLst>
          </p:cNvPr>
          <p:cNvSpPr>
            <a:spLocks noGrp="1"/>
          </p:cNvSpPr>
          <p:nvPr>
            <p:ph type="sldNum" sz="quarter" idx="10"/>
          </p:nvPr>
        </p:nvSpPr>
        <p:spPr/>
        <p:txBody>
          <a:bodyPr/>
          <a:lstStyle/>
          <a:p>
            <a:r>
              <a:rPr lang="nl-NL"/>
              <a:t>[</a:t>
            </a:r>
            <a:fld id="{53240C58-373C-43C1-ADD1-3E23A3B96371}" type="slidenum">
              <a:rPr lang="nl-NL" smtClean="0"/>
              <a:pPr/>
              <a:t>16</a:t>
            </a:fld>
            <a:r>
              <a:rPr lang="nl-NL"/>
              <a:t>]</a:t>
            </a:r>
            <a:endParaRPr lang="nl-NL" dirty="0"/>
          </a:p>
        </p:txBody>
      </p:sp>
      <p:sp>
        <p:nvSpPr>
          <p:cNvPr id="8" name="TextBox 7">
            <a:extLst>
              <a:ext uri="{FF2B5EF4-FFF2-40B4-BE49-F238E27FC236}">
                <a16:creationId xmlns:a16="http://schemas.microsoft.com/office/drawing/2014/main" id="{3B66804C-0385-2446-9E50-C22B79CBF1B0}"/>
              </a:ext>
            </a:extLst>
          </p:cNvPr>
          <p:cNvSpPr txBox="1"/>
          <p:nvPr/>
        </p:nvSpPr>
        <p:spPr>
          <a:xfrm>
            <a:off x="2865961" y="4020096"/>
            <a:ext cx="1541961" cy="276999"/>
          </a:xfrm>
          <a:prstGeom prst="rect">
            <a:avLst/>
          </a:prstGeom>
          <a:noFill/>
        </p:spPr>
        <p:txBody>
          <a:bodyPr wrap="none" rtlCol="0">
            <a:spAutoFit/>
          </a:bodyPr>
          <a:lstStyle/>
          <a:p>
            <a:r>
              <a:rPr lang="en-GB" sz="1200" dirty="0"/>
              <a:t>Source: Async Labs</a:t>
            </a:r>
          </a:p>
        </p:txBody>
      </p:sp>
      <p:sp>
        <p:nvSpPr>
          <p:cNvPr id="4" name="Oval 3">
            <a:extLst>
              <a:ext uri="{FF2B5EF4-FFF2-40B4-BE49-F238E27FC236}">
                <a16:creationId xmlns:a16="http://schemas.microsoft.com/office/drawing/2014/main" id="{F9193A56-55C6-6248-84F1-F1AE7FBD2512}"/>
              </a:ext>
            </a:extLst>
          </p:cNvPr>
          <p:cNvSpPr/>
          <p:nvPr/>
        </p:nvSpPr>
        <p:spPr>
          <a:xfrm>
            <a:off x="2730137" y="1240971"/>
            <a:ext cx="1149531" cy="1162595"/>
          </a:xfrm>
          <a:prstGeom prst="ellipse">
            <a:avLst/>
          </a:prstGeom>
          <a:noFill/>
          <a:ln w="38100">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5595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1087-5F32-A44B-B6D7-60600A5EBDCC}"/>
              </a:ext>
            </a:extLst>
          </p:cNvPr>
          <p:cNvSpPr>
            <a:spLocks noGrp="1"/>
          </p:cNvSpPr>
          <p:nvPr>
            <p:ph type="title"/>
          </p:nvPr>
        </p:nvSpPr>
        <p:spPr/>
        <p:txBody>
          <a:bodyPr/>
          <a:lstStyle/>
          <a:p>
            <a:r>
              <a:rPr lang="en-GB" dirty="0"/>
              <a:t>Proof of Work: Immutability</a:t>
            </a:r>
          </a:p>
        </p:txBody>
      </p:sp>
      <p:pic>
        <p:nvPicPr>
          <p:cNvPr id="6" name="Content Placeholder 5">
            <a:extLst>
              <a:ext uri="{FF2B5EF4-FFF2-40B4-BE49-F238E27FC236}">
                <a16:creationId xmlns:a16="http://schemas.microsoft.com/office/drawing/2014/main" id="{5D1B2606-4532-9943-B7AD-F31689CBFFD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31558" y="1089106"/>
            <a:ext cx="6480884" cy="1920261"/>
          </a:xfrm>
        </p:spPr>
      </p:pic>
      <p:sp>
        <p:nvSpPr>
          <p:cNvPr id="4" name="Slide Number Placeholder 3">
            <a:extLst>
              <a:ext uri="{FF2B5EF4-FFF2-40B4-BE49-F238E27FC236}">
                <a16:creationId xmlns:a16="http://schemas.microsoft.com/office/drawing/2014/main" id="{67E2FBCA-AE54-0643-8C5A-87991BEAA1F1}"/>
              </a:ext>
            </a:extLst>
          </p:cNvPr>
          <p:cNvSpPr>
            <a:spLocks noGrp="1"/>
          </p:cNvSpPr>
          <p:nvPr>
            <p:ph type="sldNum" sz="quarter" idx="10"/>
          </p:nvPr>
        </p:nvSpPr>
        <p:spPr/>
        <p:txBody>
          <a:bodyPr/>
          <a:lstStyle/>
          <a:p>
            <a:r>
              <a:rPr lang="nl-NL"/>
              <a:t>[</a:t>
            </a:r>
            <a:fld id="{53240C58-373C-43C1-ADD1-3E23A3B96371}" type="slidenum">
              <a:rPr lang="nl-NL" smtClean="0"/>
              <a:pPr/>
              <a:t>17</a:t>
            </a:fld>
            <a:r>
              <a:rPr lang="nl-NL"/>
              <a:t>]</a:t>
            </a:r>
            <a:endParaRPr lang="nl-NL" dirty="0"/>
          </a:p>
        </p:txBody>
      </p:sp>
    </p:spTree>
    <p:extLst>
      <p:ext uri="{BB962C8B-B14F-4D97-AF65-F5344CB8AC3E}">
        <p14:creationId xmlns:p14="http://schemas.microsoft.com/office/powerpoint/2010/main" val="2228773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1087-5F32-A44B-B6D7-60600A5EBDCC}"/>
              </a:ext>
            </a:extLst>
          </p:cNvPr>
          <p:cNvSpPr>
            <a:spLocks noGrp="1"/>
          </p:cNvSpPr>
          <p:nvPr>
            <p:ph type="title"/>
          </p:nvPr>
        </p:nvSpPr>
        <p:spPr/>
        <p:txBody>
          <a:bodyPr/>
          <a:lstStyle/>
          <a:p>
            <a:r>
              <a:rPr lang="en-GB" dirty="0"/>
              <a:t>Proof of Work: Immutability</a:t>
            </a:r>
          </a:p>
        </p:txBody>
      </p:sp>
      <p:pic>
        <p:nvPicPr>
          <p:cNvPr id="6" name="Content Placeholder 5">
            <a:extLst>
              <a:ext uri="{FF2B5EF4-FFF2-40B4-BE49-F238E27FC236}">
                <a16:creationId xmlns:a16="http://schemas.microsoft.com/office/drawing/2014/main" id="{5D1B2606-4532-9943-B7AD-F31689CBFFD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31558" y="1085393"/>
            <a:ext cx="6480884" cy="2972713"/>
          </a:xfrm>
        </p:spPr>
      </p:pic>
      <p:sp>
        <p:nvSpPr>
          <p:cNvPr id="4" name="Slide Number Placeholder 3">
            <a:extLst>
              <a:ext uri="{FF2B5EF4-FFF2-40B4-BE49-F238E27FC236}">
                <a16:creationId xmlns:a16="http://schemas.microsoft.com/office/drawing/2014/main" id="{67E2FBCA-AE54-0643-8C5A-87991BEAA1F1}"/>
              </a:ext>
            </a:extLst>
          </p:cNvPr>
          <p:cNvSpPr>
            <a:spLocks noGrp="1"/>
          </p:cNvSpPr>
          <p:nvPr>
            <p:ph type="sldNum" sz="quarter" idx="10"/>
          </p:nvPr>
        </p:nvSpPr>
        <p:spPr/>
        <p:txBody>
          <a:bodyPr/>
          <a:lstStyle/>
          <a:p>
            <a:r>
              <a:rPr lang="nl-NL"/>
              <a:t>[</a:t>
            </a:r>
            <a:fld id="{53240C58-373C-43C1-ADD1-3E23A3B96371}" type="slidenum">
              <a:rPr lang="nl-NL" smtClean="0"/>
              <a:pPr/>
              <a:t>18</a:t>
            </a:fld>
            <a:r>
              <a:rPr lang="nl-NL"/>
              <a:t>]</a:t>
            </a:r>
            <a:endParaRPr lang="nl-NL" dirty="0"/>
          </a:p>
        </p:txBody>
      </p:sp>
    </p:spTree>
    <p:extLst>
      <p:ext uri="{BB962C8B-B14F-4D97-AF65-F5344CB8AC3E}">
        <p14:creationId xmlns:p14="http://schemas.microsoft.com/office/powerpoint/2010/main" val="1354751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1087-5F32-A44B-B6D7-60600A5EBDCC}"/>
              </a:ext>
            </a:extLst>
          </p:cNvPr>
          <p:cNvSpPr>
            <a:spLocks noGrp="1"/>
          </p:cNvSpPr>
          <p:nvPr>
            <p:ph type="title"/>
          </p:nvPr>
        </p:nvSpPr>
        <p:spPr/>
        <p:txBody>
          <a:bodyPr/>
          <a:lstStyle/>
          <a:p>
            <a:r>
              <a:rPr lang="en-GB" dirty="0"/>
              <a:t>Proof of Work: Immutability</a:t>
            </a:r>
          </a:p>
        </p:txBody>
      </p:sp>
      <p:pic>
        <p:nvPicPr>
          <p:cNvPr id="6" name="Content Placeholder 5">
            <a:extLst>
              <a:ext uri="{FF2B5EF4-FFF2-40B4-BE49-F238E27FC236}">
                <a16:creationId xmlns:a16="http://schemas.microsoft.com/office/drawing/2014/main" id="{5D1B2606-4532-9943-B7AD-F31689CBFFD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31558" y="1085393"/>
            <a:ext cx="6480884" cy="2972713"/>
          </a:xfrm>
        </p:spPr>
      </p:pic>
      <p:sp>
        <p:nvSpPr>
          <p:cNvPr id="4" name="Slide Number Placeholder 3">
            <a:extLst>
              <a:ext uri="{FF2B5EF4-FFF2-40B4-BE49-F238E27FC236}">
                <a16:creationId xmlns:a16="http://schemas.microsoft.com/office/drawing/2014/main" id="{67E2FBCA-AE54-0643-8C5A-87991BEAA1F1}"/>
              </a:ext>
            </a:extLst>
          </p:cNvPr>
          <p:cNvSpPr>
            <a:spLocks noGrp="1"/>
          </p:cNvSpPr>
          <p:nvPr>
            <p:ph type="sldNum" sz="quarter" idx="10"/>
          </p:nvPr>
        </p:nvSpPr>
        <p:spPr/>
        <p:txBody>
          <a:bodyPr/>
          <a:lstStyle/>
          <a:p>
            <a:r>
              <a:rPr lang="nl-NL"/>
              <a:t>[</a:t>
            </a:r>
            <a:fld id="{53240C58-373C-43C1-ADD1-3E23A3B96371}" type="slidenum">
              <a:rPr lang="nl-NL" smtClean="0"/>
              <a:pPr/>
              <a:t>19</a:t>
            </a:fld>
            <a:r>
              <a:rPr lang="nl-NL"/>
              <a:t>]</a:t>
            </a:r>
            <a:endParaRPr lang="nl-NL" dirty="0"/>
          </a:p>
        </p:txBody>
      </p:sp>
    </p:spTree>
    <p:extLst>
      <p:ext uri="{BB962C8B-B14F-4D97-AF65-F5344CB8AC3E}">
        <p14:creationId xmlns:p14="http://schemas.microsoft.com/office/powerpoint/2010/main" val="177550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7DD5-CB7F-ED48-8D80-E62879C55677}"/>
              </a:ext>
            </a:extLst>
          </p:cNvPr>
          <p:cNvSpPr>
            <a:spLocks noGrp="1"/>
          </p:cNvSpPr>
          <p:nvPr>
            <p:ph type="title"/>
          </p:nvPr>
        </p:nvSpPr>
        <p:spPr/>
        <p:txBody>
          <a:bodyPr/>
          <a:lstStyle/>
          <a:p>
            <a:r>
              <a:rPr lang="en-GB" dirty="0"/>
              <a:t>Before we begin</a:t>
            </a:r>
          </a:p>
        </p:txBody>
      </p:sp>
      <p:sp>
        <p:nvSpPr>
          <p:cNvPr id="3" name="Content Placeholder 2">
            <a:extLst>
              <a:ext uri="{FF2B5EF4-FFF2-40B4-BE49-F238E27FC236}">
                <a16:creationId xmlns:a16="http://schemas.microsoft.com/office/drawing/2014/main" id="{03E2042C-E5CA-AC4D-9389-AB3FDB6BD805}"/>
              </a:ext>
            </a:extLst>
          </p:cNvPr>
          <p:cNvSpPr>
            <a:spLocks noGrp="1"/>
          </p:cNvSpPr>
          <p:nvPr>
            <p:ph idx="1"/>
          </p:nvPr>
        </p:nvSpPr>
        <p:spPr>
          <a:xfrm>
            <a:off x="648000" y="1203210"/>
            <a:ext cx="7848000" cy="625937"/>
          </a:xfrm>
        </p:spPr>
        <p:txBody>
          <a:bodyPr>
            <a:normAutofit/>
          </a:bodyPr>
          <a:lstStyle/>
          <a:p>
            <a:pPr marL="0" indent="0" algn="ctr">
              <a:buNone/>
            </a:pPr>
            <a:r>
              <a:rPr lang="en-GB" sz="2400" dirty="0"/>
              <a:t>Who here has ever bought cryptocurrency?</a:t>
            </a:r>
          </a:p>
        </p:txBody>
      </p:sp>
      <p:sp>
        <p:nvSpPr>
          <p:cNvPr id="4" name="Slide Number Placeholder 3">
            <a:extLst>
              <a:ext uri="{FF2B5EF4-FFF2-40B4-BE49-F238E27FC236}">
                <a16:creationId xmlns:a16="http://schemas.microsoft.com/office/drawing/2014/main" id="{B22774A5-503D-4448-B326-5128C94BD9B4}"/>
              </a:ext>
            </a:extLst>
          </p:cNvPr>
          <p:cNvSpPr>
            <a:spLocks noGrp="1"/>
          </p:cNvSpPr>
          <p:nvPr>
            <p:ph type="sldNum" sz="quarter" idx="10"/>
          </p:nvPr>
        </p:nvSpPr>
        <p:spPr/>
        <p:txBody>
          <a:bodyPr/>
          <a:lstStyle/>
          <a:p>
            <a:r>
              <a:rPr lang="nl-NL"/>
              <a:t>[</a:t>
            </a:r>
            <a:fld id="{53240C58-373C-43C1-ADD1-3E23A3B96371}" type="slidenum">
              <a:rPr lang="nl-NL" smtClean="0"/>
              <a:pPr/>
              <a:t>2</a:t>
            </a:fld>
            <a:r>
              <a:rPr lang="nl-NL"/>
              <a:t>]</a:t>
            </a:r>
            <a:endParaRPr lang="nl-NL" dirty="0"/>
          </a:p>
        </p:txBody>
      </p:sp>
      <p:sp>
        <p:nvSpPr>
          <p:cNvPr id="5" name="Rectangle 4">
            <a:extLst>
              <a:ext uri="{FF2B5EF4-FFF2-40B4-BE49-F238E27FC236}">
                <a16:creationId xmlns:a16="http://schemas.microsoft.com/office/drawing/2014/main" id="{C25C7260-0D36-0040-AAA8-A89101EB1C97}"/>
              </a:ext>
            </a:extLst>
          </p:cNvPr>
          <p:cNvSpPr/>
          <p:nvPr/>
        </p:nvSpPr>
        <p:spPr>
          <a:xfrm>
            <a:off x="1950155" y="2248585"/>
            <a:ext cx="5243689" cy="830997"/>
          </a:xfrm>
          <a:prstGeom prst="rect">
            <a:avLst/>
          </a:prstGeom>
        </p:spPr>
        <p:txBody>
          <a:bodyPr wrap="square">
            <a:spAutoFit/>
          </a:bodyPr>
          <a:lstStyle/>
          <a:p>
            <a:pPr algn="ctr"/>
            <a:r>
              <a:rPr lang="en-GB" sz="2400" dirty="0"/>
              <a:t>Who here can give me a definition of blockchain technology?</a:t>
            </a:r>
          </a:p>
        </p:txBody>
      </p:sp>
    </p:spTree>
    <p:extLst>
      <p:ext uri="{BB962C8B-B14F-4D97-AF65-F5344CB8AC3E}">
        <p14:creationId xmlns:p14="http://schemas.microsoft.com/office/powerpoint/2010/main" val="185639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1087-5F32-A44B-B6D7-60600A5EBDCC}"/>
              </a:ext>
            </a:extLst>
          </p:cNvPr>
          <p:cNvSpPr>
            <a:spLocks noGrp="1"/>
          </p:cNvSpPr>
          <p:nvPr>
            <p:ph type="title"/>
          </p:nvPr>
        </p:nvSpPr>
        <p:spPr/>
        <p:txBody>
          <a:bodyPr/>
          <a:lstStyle/>
          <a:p>
            <a:r>
              <a:rPr lang="en-GB" dirty="0"/>
              <a:t>Proof of Work: Immutability</a:t>
            </a:r>
          </a:p>
        </p:txBody>
      </p:sp>
      <p:pic>
        <p:nvPicPr>
          <p:cNvPr id="6" name="Content Placeholder 5">
            <a:extLst>
              <a:ext uri="{FF2B5EF4-FFF2-40B4-BE49-F238E27FC236}">
                <a16:creationId xmlns:a16="http://schemas.microsoft.com/office/drawing/2014/main" id="{5D1B2606-4532-9943-B7AD-F31689CBFFD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31558" y="1085393"/>
            <a:ext cx="6480884" cy="2972713"/>
          </a:xfrm>
        </p:spPr>
      </p:pic>
      <p:sp>
        <p:nvSpPr>
          <p:cNvPr id="4" name="Slide Number Placeholder 3">
            <a:extLst>
              <a:ext uri="{FF2B5EF4-FFF2-40B4-BE49-F238E27FC236}">
                <a16:creationId xmlns:a16="http://schemas.microsoft.com/office/drawing/2014/main" id="{67E2FBCA-AE54-0643-8C5A-87991BEAA1F1}"/>
              </a:ext>
            </a:extLst>
          </p:cNvPr>
          <p:cNvSpPr>
            <a:spLocks noGrp="1"/>
          </p:cNvSpPr>
          <p:nvPr>
            <p:ph type="sldNum" sz="quarter" idx="10"/>
          </p:nvPr>
        </p:nvSpPr>
        <p:spPr/>
        <p:txBody>
          <a:bodyPr/>
          <a:lstStyle/>
          <a:p>
            <a:r>
              <a:rPr lang="nl-NL"/>
              <a:t>[</a:t>
            </a:r>
            <a:fld id="{53240C58-373C-43C1-ADD1-3E23A3B96371}" type="slidenum">
              <a:rPr lang="nl-NL" smtClean="0"/>
              <a:pPr/>
              <a:t>20</a:t>
            </a:fld>
            <a:r>
              <a:rPr lang="nl-NL"/>
              <a:t>]</a:t>
            </a:r>
            <a:endParaRPr lang="nl-NL" dirty="0"/>
          </a:p>
        </p:txBody>
      </p:sp>
    </p:spTree>
    <p:extLst>
      <p:ext uri="{BB962C8B-B14F-4D97-AF65-F5344CB8AC3E}">
        <p14:creationId xmlns:p14="http://schemas.microsoft.com/office/powerpoint/2010/main" val="2183601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1087-5F32-A44B-B6D7-60600A5EBDCC}"/>
              </a:ext>
            </a:extLst>
          </p:cNvPr>
          <p:cNvSpPr>
            <a:spLocks noGrp="1"/>
          </p:cNvSpPr>
          <p:nvPr>
            <p:ph type="title"/>
          </p:nvPr>
        </p:nvSpPr>
        <p:spPr/>
        <p:txBody>
          <a:bodyPr/>
          <a:lstStyle/>
          <a:p>
            <a:r>
              <a:rPr lang="en-GB" dirty="0"/>
              <a:t>Proof of Work: Immutability</a:t>
            </a:r>
          </a:p>
        </p:txBody>
      </p:sp>
      <p:pic>
        <p:nvPicPr>
          <p:cNvPr id="6" name="Content Placeholder 5">
            <a:extLst>
              <a:ext uri="{FF2B5EF4-FFF2-40B4-BE49-F238E27FC236}">
                <a16:creationId xmlns:a16="http://schemas.microsoft.com/office/drawing/2014/main" id="{5D1B2606-4532-9943-B7AD-F31689CBFFD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31559" y="1085393"/>
            <a:ext cx="6480881" cy="2972711"/>
          </a:xfrm>
        </p:spPr>
      </p:pic>
      <p:sp>
        <p:nvSpPr>
          <p:cNvPr id="4" name="Slide Number Placeholder 3">
            <a:extLst>
              <a:ext uri="{FF2B5EF4-FFF2-40B4-BE49-F238E27FC236}">
                <a16:creationId xmlns:a16="http://schemas.microsoft.com/office/drawing/2014/main" id="{67E2FBCA-AE54-0643-8C5A-87991BEAA1F1}"/>
              </a:ext>
            </a:extLst>
          </p:cNvPr>
          <p:cNvSpPr>
            <a:spLocks noGrp="1"/>
          </p:cNvSpPr>
          <p:nvPr>
            <p:ph type="sldNum" sz="quarter" idx="10"/>
          </p:nvPr>
        </p:nvSpPr>
        <p:spPr/>
        <p:txBody>
          <a:bodyPr/>
          <a:lstStyle/>
          <a:p>
            <a:r>
              <a:rPr lang="nl-NL"/>
              <a:t>[</a:t>
            </a:r>
            <a:fld id="{53240C58-373C-43C1-ADD1-3E23A3B96371}" type="slidenum">
              <a:rPr lang="nl-NL" smtClean="0"/>
              <a:pPr/>
              <a:t>21</a:t>
            </a:fld>
            <a:r>
              <a:rPr lang="nl-NL"/>
              <a:t>]</a:t>
            </a:r>
            <a:endParaRPr lang="nl-NL" dirty="0"/>
          </a:p>
        </p:txBody>
      </p:sp>
    </p:spTree>
    <p:extLst>
      <p:ext uri="{BB962C8B-B14F-4D97-AF65-F5344CB8AC3E}">
        <p14:creationId xmlns:p14="http://schemas.microsoft.com/office/powerpoint/2010/main" val="3006357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A1DD-5A32-0B43-BAB6-21F71F322CED}"/>
              </a:ext>
            </a:extLst>
          </p:cNvPr>
          <p:cNvSpPr>
            <a:spLocks noGrp="1"/>
          </p:cNvSpPr>
          <p:nvPr>
            <p:ph type="title"/>
          </p:nvPr>
        </p:nvSpPr>
        <p:spPr/>
        <p:txBody>
          <a:bodyPr/>
          <a:lstStyle/>
          <a:p>
            <a:r>
              <a:rPr lang="en-GB" dirty="0"/>
              <a:t>Proof-of-Work: Consequences</a:t>
            </a:r>
          </a:p>
        </p:txBody>
      </p:sp>
      <p:sp>
        <p:nvSpPr>
          <p:cNvPr id="3" name="Content Placeholder 2">
            <a:extLst>
              <a:ext uri="{FF2B5EF4-FFF2-40B4-BE49-F238E27FC236}">
                <a16:creationId xmlns:a16="http://schemas.microsoft.com/office/drawing/2014/main" id="{D1077F34-D0DA-4D4B-B690-0E08616A61FA}"/>
              </a:ext>
            </a:extLst>
          </p:cNvPr>
          <p:cNvSpPr>
            <a:spLocks noGrp="1"/>
          </p:cNvSpPr>
          <p:nvPr>
            <p:ph idx="1"/>
          </p:nvPr>
        </p:nvSpPr>
        <p:spPr/>
        <p:txBody>
          <a:bodyPr/>
          <a:lstStyle/>
          <a:p>
            <a:r>
              <a:rPr lang="en-GB" dirty="0"/>
              <a:t>Changing something in one block, means having to re-mine </a:t>
            </a:r>
            <a:r>
              <a:rPr lang="en-GB" b="1" dirty="0"/>
              <a:t>all subsequent blocks.</a:t>
            </a:r>
          </a:p>
          <a:p>
            <a:r>
              <a:rPr lang="en-GB" dirty="0"/>
              <a:t>This is practically impossible, </a:t>
            </a:r>
            <a:r>
              <a:rPr lang="en-GB" b="1" dirty="0"/>
              <a:t>unless?</a:t>
            </a:r>
          </a:p>
          <a:p>
            <a:endParaRPr lang="en-GB" b="1" dirty="0"/>
          </a:p>
          <a:p>
            <a:pPr marL="0" indent="0" algn="ctr">
              <a:buNone/>
            </a:pPr>
            <a:r>
              <a:rPr lang="en-GB" b="1" dirty="0"/>
              <a:t>If you can mine faster than all other miners combined, you can change the past in a blockchain</a:t>
            </a:r>
          </a:p>
          <a:p>
            <a:pPr marL="0" indent="0" algn="ctr">
              <a:buNone/>
            </a:pPr>
            <a:endParaRPr lang="en-GB" b="1" dirty="0"/>
          </a:p>
          <a:p>
            <a:pPr marL="0" indent="0" algn="ctr">
              <a:buNone/>
            </a:pPr>
            <a:r>
              <a:rPr lang="en-GB" b="1" dirty="0"/>
              <a:t>This is known as a </a:t>
            </a:r>
            <a:r>
              <a:rPr lang="en-GB" b="1" dirty="0">
                <a:solidFill>
                  <a:srgbClr val="0070C0"/>
                </a:solidFill>
                <a:hlinkClick r:id="rId3">
                  <a:extLst>
                    <a:ext uri="{A12FA001-AC4F-418D-AE19-62706E023703}">
                      <ahyp:hlinkClr xmlns:ahyp="http://schemas.microsoft.com/office/drawing/2018/hyperlinkcolor" val="tx"/>
                    </a:ext>
                  </a:extLst>
                </a:hlinkClick>
              </a:rPr>
              <a:t>51% attack</a:t>
            </a:r>
            <a:endParaRPr lang="en-GB" dirty="0">
              <a:solidFill>
                <a:srgbClr val="0070C0"/>
              </a:solidFill>
            </a:endParaRPr>
          </a:p>
        </p:txBody>
      </p:sp>
      <p:sp>
        <p:nvSpPr>
          <p:cNvPr id="4" name="Slide Number Placeholder 3">
            <a:extLst>
              <a:ext uri="{FF2B5EF4-FFF2-40B4-BE49-F238E27FC236}">
                <a16:creationId xmlns:a16="http://schemas.microsoft.com/office/drawing/2014/main" id="{BAB4D9B2-9E17-F645-B3E1-8AE1BB54098C}"/>
              </a:ext>
            </a:extLst>
          </p:cNvPr>
          <p:cNvSpPr>
            <a:spLocks noGrp="1"/>
          </p:cNvSpPr>
          <p:nvPr>
            <p:ph type="sldNum" sz="quarter" idx="10"/>
          </p:nvPr>
        </p:nvSpPr>
        <p:spPr/>
        <p:txBody>
          <a:bodyPr/>
          <a:lstStyle/>
          <a:p>
            <a:r>
              <a:rPr lang="nl-NL"/>
              <a:t>[</a:t>
            </a:r>
            <a:fld id="{53240C58-373C-43C1-ADD1-3E23A3B96371}" type="slidenum">
              <a:rPr lang="nl-NL" smtClean="0"/>
              <a:pPr/>
              <a:t>22</a:t>
            </a:fld>
            <a:r>
              <a:rPr lang="nl-NL"/>
              <a:t>]</a:t>
            </a:r>
            <a:endParaRPr lang="nl-NL" dirty="0"/>
          </a:p>
        </p:txBody>
      </p:sp>
    </p:spTree>
    <p:extLst>
      <p:ext uri="{BB962C8B-B14F-4D97-AF65-F5344CB8AC3E}">
        <p14:creationId xmlns:p14="http://schemas.microsoft.com/office/powerpoint/2010/main" val="10179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96ED-BDA8-D64D-8177-DFFA0A04D21A}"/>
              </a:ext>
            </a:extLst>
          </p:cNvPr>
          <p:cNvSpPr>
            <a:spLocks noGrp="1"/>
          </p:cNvSpPr>
          <p:nvPr>
            <p:ph type="title"/>
          </p:nvPr>
        </p:nvSpPr>
        <p:spPr/>
        <p:txBody>
          <a:bodyPr/>
          <a:lstStyle/>
          <a:p>
            <a:r>
              <a:rPr lang="en-GB" dirty="0"/>
              <a:t>Proof of Stake</a:t>
            </a:r>
          </a:p>
        </p:txBody>
      </p:sp>
      <p:sp>
        <p:nvSpPr>
          <p:cNvPr id="3" name="Content Placeholder 2">
            <a:extLst>
              <a:ext uri="{FF2B5EF4-FFF2-40B4-BE49-F238E27FC236}">
                <a16:creationId xmlns:a16="http://schemas.microsoft.com/office/drawing/2014/main" id="{58FC3204-F800-094A-9BCE-0E756CEF2ED8}"/>
              </a:ext>
            </a:extLst>
          </p:cNvPr>
          <p:cNvSpPr>
            <a:spLocks noGrp="1"/>
          </p:cNvSpPr>
          <p:nvPr>
            <p:ph idx="1"/>
          </p:nvPr>
        </p:nvSpPr>
        <p:spPr/>
        <p:txBody>
          <a:bodyPr/>
          <a:lstStyle/>
          <a:p>
            <a:r>
              <a:rPr lang="en-GB" dirty="0"/>
              <a:t>You lock cryptocurrency, your chance to add a block is proportional to your stake compared to total stake.</a:t>
            </a:r>
          </a:p>
          <a:p>
            <a:r>
              <a:rPr lang="en-GB" dirty="0"/>
              <a:t>The “real world” investment is cryptocurrency from the chain. Is this a real-world investment?</a:t>
            </a:r>
          </a:p>
          <a:p>
            <a:r>
              <a:rPr lang="en-GB" dirty="0"/>
              <a:t>Every time a block is mined the miners randomly assign a next person or group of persons.</a:t>
            </a:r>
          </a:p>
          <a:p>
            <a:r>
              <a:rPr lang="en-GB" dirty="0"/>
              <a:t>Solves the scalability and energy problems!</a:t>
            </a:r>
          </a:p>
          <a:p>
            <a:r>
              <a:rPr lang="en-GB" dirty="0"/>
              <a:t>Not really being used in practice yet.</a:t>
            </a:r>
          </a:p>
        </p:txBody>
      </p:sp>
      <p:sp>
        <p:nvSpPr>
          <p:cNvPr id="4" name="Slide Number Placeholder 3">
            <a:extLst>
              <a:ext uri="{FF2B5EF4-FFF2-40B4-BE49-F238E27FC236}">
                <a16:creationId xmlns:a16="http://schemas.microsoft.com/office/drawing/2014/main" id="{2E0E7798-29F8-FF4E-A3A5-4B4B3E8CCE1E}"/>
              </a:ext>
            </a:extLst>
          </p:cNvPr>
          <p:cNvSpPr>
            <a:spLocks noGrp="1"/>
          </p:cNvSpPr>
          <p:nvPr>
            <p:ph type="sldNum" sz="quarter" idx="10"/>
          </p:nvPr>
        </p:nvSpPr>
        <p:spPr/>
        <p:txBody>
          <a:bodyPr/>
          <a:lstStyle/>
          <a:p>
            <a:r>
              <a:rPr lang="nl-NL"/>
              <a:t>[</a:t>
            </a:r>
            <a:fld id="{53240C58-373C-43C1-ADD1-3E23A3B96371}" type="slidenum">
              <a:rPr lang="nl-NL" smtClean="0"/>
              <a:pPr/>
              <a:t>23</a:t>
            </a:fld>
            <a:r>
              <a:rPr lang="nl-NL"/>
              <a:t>]</a:t>
            </a:r>
            <a:endParaRPr lang="nl-NL" dirty="0"/>
          </a:p>
        </p:txBody>
      </p:sp>
    </p:spTree>
    <p:extLst>
      <p:ext uri="{BB962C8B-B14F-4D97-AF65-F5344CB8AC3E}">
        <p14:creationId xmlns:p14="http://schemas.microsoft.com/office/powerpoint/2010/main" val="295360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AAC3-8F4F-6C47-93A2-2F001CB19727}"/>
              </a:ext>
            </a:extLst>
          </p:cNvPr>
          <p:cNvSpPr>
            <a:spLocks noGrp="1"/>
          </p:cNvSpPr>
          <p:nvPr>
            <p:ph type="title"/>
          </p:nvPr>
        </p:nvSpPr>
        <p:spPr/>
        <p:txBody>
          <a:bodyPr/>
          <a:lstStyle/>
          <a:p>
            <a:r>
              <a:rPr lang="en-GB" dirty="0"/>
              <a:t>Proof of Stake: Example</a:t>
            </a:r>
          </a:p>
        </p:txBody>
      </p:sp>
      <p:pic>
        <p:nvPicPr>
          <p:cNvPr id="6" name="Content Placeholder 5">
            <a:extLst>
              <a:ext uri="{FF2B5EF4-FFF2-40B4-BE49-F238E27FC236}">
                <a16:creationId xmlns:a16="http://schemas.microsoft.com/office/drawing/2014/main" id="{CD17D5F4-D111-CF45-B1F4-B5F8B77240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4053" y="3161214"/>
            <a:ext cx="6055894" cy="534851"/>
          </a:xfrm>
        </p:spPr>
      </p:pic>
      <p:sp>
        <p:nvSpPr>
          <p:cNvPr id="4" name="Slide Number Placeholder 3">
            <a:extLst>
              <a:ext uri="{FF2B5EF4-FFF2-40B4-BE49-F238E27FC236}">
                <a16:creationId xmlns:a16="http://schemas.microsoft.com/office/drawing/2014/main" id="{F1498F58-88DA-B940-A1F8-7567BDF3C57C}"/>
              </a:ext>
            </a:extLst>
          </p:cNvPr>
          <p:cNvSpPr>
            <a:spLocks noGrp="1"/>
          </p:cNvSpPr>
          <p:nvPr>
            <p:ph type="sldNum" sz="quarter" idx="10"/>
          </p:nvPr>
        </p:nvSpPr>
        <p:spPr/>
        <p:txBody>
          <a:bodyPr/>
          <a:lstStyle/>
          <a:p>
            <a:r>
              <a:rPr lang="nl-NL"/>
              <a:t>[</a:t>
            </a:r>
            <a:fld id="{53240C58-373C-43C1-ADD1-3E23A3B96371}" type="slidenum">
              <a:rPr lang="nl-NL" smtClean="0"/>
              <a:pPr/>
              <a:t>24</a:t>
            </a:fld>
            <a:r>
              <a:rPr lang="nl-NL"/>
              <a:t>]</a:t>
            </a:r>
            <a:endParaRPr lang="nl-NL" dirty="0"/>
          </a:p>
        </p:txBody>
      </p:sp>
    </p:spTree>
    <p:extLst>
      <p:ext uri="{BB962C8B-B14F-4D97-AF65-F5344CB8AC3E}">
        <p14:creationId xmlns:p14="http://schemas.microsoft.com/office/powerpoint/2010/main" val="930572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AAC3-8F4F-6C47-93A2-2F001CB19727}"/>
              </a:ext>
            </a:extLst>
          </p:cNvPr>
          <p:cNvSpPr>
            <a:spLocks noGrp="1"/>
          </p:cNvSpPr>
          <p:nvPr>
            <p:ph type="title"/>
          </p:nvPr>
        </p:nvSpPr>
        <p:spPr/>
        <p:txBody>
          <a:bodyPr/>
          <a:lstStyle/>
          <a:p>
            <a:r>
              <a:rPr lang="en-GB" dirty="0"/>
              <a:t>Proof of Stake: Example</a:t>
            </a:r>
          </a:p>
        </p:txBody>
      </p:sp>
      <p:sp>
        <p:nvSpPr>
          <p:cNvPr id="4" name="Slide Number Placeholder 3">
            <a:extLst>
              <a:ext uri="{FF2B5EF4-FFF2-40B4-BE49-F238E27FC236}">
                <a16:creationId xmlns:a16="http://schemas.microsoft.com/office/drawing/2014/main" id="{F1498F58-88DA-B940-A1F8-7567BDF3C57C}"/>
              </a:ext>
            </a:extLst>
          </p:cNvPr>
          <p:cNvSpPr>
            <a:spLocks noGrp="1"/>
          </p:cNvSpPr>
          <p:nvPr>
            <p:ph type="sldNum" sz="quarter" idx="10"/>
          </p:nvPr>
        </p:nvSpPr>
        <p:spPr/>
        <p:txBody>
          <a:bodyPr/>
          <a:lstStyle/>
          <a:p>
            <a:r>
              <a:rPr lang="nl-NL"/>
              <a:t>[</a:t>
            </a:r>
            <a:fld id="{53240C58-373C-43C1-ADD1-3E23A3B96371}" type="slidenum">
              <a:rPr lang="nl-NL" smtClean="0"/>
              <a:pPr/>
              <a:t>25</a:t>
            </a:fld>
            <a:r>
              <a:rPr lang="nl-NL"/>
              <a:t>]</a:t>
            </a:r>
            <a:endParaRPr lang="nl-NL" dirty="0"/>
          </a:p>
        </p:txBody>
      </p:sp>
      <p:pic>
        <p:nvPicPr>
          <p:cNvPr id="7" name="Content Placeholder 5">
            <a:extLst>
              <a:ext uri="{FF2B5EF4-FFF2-40B4-BE49-F238E27FC236}">
                <a16:creationId xmlns:a16="http://schemas.microsoft.com/office/drawing/2014/main" id="{0E5D98B5-4024-A64C-AAA4-341647C15A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44053" y="1432752"/>
            <a:ext cx="6055893" cy="2277430"/>
          </a:xfrm>
          <a:prstGeom prst="rect">
            <a:avLst/>
          </a:prstGeom>
        </p:spPr>
      </p:pic>
    </p:spTree>
    <p:extLst>
      <p:ext uri="{BB962C8B-B14F-4D97-AF65-F5344CB8AC3E}">
        <p14:creationId xmlns:p14="http://schemas.microsoft.com/office/powerpoint/2010/main" val="297805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AAC3-8F4F-6C47-93A2-2F001CB19727}"/>
              </a:ext>
            </a:extLst>
          </p:cNvPr>
          <p:cNvSpPr>
            <a:spLocks noGrp="1"/>
          </p:cNvSpPr>
          <p:nvPr>
            <p:ph type="title"/>
          </p:nvPr>
        </p:nvSpPr>
        <p:spPr/>
        <p:txBody>
          <a:bodyPr/>
          <a:lstStyle/>
          <a:p>
            <a:r>
              <a:rPr lang="en-GB" dirty="0"/>
              <a:t>Proof of Stake: Example</a:t>
            </a:r>
          </a:p>
        </p:txBody>
      </p:sp>
      <p:sp>
        <p:nvSpPr>
          <p:cNvPr id="4" name="Slide Number Placeholder 3">
            <a:extLst>
              <a:ext uri="{FF2B5EF4-FFF2-40B4-BE49-F238E27FC236}">
                <a16:creationId xmlns:a16="http://schemas.microsoft.com/office/drawing/2014/main" id="{F1498F58-88DA-B940-A1F8-7567BDF3C57C}"/>
              </a:ext>
            </a:extLst>
          </p:cNvPr>
          <p:cNvSpPr>
            <a:spLocks noGrp="1"/>
          </p:cNvSpPr>
          <p:nvPr>
            <p:ph type="sldNum" sz="quarter" idx="10"/>
          </p:nvPr>
        </p:nvSpPr>
        <p:spPr/>
        <p:txBody>
          <a:bodyPr/>
          <a:lstStyle/>
          <a:p>
            <a:r>
              <a:rPr lang="nl-NL"/>
              <a:t>[</a:t>
            </a:r>
            <a:fld id="{53240C58-373C-43C1-ADD1-3E23A3B96371}" type="slidenum">
              <a:rPr lang="nl-NL" smtClean="0"/>
              <a:pPr/>
              <a:t>26</a:t>
            </a:fld>
            <a:r>
              <a:rPr lang="nl-NL"/>
              <a:t>]</a:t>
            </a:r>
            <a:endParaRPr lang="nl-NL" dirty="0"/>
          </a:p>
        </p:txBody>
      </p:sp>
      <p:pic>
        <p:nvPicPr>
          <p:cNvPr id="7" name="Content Placeholder 5">
            <a:extLst>
              <a:ext uri="{FF2B5EF4-FFF2-40B4-BE49-F238E27FC236}">
                <a16:creationId xmlns:a16="http://schemas.microsoft.com/office/drawing/2014/main" id="{0E5D98B5-4024-A64C-AAA4-341647C15A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44053" y="1432752"/>
            <a:ext cx="6055893" cy="2277429"/>
          </a:xfrm>
          <a:prstGeom prst="rect">
            <a:avLst/>
          </a:prstGeom>
        </p:spPr>
      </p:pic>
    </p:spTree>
    <p:extLst>
      <p:ext uri="{BB962C8B-B14F-4D97-AF65-F5344CB8AC3E}">
        <p14:creationId xmlns:p14="http://schemas.microsoft.com/office/powerpoint/2010/main" val="1473953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AAC3-8F4F-6C47-93A2-2F001CB19727}"/>
              </a:ext>
            </a:extLst>
          </p:cNvPr>
          <p:cNvSpPr>
            <a:spLocks noGrp="1"/>
          </p:cNvSpPr>
          <p:nvPr>
            <p:ph type="title"/>
          </p:nvPr>
        </p:nvSpPr>
        <p:spPr/>
        <p:txBody>
          <a:bodyPr/>
          <a:lstStyle/>
          <a:p>
            <a:r>
              <a:rPr lang="en-GB" dirty="0"/>
              <a:t>Proof of Stake: Example</a:t>
            </a:r>
          </a:p>
        </p:txBody>
      </p:sp>
      <p:sp>
        <p:nvSpPr>
          <p:cNvPr id="4" name="Slide Number Placeholder 3">
            <a:extLst>
              <a:ext uri="{FF2B5EF4-FFF2-40B4-BE49-F238E27FC236}">
                <a16:creationId xmlns:a16="http://schemas.microsoft.com/office/drawing/2014/main" id="{F1498F58-88DA-B940-A1F8-7567BDF3C57C}"/>
              </a:ext>
            </a:extLst>
          </p:cNvPr>
          <p:cNvSpPr>
            <a:spLocks noGrp="1"/>
          </p:cNvSpPr>
          <p:nvPr>
            <p:ph type="sldNum" sz="quarter" idx="10"/>
          </p:nvPr>
        </p:nvSpPr>
        <p:spPr/>
        <p:txBody>
          <a:bodyPr/>
          <a:lstStyle/>
          <a:p>
            <a:r>
              <a:rPr lang="nl-NL"/>
              <a:t>[</a:t>
            </a:r>
            <a:fld id="{53240C58-373C-43C1-ADD1-3E23A3B96371}" type="slidenum">
              <a:rPr lang="nl-NL" smtClean="0"/>
              <a:pPr/>
              <a:t>27</a:t>
            </a:fld>
            <a:r>
              <a:rPr lang="nl-NL"/>
              <a:t>]</a:t>
            </a:r>
            <a:endParaRPr lang="nl-NL" dirty="0"/>
          </a:p>
        </p:txBody>
      </p:sp>
      <p:pic>
        <p:nvPicPr>
          <p:cNvPr id="7" name="Content Placeholder 5">
            <a:extLst>
              <a:ext uri="{FF2B5EF4-FFF2-40B4-BE49-F238E27FC236}">
                <a16:creationId xmlns:a16="http://schemas.microsoft.com/office/drawing/2014/main" id="{0E5D98B5-4024-A64C-AAA4-341647C15A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44053" y="1432752"/>
            <a:ext cx="6055893" cy="2277429"/>
          </a:xfrm>
          <a:prstGeom prst="rect">
            <a:avLst/>
          </a:prstGeom>
        </p:spPr>
      </p:pic>
      <p:sp>
        <p:nvSpPr>
          <p:cNvPr id="3" name="TextBox 2">
            <a:extLst>
              <a:ext uri="{FF2B5EF4-FFF2-40B4-BE49-F238E27FC236}">
                <a16:creationId xmlns:a16="http://schemas.microsoft.com/office/drawing/2014/main" id="{4D7A4327-A7F7-1D42-989E-70BC73B9401C}"/>
              </a:ext>
            </a:extLst>
          </p:cNvPr>
          <p:cNvSpPr txBox="1"/>
          <p:nvPr/>
        </p:nvSpPr>
        <p:spPr>
          <a:xfrm>
            <a:off x="4860240" y="1109586"/>
            <a:ext cx="3853543" cy="646331"/>
          </a:xfrm>
          <a:prstGeom prst="rect">
            <a:avLst/>
          </a:prstGeom>
          <a:noFill/>
        </p:spPr>
        <p:txBody>
          <a:bodyPr wrap="square" rtlCol="0">
            <a:spAutoFit/>
          </a:bodyPr>
          <a:lstStyle/>
          <a:p>
            <a:r>
              <a:rPr lang="en-GB" dirty="0"/>
              <a:t>Already staked: 7000 coins</a:t>
            </a:r>
          </a:p>
          <a:p>
            <a:r>
              <a:rPr lang="en-GB" dirty="0"/>
              <a:t>Our share: 3000/(7000+300) = 30%</a:t>
            </a:r>
          </a:p>
        </p:txBody>
      </p:sp>
    </p:spTree>
    <p:extLst>
      <p:ext uri="{BB962C8B-B14F-4D97-AF65-F5344CB8AC3E}">
        <p14:creationId xmlns:p14="http://schemas.microsoft.com/office/powerpoint/2010/main" val="1535325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AAC3-8F4F-6C47-93A2-2F001CB19727}"/>
              </a:ext>
            </a:extLst>
          </p:cNvPr>
          <p:cNvSpPr>
            <a:spLocks noGrp="1"/>
          </p:cNvSpPr>
          <p:nvPr>
            <p:ph type="title"/>
          </p:nvPr>
        </p:nvSpPr>
        <p:spPr/>
        <p:txBody>
          <a:bodyPr/>
          <a:lstStyle/>
          <a:p>
            <a:r>
              <a:rPr lang="en-GB" dirty="0"/>
              <a:t>Proof of Stake: Example</a:t>
            </a:r>
          </a:p>
        </p:txBody>
      </p:sp>
      <p:sp>
        <p:nvSpPr>
          <p:cNvPr id="4" name="Slide Number Placeholder 3">
            <a:extLst>
              <a:ext uri="{FF2B5EF4-FFF2-40B4-BE49-F238E27FC236}">
                <a16:creationId xmlns:a16="http://schemas.microsoft.com/office/drawing/2014/main" id="{F1498F58-88DA-B940-A1F8-7567BDF3C57C}"/>
              </a:ext>
            </a:extLst>
          </p:cNvPr>
          <p:cNvSpPr>
            <a:spLocks noGrp="1"/>
          </p:cNvSpPr>
          <p:nvPr>
            <p:ph type="sldNum" sz="quarter" idx="10"/>
          </p:nvPr>
        </p:nvSpPr>
        <p:spPr/>
        <p:txBody>
          <a:bodyPr/>
          <a:lstStyle/>
          <a:p>
            <a:r>
              <a:rPr lang="nl-NL"/>
              <a:t>[</a:t>
            </a:r>
            <a:fld id="{53240C58-373C-43C1-ADD1-3E23A3B96371}" type="slidenum">
              <a:rPr lang="nl-NL" smtClean="0"/>
              <a:pPr/>
              <a:t>28</a:t>
            </a:fld>
            <a:r>
              <a:rPr lang="nl-NL"/>
              <a:t>]</a:t>
            </a:r>
            <a:endParaRPr lang="nl-NL" dirty="0"/>
          </a:p>
        </p:txBody>
      </p:sp>
      <p:pic>
        <p:nvPicPr>
          <p:cNvPr id="7" name="Content Placeholder 5">
            <a:extLst>
              <a:ext uri="{FF2B5EF4-FFF2-40B4-BE49-F238E27FC236}">
                <a16:creationId xmlns:a16="http://schemas.microsoft.com/office/drawing/2014/main" id="{0E5D98B5-4024-A64C-AAA4-341647C15A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44053" y="1432752"/>
            <a:ext cx="6055893" cy="2277429"/>
          </a:xfrm>
          <a:prstGeom prst="rect">
            <a:avLst/>
          </a:prstGeom>
        </p:spPr>
      </p:pic>
      <p:sp>
        <p:nvSpPr>
          <p:cNvPr id="3" name="TextBox 2">
            <a:extLst>
              <a:ext uri="{FF2B5EF4-FFF2-40B4-BE49-F238E27FC236}">
                <a16:creationId xmlns:a16="http://schemas.microsoft.com/office/drawing/2014/main" id="{4D7A4327-A7F7-1D42-989E-70BC73B9401C}"/>
              </a:ext>
            </a:extLst>
          </p:cNvPr>
          <p:cNvSpPr txBox="1"/>
          <p:nvPr/>
        </p:nvSpPr>
        <p:spPr>
          <a:xfrm>
            <a:off x="4860240" y="1109586"/>
            <a:ext cx="3853543" cy="646331"/>
          </a:xfrm>
          <a:prstGeom prst="rect">
            <a:avLst/>
          </a:prstGeom>
          <a:noFill/>
        </p:spPr>
        <p:txBody>
          <a:bodyPr wrap="square" rtlCol="0">
            <a:spAutoFit/>
          </a:bodyPr>
          <a:lstStyle/>
          <a:p>
            <a:r>
              <a:rPr lang="en-GB" dirty="0"/>
              <a:t>Already staked: 7000 coins</a:t>
            </a:r>
          </a:p>
          <a:p>
            <a:r>
              <a:rPr lang="en-GB" dirty="0"/>
              <a:t>Our share: 3000/(7000+300) = 30%</a:t>
            </a:r>
          </a:p>
        </p:txBody>
      </p:sp>
      <p:sp>
        <p:nvSpPr>
          <p:cNvPr id="5" name="Down Arrow 4">
            <a:extLst>
              <a:ext uri="{FF2B5EF4-FFF2-40B4-BE49-F238E27FC236}">
                <a16:creationId xmlns:a16="http://schemas.microsoft.com/office/drawing/2014/main" id="{88B1B6BB-D932-7C43-B8D1-F8C8566334A8}"/>
              </a:ext>
            </a:extLst>
          </p:cNvPr>
          <p:cNvSpPr/>
          <p:nvPr/>
        </p:nvSpPr>
        <p:spPr>
          <a:xfrm>
            <a:off x="5355773" y="2341163"/>
            <a:ext cx="548640" cy="7837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91772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6FAD-DB76-7D47-84E0-96A763557E6E}"/>
              </a:ext>
            </a:extLst>
          </p:cNvPr>
          <p:cNvSpPr>
            <a:spLocks noGrp="1"/>
          </p:cNvSpPr>
          <p:nvPr>
            <p:ph type="title"/>
          </p:nvPr>
        </p:nvSpPr>
        <p:spPr/>
        <p:txBody>
          <a:bodyPr/>
          <a:lstStyle/>
          <a:p>
            <a:r>
              <a:rPr lang="en-GB" dirty="0"/>
              <a:t>Forks</a:t>
            </a:r>
          </a:p>
        </p:txBody>
      </p:sp>
      <p:pic>
        <p:nvPicPr>
          <p:cNvPr id="7" name="Content Placeholder 6">
            <a:extLst>
              <a:ext uri="{FF2B5EF4-FFF2-40B4-BE49-F238E27FC236}">
                <a16:creationId xmlns:a16="http://schemas.microsoft.com/office/drawing/2014/main" id="{610664B1-10A8-4A4F-936B-95327412617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22713" y="1342076"/>
            <a:ext cx="7098574" cy="2459347"/>
          </a:xfrm>
        </p:spPr>
      </p:pic>
      <p:sp>
        <p:nvSpPr>
          <p:cNvPr id="5" name="Slide Number Placeholder 4">
            <a:extLst>
              <a:ext uri="{FF2B5EF4-FFF2-40B4-BE49-F238E27FC236}">
                <a16:creationId xmlns:a16="http://schemas.microsoft.com/office/drawing/2014/main" id="{C0500FAC-F58B-0849-88DF-341273E65CF2}"/>
              </a:ext>
            </a:extLst>
          </p:cNvPr>
          <p:cNvSpPr>
            <a:spLocks noGrp="1"/>
          </p:cNvSpPr>
          <p:nvPr>
            <p:ph type="sldNum" sz="quarter" idx="10"/>
          </p:nvPr>
        </p:nvSpPr>
        <p:spPr/>
        <p:txBody>
          <a:bodyPr/>
          <a:lstStyle/>
          <a:p>
            <a:r>
              <a:rPr lang="nl-NL"/>
              <a:t>[</a:t>
            </a:r>
            <a:fld id="{53240C58-373C-43C1-ADD1-3E23A3B96371}" type="slidenum">
              <a:rPr lang="nl-NL" smtClean="0"/>
              <a:pPr/>
              <a:t>29</a:t>
            </a:fld>
            <a:r>
              <a:rPr lang="nl-NL"/>
              <a:t>]</a:t>
            </a:r>
            <a:endParaRPr lang="nl-NL" dirty="0"/>
          </a:p>
        </p:txBody>
      </p:sp>
    </p:spTree>
    <p:extLst>
      <p:ext uri="{BB962C8B-B14F-4D97-AF65-F5344CB8AC3E}">
        <p14:creationId xmlns:p14="http://schemas.microsoft.com/office/powerpoint/2010/main" val="31192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5BF0-2A80-7B47-8136-BC3B3BFF0197}"/>
              </a:ext>
            </a:extLst>
          </p:cNvPr>
          <p:cNvSpPr>
            <a:spLocks noGrp="1"/>
          </p:cNvSpPr>
          <p:nvPr>
            <p:ph type="title"/>
          </p:nvPr>
        </p:nvSpPr>
        <p:spPr/>
        <p:txBody>
          <a:bodyPr/>
          <a:lstStyle/>
          <a:p>
            <a:r>
              <a:rPr lang="en-GB" dirty="0"/>
              <a:t>My Definition</a:t>
            </a:r>
          </a:p>
        </p:txBody>
      </p:sp>
      <p:sp>
        <p:nvSpPr>
          <p:cNvPr id="3" name="Content Placeholder 2">
            <a:extLst>
              <a:ext uri="{FF2B5EF4-FFF2-40B4-BE49-F238E27FC236}">
                <a16:creationId xmlns:a16="http://schemas.microsoft.com/office/drawing/2014/main" id="{0E4887F8-64FA-D347-8DED-458357C3187E}"/>
              </a:ext>
            </a:extLst>
          </p:cNvPr>
          <p:cNvSpPr>
            <a:spLocks noGrp="1"/>
          </p:cNvSpPr>
          <p:nvPr>
            <p:ph idx="1"/>
          </p:nvPr>
        </p:nvSpPr>
        <p:spPr>
          <a:xfrm>
            <a:off x="648000" y="2108118"/>
            <a:ext cx="7848000" cy="927263"/>
          </a:xfrm>
        </p:spPr>
        <p:txBody>
          <a:bodyPr>
            <a:normAutofit/>
          </a:bodyPr>
          <a:lstStyle/>
          <a:p>
            <a:pPr marL="0" indent="0" algn="ctr">
              <a:buNone/>
            </a:pPr>
            <a:r>
              <a:rPr lang="en-GB" sz="2400" dirty="0"/>
              <a:t>Blockchain is </a:t>
            </a:r>
            <a:r>
              <a:rPr lang="en-GB" sz="2400" i="1" dirty="0"/>
              <a:t>Decentralized, Distributed Ledger </a:t>
            </a:r>
            <a:r>
              <a:rPr lang="en-GB" sz="2400" dirty="0"/>
              <a:t>Technology (DDLT)</a:t>
            </a:r>
          </a:p>
          <a:p>
            <a:pPr marL="0" indent="0" algn="ctr">
              <a:buNone/>
            </a:pPr>
            <a:endParaRPr lang="en-GB" sz="2400" dirty="0"/>
          </a:p>
        </p:txBody>
      </p:sp>
      <p:sp>
        <p:nvSpPr>
          <p:cNvPr id="4" name="Slide Number Placeholder 3">
            <a:extLst>
              <a:ext uri="{FF2B5EF4-FFF2-40B4-BE49-F238E27FC236}">
                <a16:creationId xmlns:a16="http://schemas.microsoft.com/office/drawing/2014/main" id="{54B86379-0D0B-2044-BD1F-096B4AC29020}"/>
              </a:ext>
            </a:extLst>
          </p:cNvPr>
          <p:cNvSpPr>
            <a:spLocks noGrp="1"/>
          </p:cNvSpPr>
          <p:nvPr>
            <p:ph type="sldNum" sz="quarter" idx="10"/>
          </p:nvPr>
        </p:nvSpPr>
        <p:spPr/>
        <p:txBody>
          <a:bodyPr/>
          <a:lstStyle/>
          <a:p>
            <a:r>
              <a:rPr lang="nl-NL"/>
              <a:t>[</a:t>
            </a:r>
            <a:fld id="{53240C58-373C-43C1-ADD1-3E23A3B96371}" type="slidenum">
              <a:rPr lang="nl-NL" smtClean="0"/>
              <a:pPr/>
              <a:t>3</a:t>
            </a:fld>
            <a:r>
              <a:rPr lang="nl-NL"/>
              <a:t>]</a:t>
            </a:r>
            <a:endParaRPr lang="nl-NL" dirty="0"/>
          </a:p>
        </p:txBody>
      </p:sp>
    </p:spTree>
    <p:extLst>
      <p:ext uri="{BB962C8B-B14F-4D97-AF65-F5344CB8AC3E}">
        <p14:creationId xmlns:p14="http://schemas.microsoft.com/office/powerpoint/2010/main" val="533916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0EB3-7359-D44C-A247-1A7182207B49}"/>
              </a:ext>
            </a:extLst>
          </p:cNvPr>
          <p:cNvSpPr>
            <a:spLocks noGrp="1"/>
          </p:cNvSpPr>
          <p:nvPr>
            <p:ph type="title"/>
          </p:nvPr>
        </p:nvSpPr>
        <p:spPr/>
        <p:txBody>
          <a:bodyPr/>
          <a:lstStyle/>
          <a:p>
            <a:r>
              <a:rPr lang="en-GB" dirty="0"/>
              <a:t>Forks</a:t>
            </a:r>
          </a:p>
        </p:txBody>
      </p:sp>
      <p:sp>
        <p:nvSpPr>
          <p:cNvPr id="3" name="Content Placeholder 2">
            <a:extLst>
              <a:ext uri="{FF2B5EF4-FFF2-40B4-BE49-F238E27FC236}">
                <a16:creationId xmlns:a16="http://schemas.microsoft.com/office/drawing/2014/main" id="{8386A0C8-ADAE-D34B-BCFE-F325B11866FB}"/>
              </a:ext>
            </a:extLst>
          </p:cNvPr>
          <p:cNvSpPr>
            <a:spLocks noGrp="1"/>
          </p:cNvSpPr>
          <p:nvPr>
            <p:ph idx="1"/>
          </p:nvPr>
        </p:nvSpPr>
        <p:spPr/>
        <p:txBody>
          <a:bodyPr/>
          <a:lstStyle/>
          <a:p>
            <a:pPr marL="0" indent="0">
              <a:buNone/>
            </a:pPr>
            <a:r>
              <a:rPr lang="en-GB" b="1" dirty="0"/>
              <a:t>Why do forks happen?</a:t>
            </a:r>
          </a:p>
          <a:p>
            <a:pPr lvl="1"/>
            <a:r>
              <a:rPr lang="en-GB" b="1" dirty="0"/>
              <a:t>Two miners create a new block at </a:t>
            </a:r>
            <a:r>
              <a:rPr lang="en-GB" b="1"/>
              <a:t>(roughly) the </a:t>
            </a:r>
            <a:r>
              <a:rPr lang="en-GB" b="1" dirty="0"/>
              <a:t>same time</a:t>
            </a:r>
          </a:p>
          <a:p>
            <a:pPr lvl="1"/>
            <a:r>
              <a:rPr lang="en-GB" b="1" dirty="0"/>
              <a:t>Some miners decide to follow a different protocol: e.g., bitcoin cash</a:t>
            </a:r>
          </a:p>
          <a:p>
            <a:pPr lvl="1"/>
            <a:r>
              <a:rPr lang="en-GB" b="1" dirty="0"/>
              <a:t>Some miners decide they want to change the “immutable” ledger: e.g., the DAO-attack</a:t>
            </a:r>
          </a:p>
        </p:txBody>
      </p:sp>
      <p:sp>
        <p:nvSpPr>
          <p:cNvPr id="4" name="Slide Number Placeholder 3">
            <a:extLst>
              <a:ext uri="{FF2B5EF4-FFF2-40B4-BE49-F238E27FC236}">
                <a16:creationId xmlns:a16="http://schemas.microsoft.com/office/drawing/2014/main" id="{804DBA6A-A57C-214A-8ABE-A5EB4333BD9D}"/>
              </a:ext>
            </a:extLst>
          </p:cNvPr>
          <p:cNvSpPr>
            <a:spLocks noGrp="1"/>
          </p:cNvSpPr>
          <p:nvPr>
            <p:ph type="sldNum" sz="quarter" idx="10"/>
          </p:nvPr>
        </p:nvSpPr>
        <p:spPr/>
        <p:txBody>
          <a:bodyPr/>
          <a:lstStyle/>
          <a:p>
            <a:r>
              <a:rPr lang="nl-NL"/>
              <a:t>[</a:t>
            </a:r>
            <a:fld id="{53240C58-373C-43C1-ADD1-3E23A3B96371}" type="slidenum">
              <a:rPr lang="nl-NL" smtClean="0"/>
              <a:pPr/>
              <a:t>30</a:t>
            </a:fld>
            <a:r>
              <a:rPr lang="nl-NL"/>
              <a:t>]</a:t>
            </a:r>
            <a:endParaRPr lang="nl-NL" dirty="0"/>
          </a:p>
        </p:txBody>
      </p:sp>
    </p:spTree>
    <p:extLst>
      <p:ext uri="{BB962C8B-B14F-4D97-AF65-F5344CB8AC3E}">
        <p14:creationId xmlns:p14="http://schemas.microsoft.com/office/powerpoint/2010/main" val="347059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FC71-E3F7-2A48-ACD1-972E26CF1628}"/>
              </a:ext>
            </a:extLst>
          </p:cNvPr>
          <p:cNvSpPr>
            <a:spLocks noGrp="1"/>
          </p:cNvSpPr>
          <p:nvPr>
            <p:ph type="title"/>
          </p:nvPr>
        </p:nvSpPr>
        <p:spPr/>
        <p:txBody>
          <a:bodyPr/>
          <a:lstStyle/>
          <a:p>
            <a:r>
              <a:rPr lang="en-GB" dirty="0"/>
              <a:t>Smart Contracts</a:t>
            </a:r>
          </a:p>
        </p:txBody>
      </p:sp>
      <p:sp>
        <p:nvSpPr>
          <p:cNvPr id="3" name="Content Placeholder 2">
            <a:extLst>
              <a:ext uri="{FF2B5EF4-FFF2-40B4-BE49-F238E27FC236}">
                <a16:creationId xmlns:a16="http://schemas.microsoft.com/office/drawing/2014/main" id="{B7B532CC-D87E-6E4C-8655-9B8505243E0D}"/>
              </a:ext>
            </a:extLst>
          </p:cNvPr>
          <p:cNvSpPr>
            <a:spLocks noGrp="1"/>
          </p:cNvSpPr>
          <p:nvPr>
            <p:ph idx="1"/>
          </p:nvPr>
        </p:nvSpPr>
        <p:spPr/>
        <p:txBody>
          <a:bodyPr/>
          <a:lstStyle/>
          <a:p>
            <a:r>
              <a:rPr lang="en-GB" dirty="0"/>
              <a:t>Remember: </a:t>
            </a:r>
            <a:r>
              <a:rPr lang="en-GB" i="1" dirty="0"/>
              <a:t>any</a:t>
            </a:r>
            <a:r>
              <a:rPr lang="en-GB" dirty="0"/>
              <a:t> data can be on the blockchain!</a:t>
            </a:r>
          </a:p>
          <a:p>
            <a:r>
              <a:rPr lang="en-GB" dirty="0"/>
              <a:t>We can put </a:t>
            </a:r>
            <a:r>
              <a:rPr lang="en-GB" i="1" dirty="0"/>
              <a:t>code</a:t>
            </a:r>
            <a:r>
              <a:rPr lang="en-GB" dirty="0"/>
              <a:t> on the blockchain.</a:t>
            </a:r>
          </a:p>
          <a:p>
            <a:endParaRPr lang="en-GB" dirty="0"/>
          </a:p>
          <a:p>
            <a:r>
              <a:rPr lang="en-GB" dirty="0"/>
              <a:t>Only need two things:</a:t>
            </a:r>
          </a:p>
          <a:p>
            <a:pPr marL="685800" lvl="1" indent="-342900">
              <a:buFont typeface="+mj-lt"/>
              <a:buAutoNum type="arabicPeriod"/>
            </a:pPr>
            <a:r>
              <a:rPr lang="en-GB" dirty="0"/>
              <a:t>Execution environment that comes with the blockchain</a:t>
            </a:r>
          </a:p>
          <a:p>
            <a:pPr marL="685800" lvl="1" indent="-342900">
              <a:buFont typeface="+mj-lt"/>
              <a:buAutoNum type="arabicPeriod"/>
            </a:pPr>
            <a:r>
              <a:rPr lang="en-GB" dirty="0"/>
              <a:t>Miners keep track of code state in addition to transactions.</a:t>
            </a:r>
          </a:p>
        </p:txBody>
      </p:sp>
      <p:sp>
        <p:nvSpPr>
          <p:cNvPr id="4" name="Slide Number Placeholder 3">
            <a:extLst>
              <a:ext uri="{FF2B5EF4-FFF2-40B4-BE49-F238E27FC236}">
                <a16:creationId xmlns:a16="http://schemas.microsoft.com/office/drawing/2014/main" id="{F187A9DA-5E99-EB4B-962B-3275729012B8}"/>
              </a:ext>
            </a:extLst>
          </p:cNvPr>
          <p:cNvSpPr>
            <a:spLocks noGrp="1"/>
          </p:cNvSpPr>
          <p:nvPr>
            <p:ph type="sldNum" sz="quarter" idx="10"/>
          </p:nvPr>
        </p:nvSpPr>
        <p:spPr/>
        <p:txBody>
          <a:bodyPr/>
          <a:lstStyle/>
          <a:p>
            <a:r>
              <a:rPr lang="nl-NL"/>
              <a:t>[</a:t>
            </a:r>
            <a:fld id="{53240C58-373C-43C1-ADD1-3E23A3B96371}" type="slidenum">
              <a:rPr lang="nl-NL" smtClean="0"/>
              <a:pPr/>
              <a:t>31</a:t>
            </a:fld>
            <a:r>
              <a:rPr lang="nl-NL"/>
              <a:t>]</a:t>
            </a:r>
            <a:endParaRPr lang="nl-NL" dirty="0"/>
          </a:p>
        </p:txBody>
      </p:sp>
    </p:spTree>
    <p:extLst>
      <p:ext uri="{BB962C8B-B14F-4D97-AF65-F5344CB8AC3E}">
        <p14:creationId xmlns:p14="http://schemas.microsoft.com/office/powerpoint/2010/main" val="2129401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8492-0DF6-684C-AAC5-B4CAE628BF26}"/>
              </a:ext>
            </a:extLst>
          </p:cNvPr>
          <p:cNvSpPr>
            <a:spLocks noGrp="1"/>
          </p:cNvSpPr>
          <p:nvPr>
            <p:ph type="title"/>
          </p:nvPr>
        </p:nvSpPr>
        <p:spPr/>
        <p:txBody>
          <a:bodyPr/>
          <a:lstStyle/>
          <a:p>
            <a:r>
              <a:rPr lang="en-GB" dirty="0"/>
              <a:t>Smart Contracts</a:t>
            </a:r>
          </a:p>
        </p:txBody>
      </p:sp>
      <p:sp>
        <p:nvSpPr>
          <p:cNvPr id="3" name="Content Placeholder 2">
            <a:extLst>
              <a:ext uri="{FF2B5EF4-FFF2-40B4-BE49-F238E27FC236}">
                <a16:creationId xmlns:a16="http://schemas.microsoft.com/office/drawing/2014/main" id="{D6D6C8B3-669D-EB4E-8032-E5F2F5F90C07}"/>
              </a:ext>
            </a:extLst>
          </p:cNvPr>
          <p:cNvSpPr>
            <a:spLocks noGrp="1"/>
          </p:cNvSpPr>
          <p:nvPr>
            <p:ph idx="1"/>
          </p:nvPr>
        </p:nvSpPr>
        <p:spPr/>
        <p:txBody>
          <a:bodyPr>
            <a:normAutofit/>
          </a:bodyPr>
          <a:lstStyle/>
          <a:p>
            <a:pPr marL="0" indent="0">
              <a:buNone/>
            </a:pPr>
            <a:r>
              <a:rPr lang="en-GB" b="1" dirty="0"/>
              <a:t>Why do we want smart contracts?</a:t>
            </a:r>
          </a:p>
          <a:p>
            <a:pPr lvl="1"/>
            <a:r>
              <a:rPr lang="en-GB" dirty="0"/>
              <a:t>Decentralized</a:t>
            </a:r>
          </a:p>
          <a:p>
            <a:pPr lvl="1"/>
            <a:r>
              <a:rPr lang="en-GB" dirty="0"/>
              <a:t>Distributed</a:t>
            </a:r>
          </a:p>
          <a:p>
            <a:pPr marL="0" indent="0">
              <a:buNone/>
            </a:pPr>
            <a:endParaRPr lang="en-GB" dirty="0"/>
          </a:p>
        </p:txBody>
      </p:sp>
      <p:sp>
        <p:nvSpPr>
          <p:cNvPr id="4" name="Slide Number Placeholder 3">
            <a:extLst>
              <a:ext uri="{FF2B5EF4-FFF2-40B4-BE49-F238E27FC236}">
                <a16:creationId xmlns:a16="http://schemas.microsoft.com/office/drawing/2014/main" id="{3B47C844-F9F1-EE48-8D16-8A5DB8514336}"/>
              </a:ext>
            </a:extLst>
          </p:cNvPr>
          <p:cNvSpPr>
            <a:spLocks noGrp="1"/>
          </p:cNvSpPr>
          <p:nvPr>
            <p:ph type="sldNum" sz="quarter" idx="10"/>
          </p:nvPr>
        </p:nvSpPr>
        <p:spPr/>
        <p:txBody>
          <a:bodyPr/>
          <a:lstStyle/>
          <a:p>
            <a:r>
              <a:rPr lang="nl-NL"/>
              <a:t>[</a:t>
            </a:r>
            <a:fld id="{53240C58-373C-43C1-ADD1-3E23A3B96371}" type="slidenum">
              <a:rPr lang="nl-NL" smtClean="0"/>
              <a:pPr/>
              <a:t>32</a:t>
            </a:fld>
            <a:r>
              <a:rPr lang="nl-NL"/>
              <a:t>]</a:t>
            </a:r>
            <a:endParaRPr lang="nl-NL" dirty="0"/>
          </a:p>
        </p:txBody>
      </p:sp>
      <p:sp>
        <p:nvSpPr>
          <p:cNvPr id="5" name="TextBox 4">
            <a:extLst>
              <a:ext uri="{FF2B5EF4-FFF2-40B4-BE49-F238E27FC236}">
                <a16:creationId xmlns:a16="http://schemas.microsoft.com/office/drawing/2014/main" id="{E1297E88-3C19-5147-9F6D-72A72C338434}"/>
              </a:ext>
            </a:extLst>
          </p:cNvPr>
          <p:cNvSpPr txBox="1"/>
          <p:nvPr/>
        </p:nvSpPr>
        <p:spPr>
          <a:xfrm>
            <a:off x="428368" y="2150076"/>
            <a:ext cx="1688756" cy="369332"/>
          </a:xfrm>
          <a:prstGeom prst="rect">
            <a:avLst/>
          </a:prstGeom>
          <a:noFill/>
        </p:spPr>
        <p:txBody>
          <a:bodyPr wrap="square" rtlCol="0">
            <a:spAutoFit/>
          </a:bodyPr>
          <a:lstStyle/>
          <a:p>
            <a:r>
              <a:rPr lang="en-GB" dirty="0"/>
              <a:t>Transparency</a:t>
            </a:r>
          </a:p>
        </p:txBody>
      </p:sp>
      <p:sp>
        <p:nvSpPr>
          <p:cNvPr id="7" name="TextBox 6">
            <a:extLst>
              <a:ext uri="{FF2B5EF4-FFF2-40B4-BE49-F238E27FC236}">
                <a16:creationId xmlns:a16="http://schemas.microsoft.com/office/drawing/2014/main" id="{A8394DEC-1169-B347-AD2B-F0A0D4EDF74B}"/>
              </a:ext>
            </a:extLst>
          </p:cNvPr>
          <p:cNvSpPr txBox="1"/>
          <p:nvPr/>
        </p:nvSpPr>
        <p:spPr>
          <a:xfrm>
            <a:off x="2891481" y="2586681"/>
            <a:ext cx="1479892" cy="369332"/>
          </a:xfrm>
          <a:prstGeom prst="rect">
            <a:avLst/>
          </a:prstGeom>
          <a:noFill/>
        </p:spPr>
        <p:txBody>
          <a:bodyPr wrap="none" rtlCol="0">
            <a:spAutoFit/>
          </a:bodyPr>
          <a:lstStyle/>
          <a:p>
            <a:r>
              <a:rPr lang="en-GB" dirty="0"/>
              <a:t>Redundancy</a:t>
            </a:r>
          </a:p>
        </p:txBody>
      </p:sp>
      <p:sp>
        <p:nvSpPr>
          <p:cNvPr id="8" name="TextBox 7">
            <a:extLst>
              <a:ext uri="{FF2B5EF4-FFF2-40B4-BE49-F238E27FC236}">
                <a16:creationId xmlns:a16="http://schemas.microsoft.com/office/drawing/2014/main" id="{3BDB1BC7-AECC-A541-937C-6D2940852C31}"/>
              </a:ext>
            </a:extLst>
          </p:cNvPr>
          <p:cNvSpPr txBox="1"/>
          <p:nvPr/>
        </p:nvSpPr>
        <p:spPr>
          <a:xfrm>
            <a:off x="4374292" y="2183027"/>
            <a:ext cx="1492781" cy="369332"/>
          </a:xfrm>
          <a:prstGeom prst="rect">
            <a:avLst/>
          </a:prstGeom>
          <a:noFill/>
        </p:spPr>
        <p:txBody>
          <a:bodyPr wrap="none" rtlCol="0">
            <a:spAutoFit/>
          </a:bodyPr>
          <a:lstStyle/>
          <a:p>
            <a:r>
              <a:rPr lang="en-GB" dirty="0"/>
              <a:t>Easy Access</a:t>
            </a:r>
          </a:p>
        </p:txBody>
      </p:sp>
      <p:sp>
        <p:nvSpPr>
          <p:cNvPr id="9" name="TextBox 8">
            <a:extLst>
              <a:ext uri="{FF2B5EF4-FFF2-40B4-BE49-F238E27FC236}">
                <a16:creationId xmlns:a16="http://schemas.microsoft.com/office/drawing/2014/main" id="{CD0CCDBC-AD67-814F-B073-CBC0EDFCE015}"/>
              </a:ext>
            </a:extLst>
          </p:cNvPr>
          <p:cNvSpPr txBox="1"/>
          <p:nvPr/>
        </p:nvSpPr>
        <p:spPr>
          <a:xfrm>
            <a:off x="1787611" y="3665838"/>
            <a:ext cx="1479892" cy="369332"/>
          </a:xfrm>
          <a:prstGeom prst="rect">
            <a:avLst/>
          </a:prstGeom>
          <a:noFill/>
        </p:spPr>
        <p:txBody>
          <a:bodyPr wrap="none" rtlCol="0">
            <a:spAutoFit/>
          </a:bodyPr>
          <a:lstStyle/>
          <a:p>
            <a:r>
              <a:rPr lang="en-GB" dirty="0"/>
              <a:t>Autonomous</a:t>
            </a:r>
          </a:p>
        </p:txBody>
      </p:sp>
      <p:sp>
        <p:nvSpPr>
          <p:cNvPr id="11" name="TextBox 10">
            <a:extLst>
              <a:ext uri="{FF2B5EF4-FFF2-40B4-BE49-F238E27FC236}">
                <a16:creationId xmlns:a16="http://schemas.microsoft.com/office/drawing/2014/main" id="{4A51E0A6-47A7-0346-93C3-20489102894F}"/>
              </a:ext>
            </a:extLst>
          </p:cNvPr>
          <p:cNvSpPr txBox="1"/>
          <p:nvPr/>
        </p:nvSpPr>
        <p:spPr>
          <a:xfrm>
            <a:off x="4860324" y="3402227"/>
            <a:ext cx="1266116" cy="369332"/>
          </a:xfrm>
          <a:prstGeom prst="rect">
            <a:avLst/>
          </a:prstGeom>
          <a:noFill/>
        </p:spPr>
        <p:txBody>
          <a:bodyPr wrap="none" rtlCol="0">
            <a:spAutoFit/>
          </a:bodyPr>
          <a:lstStyle/>
          <a:p>
            <a:r>
              <a:rPr lang="en-GB" dirty="0"/>
              <a:t>Trust(less)</a:t>
            </a:r>
          </a:p>
        </p:txBody>
      </p:sp>
      <p:sp>
        <p:nvSpPr>
          <p:cNvPr id="12" name="TextBox 11">
            <a:extLst>
              <a:ext uri="{FF2B5EF4-FFF2-40B4-BE49-F238E27FC236}">
                <a16:creationId xmlns:a16="http://schemas.microsoft.com/office/drawing/2014/main" id="{2F60AA8C-FC07-4344-BFC3-333295D84504}"/>
              </a:ext>
            </a:extLst>
          </p:cNvPr>
          <p:cNvSpPr txBox="1"/>
          <p:nvPr/>
        </p:nvSpPr>
        <p:spPr>
          <a:xfrm>
            <a:off x="6466703" y="2932670"/>
            <a:ext cx="1261884" cy="369332"/>
          </a:xfrm>
          <a:prstGeom prst="rect">
            <a:avLst/>
          </a:prstGeom>
          <a:noFill/>
        </p:spPr>
        <p:txBody>
          <a:bodyPr wrap="none" rtlCol="0">
            <a:spAutoFit/>
          </a:bodyPr>
          <a:lstStyle/>
          <a:p>
            <a:r>
              <a:rPr lang="en-GB" dirty="0"/>
              <a:t>Immutable</a:t>
            </a:r>
          </a:p>
        </p:txBody>
      </p:sp>
      <p:sp>
        <p:nvSpPr>
          <p:cNvPr id="13" name="TextBox 12">
            <a:extLst>
              <a:ext uri="{FF2B5EF4-FFF2-40B4-BE49-F238E27FC236}">
                <a16:creationId xmlns:a16="http://schemas.microsoft.com/office/drawing/2014/main" id="{544FE7D2-D51C-3D46-A9E5-3AC7C0B5860C}"/>
              </a:ext>
            </a:extLst>
          </p:cNvPr>
          <p:cNvSpPr txBox="1"/>
          <p:nvPr/>
        </p:nvSpPr>
        <p:spPr>
          <a:xfrm>
            <a:off x="6557319" y="2092411"/>
            <a:ext cx="1351652" cy="369332"/>
          </a:xfrm>
          <a:prstGeom prst="rect">
            <a:avLst/>
          </a:prstGeom>
          <a:noFill/>
        </p:spPr>
        <p:txBody>
          <a:bodyPr wrap="none" rtlCol="0">
            <a:spAutoFit/>
          </a:bodyPr>
          <a:lstStyle/>
          <a:p>
            <a:r>
              <a:rPr lang="en-GB" dirty="0"/>
              <a:t>Democratic</a:t>
            </a:r>
          </a:p>
        </p:txBody>
      </p:sp>
      <p:sp>
        <p:nvSpPr>
          <p:cNvPr id="6" name="TextBox 5">
            <a:extLst>
              <a:ext uri="{FF2B5EF4-FFF2-40B4-BE49-F238E27FC236}">
                <a16:creationId xmlns:a16="http://schemas.microsoft.com/office/drawing/2014/main" id="{8658B934-B0CA-A05B-3695-2F4228874234}"/>
              </a:ext>
            </a:extLst>
          </p:cNvPr>
          <p:cNvSpPr txBox="1"/>
          <p:nvPr/>
        </p:nvSpPr>
        <p:spPr>
          <a:xfrm>
            <a:off x="549471" y="2956013"/>
            <a:ext cx="1672253" cy="369332"/>
          </a:xfrm>
          <a:prstGeom prst="rect">
            <a:avLst/>
          </a:prstGeom>
          <a:noFill/>
        </p:spPr>
        <p:txBody>
          <a:bodyPr wrap="none" rtlCol="0">
            <a:spAutoFit/>
          </a:bodyPr>
          <a:lstStyle/>
          <a:p>
            <a:r>
              <a:rPr lang="en-GB" dirty="0">
                <a:solidFill>
                  <a:srgbClr val="FF0000"/>
                </a:solidFill>
              </a:rPr>
              <a:t>Cost reduction</a:t>
            </a:r>
            <a:endParaRPr lang="en-GB" dirty="0"/>
          </a:p>
        </p:txBody>
      </p:sp>
    </p:spTree>
    <p:extLst>
      <p:ext uri="{BB962C8B-B14F-4D97-AF65-F5344CB8AC3E}">
        <p14:creationId xmlns:p14="http://schemas.microsoft.com/office/powerpoint/2010/main" val="62674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1" grpId="0"/>
      <p:bldP spid="12" grpId="0"/>
      <p:bldP spid="13"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1965-3E56-CDE5-884A-97620D4BF664}"/>
              </a:ext>
            </a:extLst>
          </p:cNvPr>
          <p:cNvSpPr>
            <a:spLocks noGrp="1"/>
          </p:cNvSpPr>
          <p:nvPr>
            <p:ph type="title"/>
          </p:nvPr>
        </p:nvSpPr>
        <p:spPr/>
        <p:txBody>
          <a:bodyPr/>
          <a:lstStyle/>
          <a:p>
            <a:r>
              <a:rPr lang="en-GB" dirty="0"/>
              <a:t>Application: Non Fungible Tokens</a:t>
            </a:r>
          </a:p>
        </p:txBody>
      </p:sp>
      <p:sp>
        <p:nvSpPr>
          <p:cNvPr id="3" name="Content Placeholder 2">
            <a:extLst>
              <a:ext uri="{FF2B5EF4-FFF2-40B4-BE49-F238E27FC236}">
                <a16:creationId xmlns:a16="http://schemas.microsoft.com/office/drawing/2014/main" id="{77A18B39-24BC-C77E-8640-6A67721EA055}"/>
              </a:ext>
            </a:extLst>
          </p:cNvPr>
          <p:cNvSpPr>
            <a:spLocks noGrp="1"/>
          </p:cNvSpPr>
          <p:nvPr>
            <p:ph sz="half" idx="1"/>
          </p:nvPr>
        </p:nvSpPr>
        <p:spPr/>
        <p:txBody>
          <a:bodyPr/>
          <a:lstStyle/>
          <a:p>
            <a:r>
              <a:rPr lang="en-GB" dirty="0"/>
              <a:t>Smart contract to keep track of who claims (digital) ownership of what.</a:t>
            </a:r>
          </a:p>
          <a:p>
            <a:endParaRPr lang="en-GB" dirty="0"/>
          </a:p>
          <a:p>
            <a:r>
              <a:rPr lang="en-GB" dirty="0"/>
              <a:t>Advantages?</a:t>
            </a:r>
          </a:p>
          <a:p>
            <a:endParaRPr lang="en-GB" dirty="0"/>
          </a:p>
          <a:p>
            <a:r>
              <a:rPr lang="en-GB" dirty="0"/>
              <a:t>Disadvantages? </a:t>
            </a:r>
          </a:p>
          <a:p>
            <a:pPr lvl="1"/>
            <a:r>
              <a:rPr lang="en-GB" dirty="0"/>
              <a:t>No legal recognition!</a:t>
            </a:r>
          </a:p>
          <a:p>
            <a:pPr lvl="1"/>
            <a:r>
              <a:rPr lang="en-GB" dirty="0"/>
              <a:t>Hard to enforce ownership</a:t>
            </a:r>
          </a:p>
        </p:txBody>
      </p:sp>
      <p:pic>
        <p:nvPicPr>
          <p:cNvPr id="7" name="Content Placeholder 6" descr="Graphical user interface, application, square&#10;&#10;Description automatically generated">
            <a:extLst>
              <a:ext uri="{FF2B5EF4-FFF2-40B4-BE49-F238E27FC236}">
                <a16:creationId xmlns:a16="http://schemas.microsoft.com/office/drawing/2014/main" id="{FD8113FA-793A-1C60-A79F-8825FA2AFA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16463" y="1511052"/>
            <a:ext cx="3779837" cy="2126158"/>
          </a:xfrm>
        </p:spPr>
      </p:pic>
      <p:sp>
        <p:nvSpPr>
          <p:cNvPr id="5" name="Slide Number Placeholder 4">
            <a:extLst>
              <a:ext uri="{FF2B5EF4-FFF2-40B4-BE49-F238E27FC236}">
                <a16:creationId xmlns:a16="http://schemas.microsoft.com/office/drawing/2014/main" id="{6D1B1FF4-916F-8089-A2D0-D8E2A0AC7000}"/>
              </a:ext>
            </a:extLst>
          </p:cNvPr>
          <p:cNvSpPr>
            <a:spLocks noGrp="1"/>
          </p:cNvSpPr>
          <p:nvPr>
            <p:ph type="sldNum" sz="quarter" idx="10"/>
          </p:nvPr>
        </p:nvSpPr>
        <p:spPr/>
        <p:txBody>
          <a:bodyPr/>
          <a:lstStyle/>
          <a:p>
            <a:r>
              <a:rPr lang="nl-NL"/>
              <a:t>[</a:t>
            </a:r>
            <a:fld id="{53240C58-373C-43C1-ADD1-3E23A3B96371}" type="slidenum">
              <a:rPr lang="nl-NL" smtClean="0"/>
              <a:pPr/>
              <a:t>33</a:t>
            </a:fld>
            <a:r>
              <a:rPr lang="nl-NL"/>
              <a:t>]</a:t>
            </a:r>
            <a:endParaRPr lang="nl-NL" dirty="0"/>
          </a:p>
        </p:txBody>
      </p:sp>
      <p:sp>
        <p:nvSpPr>
          <p:cNvPr id="8" name="TextBox 7">
            <a:extLst>
              <a:ext uri="{FF2B5EF4-FFF2-40B4-BE49-F238E27FC236}">
                <a16:creationId xmlns:a16="http://schemas.microsoft.com/office/drawing/2014/main" id="{DE773626-F548-9D91-A7C6-4A3D900C1970}"/>
              </a:ext>
            </a:extLst>
          </p:cNvPr>
          <p:cNvSpPr txBox="1"/>
          <p:nvPr/>
        </p:nvSpPr>
        <p:spPr>
          <a:xfrm>
            <a:off x="4716462" y="3671383"/>
            <a:ext cx="3779837" cy="276999"/>
          </a:xfrm>
          <a:prstGeom prst="rect">
            <a:avLst/>
          </a:prstGeom>
          <a:noFill/>
        </p:spPr>
        <p:txBody>
          <a:bodyPr wrap="square" rtlCol="0">
            <a:spAutoFit/>
          </a:bodyPr>
          <a:lstStyle/>
          <a:p>
            <a:r>
              <a:rPr lang="en-GB" sz="1200" dirty="0"/>
              <a:t>©</a:t>
            </a:r>
            <a:r>
              <a:rPr lang="en-GB" sz="1200" dirty="0" err="1"/>
              <a:t>rv</a:t>
            </a:r>
            <a:endParaRPr lang="en-GB" sz="1200" dirty="0"/>
          </a:p>
        </p:txBody>
      </p:sp>
    </p:spTree>
    <p:extLst>
      <p:ext uri="{BB962C8B-B14F-4D97-AF65-F5344CB8AC3E}">
        <p14:creationId xmlns:p14="http://schemas.microsoft.com/office/powerpoint/2010/main" val="9961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9C82-DCA3-D19F-23AE-9A4A83E45F5B}"/>
              </a:ext>
            </a:extLst>
          </p:cNvPr>
          <p:cNvSpPr>
            <a:spLocks noGrp="1"/>
          </p:cNvSpPr>
          <p:nvPr>
            <p:ph type="title"/>
          </p:nvPr>
        </p:nvSpPr>
        <p:spPr/>
        <p:txBody>
          <a:bodyPr/>
          <a:lstStyle/>
          <a:p>
            <a:r>
              <a:rPr lang="en-GB" dirty="0"/>
              <a:t>Application: Data Market</a:t>
            </a:r>
          </a:p>
        </p:txBody>
      </p:sp>
      <p:sp>
        <p:nvSpPr>
          <p:cNvPr id="3" name="Content Placeholder 2">
            <a:extLst>
              <a:ext uri="{FF2B5EF4-FFF2-40B4-BE49-F238E27FC236}">
                <a16:creationId xmlns:a16="http://schemas.microsoft.com/office/drawing/2014/main" id="{217575AE-161E-87C0-9C96-A975DFC0A6B9}"/>
              </a:ext>
            </a:extLst>
          </p:cNvPr>
          <p:cNvSpPr>
            <a:spLocks noGrp="1"/>
          </p:cNvSpPr>
          <p:nvPr>
            <p:ph sz="half" idx="1"/>
          </p:nvPr>
        </p:nvSpPr>
        <p:spPr/>
        <p:txBody>
          <a:bodyPr/>
          <a:lstStyle/>
          <a:p>
            <a:r>
              <a:rPr lang="en-GB" dirty="0"/>
              <a:t>Data Providers and Data Consumers exchange data.</a:t>
            </a:r>
          </a:p>
          <a:p>
            <a:r>
              <a:rPr lang="en-GB" dirty="0"/>
              <a:t>The exchange is facilitated by a fully autonomous, smart-contract based data market.</a:t>
            </a:r>
          </a:p>
          <a:p>
            <a:endParaRPr lang="en-GB" dirty="0"/>
          </a:p>
          <a:p>
            <a:r>
              <a:rPr lang="en-GB" dirty="0"/>
              <a:t>Advantages?</a:t>
            </a:r>
          </a:p>
          <a:p>
            <a:endParaRPr lang="en-GB" dirty="0"/>
          </a:p>
          <a:p>
            <a:r>
              <a:rPr lang="en-GB" dirty="0"/>
              <a:t>Disadvantages?</a:t>
            </a:r>
          </a:p>
        </p:txBody>
      </p:sp>
      <p:pic>
        <p:nvPicPr>
          <p:cNvPr id="7" name="Content Placeholder 6">
            <a:extLst>
              <a:ext uri="{FF2B5EF4-FFF2-40B4-BE49-F238E27FC236}">
                <a16:creationId xmlns:a16="http://schemas.microsoft.com/office/drawing/2014/main" id="{FE0A95FD-A378-6C9E-3601-DFD743582CC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1231" y="1050131"/>
            <a:ext cx="3670300" cy="3048000"/>
          </a:xfrm>
        </p:spPr>
      </p:pic>
      <p:sp>
        <p:nvSpPr>
          <p:cNvPr id="5" name="Slide Number Placeholder 4">
            <a:extLst>
              <a:ext uri="{FF2B5EF4-FFF2-40B4-BE49-F238E27FC236}">
                <a16:creationId xmlns:a16="http://schemas.microsoft.com/office/drawing/2014/main" id="{B5805D0E-7CCB-B0B2-CF24-8C874F27ABE1}"/>
              </a:ext>
            </a:extLst>
          </p:cNvPr>
          <p:cNvSpPr>
            <a:spLocks noGrp="1"/>
          </p:cNvSpPr>
          <p:nvPr>
            <p:ph type="sldNum" sz="quarter" idx="10"/>
          </p:nvPr>
        </p:nvSpPr>
        <p:spPr/>
        <p:txBody>
          <a:bodyPr/>
          <a:lstStyle/>
          <a:p>
            <a:r>
              <a:rPr lang="nl-NL"/>
              <a:t>[</a:t>
            </a:r>
            <a:fld id="{53240C58-373C-43C1-ADD1-3E23A3B96371}" type="slidenum">
              <a:rPr lang="nl-NL" smtClean="0"/>
              <a:pPr/>
              <a:t>34</a:t>
            </a:fld>
            <a:r>
              <a:rPr lang="nl-NL"/>
              <a:t>]</a:t>
            </a:r>
            <a:endParaRPr lang="nl-NL" dirty="0"/>
          </a:p>
        </p:txBody>
      </p:sp>
    </p:spTree>
    <p:extLst>
      <p:ext uri="{BB962C8B-B14F-4D97-AF65-F5344CB8AC3E}">
        <p14:creationId xmlns:p14="http://schemas.microsoft.com/office/powerpoint/2010/main" val="25142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E76B-0C6B-584A-9F09-7CB5164EE97E}"/>
              </a:ext>
            </a:extLst>
          </p:cNvPr>
          <p:cNvSpPr>
            <a:spLocks noGrp="1"/>
          </p:cNvSpPr>
          <p:nvPr>
            <p:ph type="title"/>
          </p:nvPr>
        </p:nvSpPr>
        <p:spPr/>
        <p:txBody>
          <a:bodyPr/>
          <a:lstStyle/>
          <a:p>
            <a:r>
              <a:rPr lang="en-GB" dirty="0"/>
              <a:t>Application Domains</a:t>
            </a:r>
          </a:p>
        </p:txBody>
      </p:sp>
      <p:sp>
        <p:nvSpPr>
          <p:cNvPr id="3" name="Content Placeholder 2">
            <a:extLst>
              <a:ext uri="{FF2B5EF4-FFF2-40B4-BE49-F238E27FC236}">
                <a16:creationId xmlns:a16="http://schemas.microsoft.com/office/drawing/2014/main" id="{3CB3BD93-B799-8E46-BF9C-2B6FF2E81FA2}"/>
              </a:ext>
            </a:extLst>
          </p:cNvPr>
          <p:cNvSpPr>
            <a:spLocks noGrp="1"/>
          </p:cNvSpPr>
          <p:nvPr>
            <p:ph idx="1"/>
          </p:nvPr>
        </p:nvSpPr>
        <p:spPr/>
        <p:txBody>
          <a:bodyPr/>
          <a:lstStyle/>
          <a:p>
            <a:pPr marL="0" indent="0">
              <a:buNone/>
            </a:pPr>
            <a:r>
              <a:rPr lang="en-GB" dirty="0"/>
              <a:t>Disclaimer: I cannot predict the future!</a:t>
            </a:r>
          </a:p>
          <a:p>
            <a:pPr marL="0" indent="0">
              <a:buNone/>
            </a:pPr>
            <a:endParaRPr lang="en-GB" dirty="0"/>
          </a:p>
          <a:p>
            <a:pPr marL="0" indent="0">
              <a:buNone/>
            </a:pPr>
            <a:r>
              <a:rPr lang="en-GB" b="1" dirty="0"/>
              <a:t>Blockchain makes sense when:</a:t>
            </a:r>
          </a:p>
          <a:p>
            <a:pPr lvl="1"/>
            <a:r>
              <a:rPr lang="en-GB" dirty="0"/>
              <a:t>You benefit from </a:t>
            </a:r>
            <a:r>
              <a:rPr lang="en-GB" i="1" dirty="0"/>
              <a:t>Decentral, Distributed </a:t>
            </a:r>
            <a:r>
              <a:rPr lang="en-GB" dirty="0"/>
              <a:t>data architectures.</a:t>
            </a:r>
          </a:p>
          <a:p>
            <a:pPr lvl="1"/>
            <a:r>
              <a:rPr lang="en-GB" dirty="0"/>
              <a:t>Multiple parties share the same infrastructure, but they don’t want to have to trust each other.</a:t>
            </a:r>
          </a:p>
          <a:p>
            <a:pPr lvl="1"/>
            <a:r>
              <a:rPr lang="en-GB" dirty="0"/>
              <a:t>Agreements can be automated</a:t>
            </a:r>
          </a:p>
          <a:p>
            <a:pPr lvl="1"/>
            <a:r>
              <a:rPr lang="en-GB" dirty="0"/>
              <a:t>The people involved understand the code / smart contracts</a:t>
            </a:r>
            <a:endParaRPr lang="en-GB" b="1" dirty="0"/>
          </a:p>
          <a:p>
            <a:pPr marL="0" indent="0">
              <a:buNone/>
            </a:pPr>
            <a:r>
              <a:rPr lang="en-GB" b="1" dirty="0"/>
              <a:t>In general Blockchain technology can be used to eliminate the need for trusted third parties</a:t>
            </a:r>
          </a:p>
          <a:p>
            <a:endParaRPr lang="en-GB" dirty="0"/>
          </a:p>
        </p:txBody>
      </p:sp>
      <p:sp>
        <p:nvSpPr>
          <p:cNvPr id="4" name="Slide Number Placeholder 3">
            <a:extLst>
              <a:ext uri="{FF2B5EF4-FFF2-40B4-BE49-F238E27FC236}">
                <a16:creationId xmlns:a16="http://schemas.microsoft.com/office/drawing/2014/main" id="{54333F34-FA79-244C-8FB0-1CBABD752A70}"/>
              </a:ext>
            </a:extLst>
          </p:cNvPr>
          <p:cNvSpPr>
            <a:spLocks noGrp="1"/>
          </p:cNvSpPr>
          <p:nvPr>
            <p:ph type="sldNum" sz="quarter" idx="10"/>
          </p:nvPr>
        </p:nvSpPr>
        <p:spPr/>
        <p:txBody>
          <a:bodyPr/>
          <a:lstStyle/>
          <a:p>
            <a:r>
              <a:rPr lang="nl-NL"/>
              <a:t>[</a:t>
            </a:r>
            <a:fld id="{53240C58-373C-43C1-ADD1-3E23A3B96371}" type="slidenum">
              <a:rPr lang="nl-NL" smtClean="0"/>
              <a:pPr/>
              <a:t>35</a:t>
            </a:fld>
            <a:r>
              <a:rPr lang="nl-NL"/>
              <a:t>]</a:t>
            </a:r>
            <a:endParaRPr lang="nl-NL" dirty="0"/>
          </a:p>
        </p:txBody>
      </p:sp>
    </p:spTree>
    <p:extLst>
      <p:ext uri="{BB962C8B-B14F-4D97-AF65-F5344CB8AC3E}">
        <p14:creationId xmlns:p14="http://schemas.microsoft.com/office/powerpoint/2010/main" val="177821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0E67-DDB6-DC39-CE7C-D56A6AA787F5}"/>
              </a:ext>
            </a:extLst>
          </p:cNvPr>
          <p:cNvSpPr>
            <a:spLocks noGrp="1"/>
          </p:cNvSpPr>
          <p:nvPr>
            <p:ph type="title"/>
          </p:nvPr>
        </p:nvSpPr>
        <p:spPr/>
        <p:txBody>
          <a:bodyPr/>
          <a:lstStyle/>
          <a:p>
            <a:r>
              <a:rPr lang="en-GB" dirty="0"/>
              <a:t>Master Thesis Proposal</a:t>
            </a:r>
          </a:p>
        </p:txBody>
      </p:sp>
      <p:sp>
        <p:nvSpPr>
          <p:cNvPr id="3" name="Content Placeholder 2">
            <a:extLst>
              <a:ext uri="{FF2B5EF4-FFF2-40B4-BE49-F238E27FC236}">
                <a16:creationId xmlns:a16="http://schemas.microsoft.com/office/drawing/2014/main" id="{001F5B1F-563F-6851-01B0-3D9B90B9DCA6}"/>
              </a:ext>
            </a:extLst>
          </p:cNvPr>
          <p:cNvSpPr>
            <a:spLocks noGrp="1"/>
          </p:cNvSpPr>
          <p:nvPr>
            <p:ph idx="1"/>
          </p:nvPr>
        </p:nvSpPr>
        <p:spPr/>
        <p:txBody>
          <a:bodyPr>
            <a:normAutofit/>
          </a:bodyPr>
          <a:lstStyle/>
          <a:p>
            <a:pPr marL="0" indent="0" algn="ctr">
              <a:buNone/>
            </a:pPr>
            <a:endParaRPr lang="en-GB" sz="2400" dirty="0"/>
          </a:p>
          <a:p>
            <a:pPr marL="0" indent="0" algn="ctr">
              <a:buNone/>
            </a:pPr>
            <a:endParaRPr lang="en-GB" sz="2400" dirty="0"/>
          </a:p>
          <a:p>
            <a:pPr marL="0" indent="0" algn="ctr">
              <a:buNone/>
            </a:pPr>
            <a:r>
              <a:rPr lang="en-GB" sz="2400" dirty="0"/>
              <a:t>Automate Data Product Monitoring </a:t>
            </a:r>
          </a:p>
          <a:p>
            <a:pPr marL="0" indent="0" algn="ctr">
              <a:buNone/>
            </a:pPr>
            <a:r>
              <a:rPr lang="en-GB" sz="2400" dirty="0"/>
              <a:t>with Smart Contracts</a:t>
            </a:r>
          </a:p>
        </p:txBody>
      </p:sp>
      <p:sp>
        <p:nvSpPr>
          <p:cNvPr id="4" name="Slide Number Placeholder 3">
            <a:extLst>
              <a:ext uri="{FF2B5EF4-FFF2-40B4-BE49-F238E27FC236}">
                <a16:creationId xmlns:a16="http://schemas.microsoft.com/office/drawing/2014/main" id="{84468C63-FFA5-A3E2-22A2-BA78AE00802A}"/>
              </a:ext>
            </a:extLst>
          </p:cNvPr>
          <p:cNvSpPr>
            <a:spLocks noGrp="1"/>
          </p:cNvSpPr>
          <p:nvPr>
            <p:ph type="sldNum" sz="quarter" idx="10"/>
          </p:nvPr>
        </p:nvSpPr>
        <p:spPr/>
        <p:txBody>
          <a:bodyPr/>
          <a:lstStyle/>
          <a:p>
            <a:r>
              <a:rPr lang="nl-NL"/>
              <a:t>[</a:t>
            </a:r>
            <a:fld id="{53240C58-373C-43C1-ADD1-3E23A3B96371}" type="slidenum">
              <a:rPr lang="nl-NL" smtClean="0"/>
              <a:pPr/>
              <a:t>36</a:t>
            </a:fld>
            <a:r>
              <a:rPr lang="nl-NL"/>
              <a:t>]</a:t>
            </a:r>
            <a:endParaRPr lang="nl-NL" dirty="0"/>
          </a:p>
        </p:txBody>
      </p:sp>
    </p:spTree>
    <p:extLst>
      <p:ext uri="{BB962C8B-B14F-4D97-AF65-F5344CB8AC3E}">
        <p14:creationId xmlns:p14="http://schemas.microsoft.com/office/powerpoint/2010/main" val="402694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E2B0-574C-E24C-876A-2AED69C67217}"/>
              </a:ext>
            </a:extLst>
          </p:cNvPr>
          <p:cNvSpPr>
            <a:spLocks noGrp="1"/>
          </p:cNvSpPr>
          <p:nvPr>
            <p:ph type="title"/>
          </p:nvPr>
        </p:nvSpPr>
        <p:spPr/>
        <p:txBody>
          <a:bodyPr/>
          <a:lstStyle/>
          <a:p>
            <a:r>
              <a:rPr lang="en-GB" dirty="0"/>
              <a:t>Application Domains: Supply Chains</a:t>
            </a:r>
          </a:p>
        </p:txBody>
      </p:sp>
      <p:pic>
        <p:nvPicPr>
          <p:cNvPr id="5" name="Online Media 4" descr="TradeLens and Blockchain Technology Supply Chain Demo">
            <a:hlinkClick r:id="" action="ppaction://media"/>
            <a:extLst>
              <a:ext uri="{FF2B5EF4-FFF2-40B4-BE49-F238E27FC236}">
                <a16:creationId xmlns:a16="http://schemas.microsoft.com/office/drawing/2014/main" id="{03FD9FE5-7087-3647-B837-90ACDBEC2A33}"/>
              </a:ext>
            </a:extLst>
          </p:cNvPr>
          <p:cNvPicPr>
            <a:picLocks noGrp="1" noRot="1" noChangeAspect="1"/>
          </p:cNvPicPr>
          <p:nvPr>
            <p:ph idx="1"/>
            <a:videoFile r:link="rId1"/>
          </p:nvPr>
        </p:nvPicPr>
        <p:blipFill>
          <a:blip r:embed="rId4"/>
          <a:stretch>
            <a:fillRect/>
          </a:stretch>
        </p:blipFill>
        <p:spPr>
          <a:xfrm>
            <a:off x="1776413" y="992188"/>
            <a:ext cx="5591175" cy="3159125"/>
          </a:xfrm>
          <a:prstGeom prst="rect">
            <a:avLst/>
          </a:prstGeom>
        </p:spPr>
      </p:pic>
      <p:sp>
        <p:nvSpPr>
          <p:cNvPr id="4" name="Slide Number Placeholder 3">
            <a:extLst>
              <a:ext uri="{FF2B5EF4-FFF2-40B4-BE49-F238E27FC236}">
                <a16:creationId xmlns:a16="http://schemas.microsoft.com/office/drawing/2014/main" id="{AC6DFC27-C54A-C442-B747-80DD444A9A77}"/>
              </a:ext>
            </a:extLst>
          </p:cNvPr>
          <p:cNvSpPr>
            <a:spLocks noGrp="1"/>
          </p:cNvSpPr>
          <p:nvPr>
            <p:ph type="sldNum" sz="quarter" idx="10"/>
          </p:nvPr>
        </p:nvSpPr>
        <p:spPr/>
        <p:txBody>
          <a:bodyPr/>
          <a:lstStyle/>
          <a:p>
            <a:r>
              <a:rPr lang="nl-NL"/>
              <a:t>[</a:t>
            </a:r>
            <a:fld id="{53240C58-373C-43C1-ADD1-3E23A3B96371}" type="slidenum">
              <a:rPr lang="nl-NL" smtClean="0"/>
              <a:pPr/>
              <a:t>37</a:t>
            </a:fld>
            <a:r>
              <a:rPr lang="nl-NL"/>
              <a:t>]</a:t>
            </a:r>
            <a:endParaRPr lang="nl-NL" dirty="0"/>
          </a:p>
        </p:txBody>
      </p:sp>
    </p:spTree>
    <p:extLst>
      <p:ext uri="{BB962C8B-B14F-4D97-AF65-F5344CB8AC3E}">
        <p14:creationId xmlns:p14="http://schemas.microsoft.com/office/powerpoint/2010/main" val="5824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E39F-6829-9C45-A7B7-BF6D931336FD}"/>
              </a:ext>
            </a:extLst>
          </p:cNvPr>
          <p:cNvSpPr>
            <a:spLocks noGrp="1"/>
          </p:cNvSpPr>
          <p:nvPr>
            <p:ph type="title"/>
          </p:nvPr>
        </p:nvSpPr>
        <p:spPr/>
        <p:txBody>
          <a:bodyPr/>
          <a:lstStyle/>
          <a:p>
            <a:r>
              <a:rPr lang="en-GB" dirty="0"/>
              <a:t>Data Markets</a:t>
            </a:r>
          </a:p>
        </p:txBody>
      </p:sp>
      <p:pic>
        <p:nvPicPr>
          <p:cNvPr id="5" name="Online Media 4" descr="Ocean Protocol">
            <a:hlinkClick r:id="" action="ppaction://media"/>
            <a:extLst>
              <a:ext uri="{FF2B5EF4-FFF2-40B4-BE49-F238E27FC236}">
                <a16:creationId xmlns:a16="http://schemas.microsoft.com/office/drawing/2014/main" id="{6DED6FD5-EE7C-B44A-9707-AA1DB9555631}"/>
              </a:ext>
            </a:extLst>
          </p:cNvPr>
          <p:cNvPicPr>
            <a:picLocks noGrp="1" noRot="1" noChangeAspect="1"/>
          </p:cNvPicPr>
          <p:nvPr>
            <p:ph idx="1"/>
            <a:videoFile r:link="rId1"/>
          </p:nvPr>
        </p:nvPicPr>
        <p:blipFill>
          <a:blip r:embed="rId4"/>
          <a:stretch>
            <a:fillRect/>
          </a:stretch>
        </p:blipFill>
        <p:spPr>
          <a:xfrm>
            <a:off x="1776413" y="992188"/>
            <a:ext cx="5591175" cy="3159125"/>
          </a:xfrm>
          <a:prstGeom prst="rect">
            <a:avLst/>
          </a:prstGeom>
        </p:spPr>
      </p:pic>
      <p:sp>
        <p:nvSpPr>
          <p:cNvPr id="4" name="Slide Number Placeholder 3">
            <a:extLst>
              <a:ext uri="{FF2B5EF4-FFF2-40B4-BE49-F238E27FC236}">
                <a16:creationId xmlns:a16="http://schemas.microsoft.com/office/drawing/2014/main" id="{5AED5F40-B125-B34D-9441-DD0D3E5F6F99}"/>
              </a:ext>
            </a:extLst>
          </p:cNvPr>
          <p:cNvSpPr>
            <a:spLocks noGrp="1"/>
          </p:cNvSpPr>
          <p:nvPr>
            <p:ph type="sldNum" sz="quarter" idx="10"/>
          </p:nvPr>
        </p:nvSpPr>
        <p:spPr/>
        <p:txBody>
          <a:bodyPr/>
          <a:lstStyle/>
          <a:p>
            <a:r>
              <a:rPr lang="nl-NL"/>
              <a:t>[</a:t>
            </a:r>
            <a:fld id="{53240C58-373C-43C1-ADD1-3E23A3B96371}" type="slidenum">
              <a:rPr lang="nl-NL" smtClean="0"/>
              <a:pPr/>
              <a:t>38</a:t>
            </a:fld>
            <a:r>
              <a:rPr lang="nl-NL"/>
              <a:t>]</a:t>
            </a:r>
            <a:endParaRPr lang="nl-NL" dirty="0"/>
          </a:p>
        </p:txBody>
      </p:sp>
    </p:spTree>
    <p:extLst>
      <p:ext uri="{BB962C8B-B14F-4D97-AF65-F5344CB8AC3E}">
        <p14:creationId xmlns:p14="http://schemas.microsoft.com/office/powerpoint/2010/main" val="55176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74BD-4E6F-7B4E-ACFD-DAA574B63BB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7AF35F5-DDB8-1F42-9ADB-F2B176107A1F}"/>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2400" dirty="0"/>
              <a:t>Thank you for listening</a:t>
            </a:r>
          </a:p>
        </p:txBody>
      </p:sp>
      <p:sp>
        <p:nvSpPr>
          <p:cNvPr id="4" name="Slide Number Placeholder 3">
            <a:extLst>
              <a:ext uri="{FF2B5EF4-FFF2-40B4-BE49-F238E27FC236}">
                <a16:creationId xmlns:a16="http://schemas.microsoft.com/office/drawing/2014/main" id="{4ED9116B-2705-B945-A1D8-9DA1201DD3C2}"/>
              </a:ext>
            </a:extLst>
          </p:cNvPr>
          <p:cNvSpPr>
            <a:spLocks noGrp="1"/>
          </p:cNvSpPr>
          <p:nvPr>
            <p:ph type="sldNum" sz="quarter" idx="10"/>
          </p:nvPr>
        </p:nvSpPr>
        <p:spPr/>
        <p:txBody>
          <a:bodyPr/>
          <a:lstStyle/>
          <a:p>
            <a:r>
              <a:rPr lang="nl-NL"/>
              <a:t>[</a:t>
            </a:r>
            <a:fld id="{53240C58-373C-43C1-ADD1-3E23A3B96371}" type="slidenum">
              <a:rPr lang="nl-NL" smtClean="0"/>
              <a:pPr/>
              <a:t>39</a:t>
            </a:fld>
            <a:r>
              <a:rPr lang="nl-NL"/>
              <a:t>]</a:t>
            </a:r>
            <a:endParaRPr lang="nl-NL" dirty="0"/>
          </a:p>
        </p:txBody>
      </p:sp>
    </p:spTree>
    <p:extLst>
      <p:ext uri="{BB962C8B-B14F-4D97-AF65-F5344CB8AC3E}">
        <p14:creationId xmlns:p14="http://schemas.microsoft.com/office/powerpoint/2010/main" val="110381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2274-450D-3342-A3A4-6268E2C8E495}"/>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E63AF2A-71C7-DB46-94AA-678863A305A4}"/>
              </a:ext>
            </a:extLst>
          </p:cNvPr>
          <p:cNvSpPr>
            <a:spLocks noGrp="1"/>
          </p:cNvSpPr>
          <p:nvPr>
            <p:ph idx="1"/>
          </p:nvPr>
        </p:nvSpPr>
        <p:spPr/>
        <p:txBody>
          <a:bodyPr/>
          <a:lstStyle/>
          <a:p>
            <a:pPr marL="342900" indent="-342900">
              <a:buAutoNum type="arabicPeriod"/>
            </a:pPr>
            <a:r>
              <a:rPr lang="en-GB" sz="2400" b="1" dirty="0"/>
              <a:t>What </a:t>
            </a:r>
            <a:r>
              <a:rPr lang="en-GB" sz="2400" dirty="0"/>
              <a:t>do these properties really mean?</a:t>
            </a:r>
            <a:endParaRPr lang="en-GB" sz="2400" b="1" dirty="0"/>
          </a:p>
          <a:p>
            <a:pPr marL="342900" indent="-342900">
              <a:buAutoNum type="arabicPeriod"/>
            </a:pPr>
            <a:r>
              <a:rPr lang="en-GB" sz="2400" b="1" dirty="0"/>
              <a:t>Why </a:t>
            </a:r>
            <a:r>
              <a:rPr lang="en-GB" sz="2400" dirty="0"/>
              <a:t>do we want these properties? (and why shouldn’t we want them?)</a:t>
            </a:r>
            <a:endParaRPr lang="en-GB" sz="2400" b="1" dirty="0"/>
          </a:p>
          <a:p>
            <a:pPr marL="342900" indent="-342900">
              <a:buAutoNum type="arabicPeriod"/>
            </a:pPr>
            <a:r>
              <a:rPr lang="en-GB" sz="2400" b="1" dirty="0"/>
              <a:t>How </a:t>
            </a:r>
            <a:r>
              <a:rPr lang="en-GB" sz="2400" dirty="0"/>
              <a:t>do we ensure these properties?</a:t>
            </a:r>
            <a:endParaRPr lang="en-GB" sz="2400" b="1" dirty="0"/>
          </a:p>
          <a:p>
            <a:pPr marL="342900" indent="-342900">
              <a:buAutoNum type="arabicPeriod"/>
            </a:pPr>
            <a:r>
              <a:rPr lang="en-GB" sz="2400" b="1" dirty="0"/>
              <a:t>When</a:t>
            </a:r>
            <a:r>
              <a:rPr lang="en-GB" sz="2400" dirty="0"/>
              <a:t> do we want to use Blockchain?</a:t>
            </a:r>
            <a:endParaRPr lang="en-GB" sz="2400" b="1" dirty="0"/>
          </a:p>
          <a:p>
            <a:pPr marL="342900" indent="-342900">
              <a:buAutoNum type="arabicPeriod"/>
            </a:pPr>
            <a:endParaRPr lang="en-GB" dirty="0"/>
          </a:p>
          <a:p>
            <a:pPr marL="342900" indent="-342900">
              <a:buAutoNum type="arabicPeriod"/>
            </a:pPr>
            <a:endParaRPr lang="en-GB" dirty="0"/>
          </a:p>
        </p:txBody>
      </p:sp>
      <p:sp>
        <p:nvSpPr>
          <p:cNvPr id="4" name="Slide Number Placeholder 3">
            <a:extLst>
              <a:ext uri="{FF2B5EF4-FFF2-40B4-BE49-F238E27FC236}">
                <a16:creationId xmlns:a16="http://schemas.microsoft.com/office/drawing/2014/main" id="{9F77CB1B-0753-0240-AC33-B2D8DF1C4764}"/>
              </a:ext>
            </a:extLst>
          </p:cNvPr>
          <p:cNvSpPr>
            <a:spLocks noGrp="1"/>
          </p:cNvSpPr>
          <p:nvPr>
            <p:ph type="sldNum" sz="quarter" idx="10"/>
          </p:nvPr>
        </p:nvSpPr>
        <p:spPr/>
        <p:txBody>
          <a:bodyPr/>
          <a:lstStyle/>
          <a:p>
            <a:r>
              <a:rPr lang="nl-NL"/>
              <a:t>[</a:t>
            </a:r>
            <a:fld id="{53240C58-373C-43C1-ADD1-3E23A3B96371}" type="slidenum">
              <a:rPr lang="nl-NL" smtClean="0"/>
              <a:pPr/>
              <a:t>4</a:t>
            </a:fld>
            <a:r>
              <a:rPr lang="nl-NL"/>
              <a:t>]</a:t>
            </a:r>
            <a:endParaRPr lang="nl-NL" dirty="0"/>
          </a:p>
        </p:txBody>
      </p:sp>
    </p:spTree>
    <p:extLst>
      <p:ext uri="{BB962C8B-B14F-4D97-AF65-F5344CB8AC3E}">
        <p14:creationId xmlns:p14="http://schemas.microsoft.com/office/powerpoint/2010/main" val="130060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1E55-B03A-6D4B-8554-2EEEA9C4AAD1}"/>
              </a:ext>
            </a:extLst>
          </p:cNvPr>
          <p:cNvSpPr>
            <a:spLocks noGrp="1"/>
          </p:cNvSpPr>
          <p:nvPr>
            <p:ph type="title"/>
          </p:nvPr>
        </p:nvSpPr>
        <p:spPr/>
        <p:txBody>
          <a:bodyPr/>
          <a:lstStyle/>
          <a:p>
            <a:r>
              <a:rPr lang="en-GB" dirty="0"/>
              <a:t>DDLT: Ledger</a:t>
            </a:r>
          </a:p>
        </p:txBody>
      </p:sp>
      <p:sp>
        <p:nvSpPr>
          <p:cNvPr id="3" name="Content Placeholder 2">
            <a:extLst>
              <a:ext uri="{FF2B5EF4-FFF2-40B4-BE49-F238E27FC236}">
                <a16:creationId xmlns:a16="http://schemas.microsoft.com/office/drawing/2014/main" id="{A8EFC7A9-35D2-8D47-B1A1-B711FDCD64E8}"/>
              </a:ext>
            </a:extLst>
          </p:cNvPr>
          <p:cNvSpPr>
            <a:spLocks noGrp="1"/>
          </p:cNvSpPr>
          <p:nvPr>
            <p:ph sz="half" idx="1"/>
          </p:nvPr>
        </p:nvSpPr>
        <p:spPr/>
        <p:txBody>
          <a:bodyPr/>
          <a:lstStyle/>
          <a:p>
            <a:endParaRPr lang="en-GB" dirty="0"/>
          </a:p>
          <a:p>
            <a:r>
              <a:rPr lang="en-GB" dirty="0"/>
              <a:t>Ordered list of mutations of balances.</a:t>
            </a:r>
          </a:p>
          <a:p>
            <a:r>
              <a:rPr lang="en-GB" dirty="0"/>
              <a:t>From, To, Amount, Value after transaction, Description, etc.</a:t>
            </a:r>
          </a:p>
          <a:p>
            <a:r>
              <a:rPr lang="en-GB" dirty="0"/>
              <a:t>Let’s look at a </a:t>
            </a:r>
            <a:r>
              <a:rPr lang="en-GB" dirty="0">
                <a:solidFill>
                  <a:srgbClr val="0070C0"/>
                </a:solidFill>
                <a:hlinkClick r:id="rId3">
                  <a:extLst>
                    <a:ext uri="{A12FA001-AC4F-418D-AE19-62706E023703}">
                      <ahyp:hlinkClr xmlns:ahyp="http://schemas.microsoft.com/office/drawing/2018/hyperlinkcolor" val="tx"/>
                    </a:ext>
                  </a:extLst>
                </a:hlinkClick>
              </a:rPr>
              <a:t>Bitcoin Transaction</a:t>
            </a:r>
            <a:endParaRPr lang="en-GB" dirty="0">
              <a:solidFill>
                <a:srgbClr val="0070C0"/>
              </a:solidFill>
            </a:endParaRPr>
          </a:p>
          <a:p>
            <a:r>
              <a:rPr lang="en-GB" dirty="0"/>
              <a:t>Blocks are ordered sets of transactions </a:t>
            </a:r>
            <a:r>
              <a:rPr lang="en-GB" dirty="0">
                <a:sym typeface="Wingdings" pitchFamily="2" charset="2"/>
              </a:rPr>
              <a:t> Blockchain</a:t>
            </a:r>
          </a:p>
          <a:p>
            <a:r>
              <a:rPr lang="en-GB" dirty="0">
                <a:sym typeface="Wingdings" pitchFamily="2" charset="2"/>
              </a:rPr>
              <a:t>A blockchain as a database.</a:t>
            </a:r>
            <a:endParaRPr lang="en-GB" dirty="0"/>
          </a:p>
          <a:p>
            <a:pPr marL="0" indent="0">
              <a:buNone/>
            </a:pPr>
            <a:endParaRPr lang="en-GB" dirty="0"/>
          </a:p>
        </p:txBody>
      </p:sp>
      <p:pic>
        <p:nvPicPr>
          <p:cNvPr id="7" name="Content Placeholder 6">
            <a:extLst>
              <a:ext uri="{FF2B5EF4-FFF2-40B4-BE49-F238E27FC236}">
                <a16:creationId xmlns:a16="http://schemas.microsoft.com/office/drawing/2014/main" id="{2244FE7E-3795-B646-B326-B09C8505812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716463" y="1319107"/>
            <a:ext cx="3779837" cy="2510048"/>
          </a:xfrm>
        </p:spPr>
      </p:pic>
      <p:sp>
        <p:nvSpPr>
          <p:cNvPr id="5" name="Slide Number Placeholder 4">
            <a:extLst>
              <a:ext uri="{FF2B5EF4-FFF2-40B4-BE49-F238E27FC236}">
                <a16:creationId xmlns:a16="http://schemas.microsoft.com/office/drawing/2014/main" id="{F46175B7-AF49-EF4C-B08A-5E3A4C55F6E3}"/>
              </a:ext>
            </a:extLst>
          </p:cNvPr>
          <p:cNvSpPr>
            <a:spLocks noGrp="1"/>
          </p:cNvSpPr>
          <p:nvPr>
            <p:ph type="sldNum" sz="quarter" idx="10"/>
          </p:nvPr>
        </p:nvSpPr>
        <p:spPr/>
        <p:txBody>
          <a:bodyPr/>
          <a:lstStyle/>
          <a:p>
            <a:r>
              <a:rPr lang="nl-NL"/>
              <a:t>[</a:t>
            </a:r>
            <a:fld id="{53240C58-373C-43C1-ADD1-3E23A3B96371}" type="slidenum">
              <a:rPr lang="nl-NL" smtClean="0"/>
              <a:pPr/>
              <a:t>5</a:t>
            </a:fld>
            <a:r>
              <a:rPr lang="nl-NL"/>
              <a:t>]</a:t>
            </a:r>
            <a:endParaRPr lang="nl-NL" dirty="0"/>
          </a:p>
        </p:txBody>
      </p:sp>
      <p:sp>
        <p:nvSpPr>
          <p:cNvPr id="9" name="TextBox 8">
            <a:extLst>
              <a:ext uri="{FF2B5EF4-FFF2-40B4-BE49-F238E27FC236}">
                <a16:creationId xmlns:a16="http://schemas.microsoft.com/office/drawing/2014/main" id="{7B14B488-94F9-234C-9985-8E977B4FE684}"/>
              </a:ext>
            </a:extLst>
          </p:cNvPr>
          <p:cNvSpPr txBox="1"/>
          <p:nvPr/>
        </p:nvSpPr>
        <p:spPr>
          <a:xfrm>
            <a:off x="4716002" y="3842666"/>
            <a:ext cx="3779837" cy="276999"/>
          </a:xfrm>
          <a:prstGeom prst="rect">
            <a:avLst/>
          </a:prstGeom>
          <a:noFill/>
        </p:spPr>
        <p:txBody>
          <a:bodyPr wrap="square" rtlCol="0">
            <a:spAutoFit/>
          </a:bodyPr>
          <a:lstStyle/>
          <a:p>
            <a:r>
              <a:rPr lang="en-GB" sz="1200" dirty="0"/>
              <a:t>Source: Investopedia</a:t>
            </a:r>
          </a:p>
        </p:txBody>
      </p:sp>
    </p:spTree>
    <p:extLst>
      <p:ext uri="{BB962C8B-B14F-4D97-AF65-F5344CB8AC3E}">
        <p14:creationId xmlns:p14="http://schemas.microsoft.com/office/powerpoint/2010/main" val="47421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A567-71F5-B441-A26C-36967A7187EB}"/>
              </a:ext>
            </a:extLst>
          </p:cNvPr>
          <p:cNvSpPr>
            <a:spLocks noGrp="1"/>
          </p:cNvSpPr>
          <p:nvPr>
            <p:ph type="title"/>
          </p:nvPr>
        </p:nvSpPr>
        <p:spPr/>
        <p:txBody>
          <a:bodyPr>
            <a:normAutofit/>
          </a:bodyPr>
          <a:lstStyle/>
          <a:p>
            <a:r>
              <a:rPr lang="en-GB" dirty="0"/>
              <a:t>DDLT: Distributed</a:t>
            </a:r>
          </a:p>
        </p:txBody>
      </p:sp>
      <p:sp>
        <p:nvSpPr>
          <p:cNvPr id="3" name="Content Placeholder 2">
            <a:extLst>
              <a:ext uri="{FF2B5EF4-FFF2-40B4-BE49-F238E27FC236}">
                <a16:creationId xmlns:a16="http://schemas.microsoft.com/office/drawing/2014/main" id="{2C5A27F5-4608-934A-8B97-A0BFBE1C703A}"/>
              </a:ext>
            </a:extLst>
          </p:cNvPr>
          <p:cNvSpPr>
            <a:spLocks noGrp="1"/>
          </p:cNvSpPr>
          <p:nvPr>
            <p:ph idx="1"/>
          </p:nvPr>
        </p:nvSpPr>
        <p:spPr/>
        <p:txBody>
          <a:bodyPr>
            <a:normAutofit/>
          </a:bodyPr>
          <a:lstStyle/>
          <a:p>
            <a:pPr marL="0" indent="0">
              <a:buNone/>
            </a:pPr>
            <a:r>
              <a:rPr lang="en-GB" b="1" dirty="0"/>
              <a:t>What does it mean?</a:t>
            </a:r>
          </a:p>
          <a:p>
            <a:pPr lvl="1"/>
            <a:r>
              <a:rPr lang="en-GB" i="1" dirty="0"/>
              <a:t>All</a:t>
            </a:r>
            <a:r>
              <a:rPr lang="en-GB" dirty="0"/>
              <a:t> the data in the ledger/blockchain is stored in </a:t>
            </a:r>
            <a:r>
              <a:rPr lang="en-GB" i="1" dirty="0">
                <a:solidFill>
                  <a:srgbClr val="0070C0"/>
                </a:solidFill>
                <a:hlinkClick r:id="rId3">
                  <a:extLst>
                    <a:ext uri="{A12FA001-AC4F-418D-AE19-62706E023703}">
                      <ahyp:hlinkClr xmlns:ahyp="http://schemas.microsoft.com/office/drawing/2018/hyperlinkcolor" val="tx"/>
                    </a:ext>
                  </a:extLst>
                </a:hlinkClick>
              </a:rPr>
              <a:t>multiple locations</a:t>
            </a:r>
            <a:r>
              <a:rPr lang="en-GB" dirty="0"/>
              <a:t>.</a:t>
            </a:r>
          </a:p>
          <a:p>
            <a:pPr marL="0" indent="0">
              <a:buNone/>
            </a:pPr>
            <a:r>
              <a:rPr lang="en-GB" b="1" dirty="0"/>
              <a:t>Why would we do this?</a:t>
            </a:r>
          </a:p>
          <a:p>
            <a:pPr lvl="1"/>
            <a:r>
              <a:rPr lang="en-GB" dirty="0"/>
              <a:t>Transparency</a:t>
            </a:r>
          </a:p>
          <a:p>
            <a:pPr lvl="1"/>
            <a:r>
              <a:rPr lang="en-GB" dirty="0"/>
              <a:t>Redundancy (immutability)</a:t>
            </a:r>
          </a:p>
          <a:p>
            <a:pPr lvl="1"/>
            <a:r>
              <a:rPr lang="en-GB" dirty="0"/>
              <a:t>Easily accessible</a:t>
            </a:r>
          </a:p>
          <a:p>
            <a:pPr marL="0" indent="0">
              <a:buNone/>
            </a:pPr>
            <a:r>
              <a:rPr lang="en-GB" b="1" dirty="0"/>
              <a:t>Why doesn’t everyone do this?</a:t>
            </a:r>
          </a:p>
          <a:p>
            <a:pPr lvl="1"/>
            <a:r>
              <a:rPr lang="en-GB" dirty="0"/>
              <a:t>All of the above!</a:t>
            </a:r>
          </a:p>
          <a:p>
            <a:pPr lvl="1"/>
            <a:r>
              <a:rPr lang="en-GB" dirty="0"/>
              <a:t>High(er) cost</a:t>
            </a:r>
          </a:p>
          <a:p>
            <a:pPr lvl="1"/>
            <a:r>
              <a:rPr lang="en-GB" dirty="0"/>
              <a:t>Necessary communication delay</a:t>
            </a:r>
          </a:p>
        </p:txBody>
      </p:sp>
      <p:sp>
        <p:nvSpPr>
          <p:cNvPr id="4" name="Slide Number Placeholder 3">
            <a:extLst>
              <a:ext uri="{FF2B5EF4-FFF2-40B4-BE49-F238E27FC236}">
                <a16:creationId xmlns:a16="http://schemas.microsoft.com/office/drawing/2014/main" id="{DC141314-DFD3-3340-9D7F-619E480ECB7E}"/>
              </a:ext>
            </a:extLst>
          </p:cNvPr>
          <p:cNvSpPr>
            <a:spLocks noGrp="1"/>
          </p:cNvSpPr>
          <p:nvPr>
            <p:ph type="sldNum" sz="quarter" idx="10"/>
          </p:nvPr>
        </p:nvSpPr>
        <p:spPr/>
        <p:txBody>
          <a:bodyPr/>
          <a:lstStyle/>
          <a:p>
            <a:r>
              <a:rPr lang="nl-NL"/>
              <a:t>[</a:t>
            </a:r>
            <a:fld id="{53240C58-373C-43C1-ADD1-3E23A3B96371}" type="slidenum">
              <a:rPr lang="nl-NL" smtClean="0"/>
              <a:pPr/>
              <a:t>6</a:t>
            </a:fld>
            <a:r>
              <a:rPr lang="nl-NL"/>
              <a:t>]</a:t>
            </a:r>
            <a:endParaRPr lang="nl-NL" dirty="0"/>
          </a:p>
        </p:txBody>
      </p:sp>
    </p:spTree>
    <p:extLst>
      <p:ext uri="{BB962C8B-B14F-4D97-AF65-F5344CB8AC3E}">
        <p14:creationId xmlns:p14="http://schemas.microsoft.com/office/powerpoint/2010/main" val="380475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B6AE-2232-AC4B-AEBF-E5646BD96A3D}"/>
              </a:ext>
            </a:extLst>
          </p:cNvPr>
          <p:cNvSpPr>
            <a:spLocks noGrp="1"/>
          </p:cNvSpPr>
          <p:nvPr>
            <p:ph type="title"/>
          </p:nvPr>
        </p:nvSpPr>
        <p:spPr/>
        <p:txBody>
          <a:bodyPr/>
          <a:lstStyle/>
          <a:p>
            <a:r>
              <a:rPr lang="en-GB" dirty="0"/>
              <a:t>DDLT: Decentralized</a:t>
            </a:r>
          </a:p>
        </p:txBody>
      </p:sp>
      <p:sp>
        <p:nvSpPr>
          <p:cNvPr id="3" name="Content Placeholder 2">
            <a:extLst>
              <a:ext uri="{FF2B5EF4-FFF2-40B4-BE49-F238E27FC236}">
                <a16:creationId xmlns:a16="http://schemas.microsoft.com/office/drawing/2014/main" id="{F5BE2123-15BC-4645-BA26-61E1B0E645E3}"/>
              </a:ext>
            </a:extLst>
          </p:cNvPr>
          <p:cNvSpPr>
            <a:spLocks noGrp="1"/>
          </p:cNvSpPr>
          <p:nvPr>
            <p:ph idx="1"/>
          </p:nvPr>
        </p:nvSpPr>
        <p:spPr/>
        <p:txBody>
          <a:bodyPr>
            <a:normAutofit fontScale="92500" lnSpcReduction="10000"/>
          </a:bodyPr>
          <a:lstStyle/>
          <a:p>
            <a:pPr marL="0" indent="0">
              <a:buNone/>
            </a:pPr>
            <a:r>
              <a:rPr lang="en-GB" b="1" dirty="0"/>
              <a:t>What does it mean?</a:t>
            </a:r>
          </a:p>
          <a:p>
            <a:r>
              <a:rPr lang="en-GB" dirty="0"/>
              <a:t>No </a:t>
            </a:r>
            <a:r>
              <a:rPr lang="en-GB" u="sng" dirty="0"/>
              <a:t>one</a:t>
            </a:r>
            <a:r>
              <a:rPr lang="en-GB" dirty="0"/>
              <a:t> entity is in charge of the ledger</a:t>
            </a:r>
          </a:p>
          <a:p>
            <a:pPr lvl="1"/>
            <a:r>
              <a:rPr lang="en-GB" dirty="0"/>
              <a:t>Adding new data and removing / changing old data</a:t>
            </a:r>
          </a:p>
          <a:p>
            <a:pPr lvl="1"/>
            <a:r>
              <a:rPr lang="en-GB" dirty="0"/>
              <a:t>We need </a:t>
            </a:r>
            <a:r>
              <a:rPr lang="en-GB" u="sng" dirty="0"/>
              <a:t>consensus</a:t>
            </a:r>
            <a:endParaRPr lang="en-GB" dirty="0"/>
          </a:p>
          <a:p>
            <a:pPr marL="0" indent="0">
              <a:buNone/>
            </a:pPr>
            <a:r>
              <a:rPr lang="en-GB" b="1" dirty="0"/>
              <a:t>Why?</a:t>
            </a:r>
          </a:p>
          <a:p>
            <a:pPr lvl="1"/>
            <a:r>
              <a:rPr lang="en-GB" dirty="0"/>
              <a:t>Autonomous – </a:t>
            </a:r>
            <a:r>
              <a:rPr lang="en-GB" dirty="0">
                <a:solidFill>
                  <a:srgbClr val="0070C0"/>
                </a:solidFill>
                <a:hlinkClick r:id="rId3">
                  <a:extLst>
                    <a:ext uri="{A12FA001-AC4F-418D-AE19-62706E023703}">
                      <ahyp:hlinkClr xmlns:ahyp="http://schemas.microsoft.com/office/drawing/2018/hyperlinkcolor" val="tx"/>
                    </a:ext>
                  </a:extLst>
                </a:hlinkClick>
              </a:rPr>
              <a:t>Example</a:t>
            </a:r>
            <a:endParaRPr lang="en-GB" dirty="0">
              <a:solidFill>
                <a:srgbClr val="0070C0"/>
              </a:solidFill>
            </a:endParaRPr>
          </a:p>
          <a:p>
            <a:pPr lvl="1"/>
            <a:r>
              <a:rPr lang="en-GB" dirty="0"/>
              <a:t>Trust(less) / Immutable – No one can change your data.</a:t>
            </a:r>
          </a:p>
          <a:p>
            <a:pPr lvl="1"/>
            <a:r>
              <a:rPr lang="en-GB" dirty="0"/>
              <a:t>Democratic</a:t>
            </a:r>
          </a:p>
          <a:p>
            <a:pPr marL="0" indent="0">
              <a:buNone/>
            </a:pPr>
            <a:r>
              <a:rPr lang="en-GB" b="1" dirty="0"/>
              <a:t>Why not?</a:t>
            </a:r>
          </a:p>
          <a:p>
            <a:pPr lvl="1"/>
            <a:r>
              <a:rPr lang="en-GB" dirty="0"/>
              <a:t>Hard to correct mistakes</a:t>
            </a:r>
          </a:p>
          <a:p>
            <a:pPr lvl="1"/>
            <a:r>
              <a:rPr lang="en-GB" dirty="0"/>
              <a:t>Necessary Delay</a:t>
            </a:r>
          </a:p>
        </p:txBody>
      </p:sp>
      <p:sp>
        <p:nvSpPr>
          <p:cNvPr id="4" name="Slide Number Placeholder 3">
            <a:extLst>
              <a:ext uri="{FF2B5EF4-FFF2-40B4-BE49-F238E27FC236}">
                <a16:creationId xmlns:a16="http://schemas.microsoft.com/office/drawing/2014/main" id="{824DA9B3-30EE-3D42-9904-FF11D3B48F57}"/>
              </a:ext>
            </a:extLst>
          </p:cNvPr>
          <p:cNvSpPr>
            <a:spLocks noGrp="1"/>
          </p:cNvSpPr>
          <p:nvPr>
            <p:ph type="sldNum" sz="quarter" idx="10"/>
          </p:nvPr>
        </p:nvSpPr>
        <p:spPr/>
        <p:txBody>
          <a:bodyPr/>
          <a:lstStyle/>
          <a:p>
            <a:r>
              <a:rPr lang="nl-NL"/>
              <a:t>[</a:t>
            </a:r>
            <a:fld id="{53240C58-373C-43C1-ADD1-3E23A3B96371}" type="slidenum">
              <a:rPr lang="nl-NL" smtClean="0"/>
              <a:pPr/>
              <a:t>7</a:t>
            </a:fld>
            <a:r>
              <a:rPr lang="nl-NL"/>
              <a:t>]</a:t>
            </a:r>
            <a:endParaRPr lang="nl-NL" dirty="0"/>
          </a:p>
        </p:txBody>
      </p:sp>
    </p:spTree>
    <p:extLst>
      <p:ext uri="{BB962C8B-B14F-4D97-AF65-F5344CB8AC3E}">
        <p14:creationId xmlns:p14="http://schemas.microsoft.com/office/powerpoint/2010/main" val="59248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0F83-CDAC-594D-9035-0DC40386FA3E}"/>
              </a:ext>
            </a:extLst>
          </p:cNvPr>
          <p:cNvSpPr>
            <a:spLocks noGrp="1"/>
          </p:cNvSpPr>
          <p:nvPr>
            <p:ph type="title"/>
          </p:nvPr>
        </p:nvSpPr>
        <p:spPr/>
        <p:txBody>
          <a:bodyPr/>
          <a:lstStyle/>
          <a:p>
            <a:r>
              <a:rPr lang="en-GB" dirty="0"/>
              <a:t>The How</a:t>
            </a:r>
          </a:p>
        </p:txBody>
      </p:sp>
      <p:sp>
        <p:nvSpPr>
          <p:cNvPr id="3" name="Content Placeholder 2">
            <a:extLst>
              <a:ext uri="{FF2B5EF4-FFF2-40B4-BE49-F238E27FC236}">
                <a16:creationId xmlns:a16="http://schemas.microsoft.com/office/drawing/2014/main" id="{5E764A1A-043F-2448-AC81-3439554309B2}"/>
              </a:ext>
            </a:extLst>
          </p:cNvPr>
          <p:cNvSpPr>
            <a:spLocks noGrp="1"/>
          </p:cNvSpPr>
          <p:nvPr>
            <p:ph sz="half" idx="1"/>
          </p:nvPr>
        </p:nvSpPr>
        <p:spPr/>
        <p:txBody>
          <a:bodyPr>
            <a:normAutofit/>
          </a:bodyPr>
          <a:lstStyle/>
          <a:p>
            <a:pPr marL="0" indent="0" algn="ctr">
              <a:buNone/>
            </a:pPr>
            <a:r>
              <a:rPr lang="en-GB" sz="2400" dirty="0"/>
              <a:t>Cryptographic encryption for accounts</a:t>
            </a:r>
          </a:p>
          <a:p>
            <a:pPr marL="0" indent="0" algn="ctr">
              <a:buNone/>
            </a:pPr>
            <a:endParaRPr lang="en-GB" sz="2400" dirty="0"/>
          </a:p>
          <a:p>
            <a:pPr marL="0" indent="0" algn="ctr">
              <a:buNone/>
            </a:pPr>
            <a:r>
              <a:rPr lang="en-GB" sz="2400" dirty="0"/>
              <a:t>(Even though everything public, only I can use my account)</a:t>
            </a:r>
          </a:p>
        </p:txBody>
      </p:sp>
      <p:sp>
        <p:nvSpPr>
          <p:cNvPr id="4" name="Content Placeholder 3">
            <a:extLst>
              <a:ext uri="{FF2B5EF4-FFF2-40B4-BE49-F238E27FC236}">
                <a16:creationId xmlns:a16="http://schemas.microsoft.com/office/drawing/2014/main" id="{15933988-BC33-6040-A7D9-4D72C3ED8343}"/>
              </a:ext>
            </a:extLst>
          </p:cNvPr>
          <p:cNvSpPr>
            <a:spLocks noGrp="1"/>
          </p:cNvSpPr>
          <p:nvPr>
            <p:ph sz="half" idx="2"/>
          </p:nvPr>
        </p:nvSpPr>
        <p:spPr/>
        <p:txBody>
          <a:bodyPr>
            <a:normAutofit/>
          </a:bodyPr>
          <a:lstStyle/>
          <a:p>
            <a:pPr marL="0" indent="0" algn="ctr">
              <a:buNone/>
            </a:pPr>
            <a:r>
              <a:rPr lang="en-GB" sz="2400" dirty="0"/>
              <a:t>The consensus protocol</a:t>
            </a:r>
          </a:p>
          <a:p>
            <a:pPr marL="0" indent="0" algn="ctr">
              <a:buNone/>
            </a:pPr>
            <a:endParaRPr lang="en-GB" sz="2400" dirty="0"/>
          </a:p>
          <a:p>
            <a:pPr marL="0" indent="0" algn="ctr">
              <a:buNone/>
            </a:pPr>
            <a:r>
              <a:rPr lang="en-GB" sz="2400" dirty="0"/>
              <a:t>(How do we ensure that everyone’s copy is the same?)</a:t>
            </a:r>
          </a:p>
        </p:txBody>
      </p:sp>
      <p:sp>
        <p:nvSpPr>
          <p:cNvPr id="5" name="Slide Number Placeholder 4">
            <a:extLst>
              <a:ext uri="{FF2B5EF4-FFF2-40B4-BE49-F238E27FC236}">
                <a16:creationId xmlns:a16="http://schemas.microsoft.com/office/drawing/2014/main" id="{EF96D570-24FB-5E40-A32D-FCF6F6942660}"/>
              </a:ext>
            </a:extLst>
          </p:cNvPr>
          <p:cNvSpPr>
            <a:spLocks noGrp="1"/>
          </p:cNvSpPr>
          <p:nvPr>
            <p:ph type="sldNum" sz="quarter" idx="10"/>
          </p:nvPr>
        </p:nvSpPr>
        <p:spPr/>
        <p:txBody>
          <a:bodyPr/>
          <a:lstStyle/>
          <a:p>
            <a:r>
              <a:rPr lang="nl-NL"/>
              <a:t>[</a:t>
            </a:r>
            <a:fld id="{53240C58-373C-43C1-ADD1-3E23A3B96371}" type="slidenum">
              <a:rPr lang="nl-NL" smtClean="0"/>
              <a:pPr/>
              <a:t>8</a:t>
            </a:fld>
            <a:r>
              <a:rPr lang="nl-NL"/>
              <a:t>]</a:t>
            </a:r>
            <a:endParaRPr lang="nl-NL" dirty="0"/>
          </a:p>
        </p:txBody>
      </p:sp>
    </p:spTree>
    <p:extLst>
      <p:ext uri="{BB962C8B-B14F-4D97-AF65-F5344CB8AC3E}">
        <p14:creationId xmlns:p14="http://schemas.microsoft.com/office/powerpoint/2010/main" val="288515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9661-4AFE-A479-BE09-CFF6E49822E6}"/>
              </a:ext>
            </a:extLst>
          </p:cNvPr>
          <p:cNvSpPr>
            <a:spLocks noGrp="1"/>
          </p:cNvSpPr>
          <p:nvPr>
            <p:ph type="title"/>
          </p:nvPr>
        </p:nvSpPr>
        <p:spPr/>
        <p:txBody>
          <a:bodyPr/>
          <a:lstStyle/>
          <a:p>
            <a:r>
              <a:rPr lang="en-GB" dirty="0"/>
              <a:t>The challenges of consensus: A thought experiment</a:t>
            </a:r>
          </a:p>
        </p:txBody>
      </p:sp>
      <p:sp>
        <p:nvSpPr>
          <p:cNvPr id="3" name="Content Placeholder 2">
            <a:extLst>
              <a:ext uri="{FF2B5EF4-FFF2-40B4-BE49-F238E27FC236}">
                <a16:creationId xmlns:a16="http://schemas.microsoft.com/office/drawing/2014/main" id="{37B922AE-4D38-0DBA-7296-DCC9DCC9ED0E}"/>
              </a:ext>
            </a:extLst>
          </p:cNvPr>
          <p:cNvSpPr>
            <a:spLocks noGrp="1"/>
          </p:cNvSpPr>
          <p:nvPr>
            <p:ph idx="1"/>
          </p:nvPr>
        </p:nvSpPr>
        <p:spPr>
          <a:xfrm>
            <a:off x="648000" y="991847"/>
            <a:ext cx="7848000" cy="2466056"/>
          </a:xfrm>
        </p:spPr>
        <p:txBody>
          <a:bodyPr>
            <a:normAutofit/>
          </a:bodyPr>
          <a:lstStyle/>
          <a:p>
            <a:r>
              <a:rPr lang="en-GB" dirty="0"/>
              <a:t>We are starting the new JADS blockchain with JADS-coin.</a:t>
            </a:r>
          </a:p>
          <a:p>
            <a:r>
              <a:rPr lang="en-GB" dirty="0"/>
              <a:t>You can earn JADS-coin by attending lectures.</a:t>
            </a:r>
          </a:p>
          <a:p>
            <a:r>
              <a:rPr lang="en-GB" dirty="0"/>
              <a:t>You can use JADS-coin to buy beer with Patterns.</a:t>
            </a:r>
          </a:p>
          <a:p>
            <a:r>
              <a:rPr lang="en-GB" dirty="0"/>
              <a:t>You can trade JADS-coin with your peers.</a:t>
            </a:r>
          </a:p>
          <a:p>
            <a:r>
              <a:rPr lang="en-GB" dirty="0"/>
              <a:t>We </a:t>
            </a:r>
            <a:r>
              <a:rPr lang="en-GB" b="1" dirty="0"/>
              <a:t>all</a:t>
            </a:r>
            <a:r>
              <a:rPr lang="en-GB" dirty="0"/>
              <a:t> keep a ledger of </a:t>
            </a:r>
            <a:r>
              <a:rPr lang="en-GB" b="1" dirty="0"/>
              <a:t>every</a:t>
            </a:r>
            <a:r>
              <a:rPr lang="en-GB" dirty="0"/>
              <a:t> transaction of JADS-coin!</a:t>
            </a:r>
          </a:p>
          <a:p>
            <a:r>
              <a:rPr lang="en-GB" dirty="0"/>
              <a:t>We can instantly broadcast our transactions to another (e.g. </a:t>
            </a:r>
            <a:r>
              <a:rPr lang="en-GB" dirty="0" err="1"/>
              <a:t>groupchat</a:t>
            </a:r>
            <a:r>
              <a:rPr lang="en-GB" dirty="0"/>
              <a:t>).</a:t>
            </a:r>
          </a:p>
        </p:txBody>
      </p:sp>
      <p:sp>
        <p:nvSpPr>
          <p:cNvPr id="4" name="Slide Number Placeholder 3">
            <a:extLst>
              <a:ext uri="{FF2B5EF4-FFF2-40B4-BE49-F238E27FC236}">
                <a16:creationId xmlns:a16="http://schemas.microsoft.com/office/drawing/2014/main" id="{CA56D5BC-18A0-48E7-640A-BA52A0666390}"/>
              </a:ext>
            </a:extLst>
          </p:cNvPr>
          <p:cNvSpPr>
            <a:spLocks noGrp="1"/>
          </p:cNvSpPr>
          <p:nvPr>
            <p:ph type="sldNum" sz="quarter" idx="10"/>
          </p:nvPr>
        </p:nvSpPr>
        <p:spPr/>
        <p:txBody>
          <a:bodyPr/>
          <a:lstStyle/>
          <a:p>
            <a:r>
              <a:rPr lang="nl-NL"/>
              <a:t>[</a:t>
            </a:r>
            <a:fld id="{53240C58-373C-43C1-ADD1-3E23A3B96371}" type="slidenum">
              <a:rPr lang="nl-NL" smtClean="0"/>
              <a:pPr/>
              <a:t>9</a:t>
            </a:fld>
            <a:r>
              <a:rPr lang="nl-NL"/>
              <a:t>]</a:t>
            </a:r>
            <a:endParaRPr lang="nl-NL" dirty="0"/>
          </a:p>
        </p:txBody>
      </p:sp>
      <p:sp>
        <p:nvSpPr>
          <p:cNvPr id="5" name="TextBox 4">
            <a:extLst>
              <a:ext uri="{FF2B5EF4-FFF2-40B4-BE49-F238E27FC236}">
                <a16:creationId xmlns:a16="http://schemas.microsoft.com/office/drawing/2014/main" id="{DE3A5F35-F7EC-170B-D4B7-BE5226A66A55}"/>
              </a:ext>
            </a:extLst>
          </p:cNvPr>
          <p:cNvSpPr txBox="1"/>
          <p:nvPr/>
        </p:nvSpPr>
        <p:spPr>
          <a:xfrm>
            <a:off x="865376" y="3720148"/>
            <a:ext cx="7413248" cy="369332"/>
          </a:xfrm>
          <a:prstGeom prst="rect">
            <a:avLst/>
          </a:prstGeom>
          <a:noFill/>
        </p:spPr>
        <p:txBody>
          <a:bodyPr wrap="none" rtlCol="0">
            <a:spAutoFit/>
          </a:bodyPr>
          <a:lstStyle/>
          <a:p>
            <a:r>
              <a:rPr lang="en-GB" dirty="0">
                <a:solidFill>
                  <a:srgbClr val="FF0000"/>
                </a:solidFill>
              </a:rPr>
              <a:t>What happens when a transaction is missing from someone’s ledger?</a:t>
            </a:r>
          </a:p>
        </p:txBody>
      </p:sp>
    </p:spTree>
    <p:extLst>
      <p:ext uri="{BB962C8B-B14F-4D97-AF65-F5344CB8AC3E}">
        <p14:creationId xmlns:p14="http://schemas.microsoft.com/office/powerpoint/2010/main" val="48958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ADS opening">
  <a:themeElements>
    <a:clrScheme name="JADS">
      <a:dk1>
        <a:sysClr val="windowText" lastClr="000000"/>
      </a:dk1>
      <a:lt1>
        <a:sysClr val="window" lastClr="FFFFFF"/>
      </a:lt1>
      <a:dk2>
        <a:srgbClr val="000000"/>
      </a:dk2>
      <a:lt2>
        <a:srgbClr val="FFFFFF"/>
      </a:lt2>
      <a:accent1>
        <a:srgbClr val="2D2D7D"/>
      </a:accent1>
      <a:accent2>
        <a:srgbClr val="823228"/>
      </a:accent2>
      <a:accent3>
        <a:srgbClr val="FAE6CB"/>
      </a:accent3>
      <a:accent4>
        <a:srgbClr val="AA9137"/>
      </a:accent4>
      <a:accent5>
        <a:srgbClr val="E18282"/>
      </a:accent5>
      <a:accent6>
        <a:srgbClr val="4B553C"/>
      </a:accent6>
      <a:hlink>
        <a:srgbClr val="000000"/>
      </a:hlink>
      <a:folHlink>
        <a:srgbClr val="000000"/>
      </a:folHlink>
    </a:clrScheme>
    <a:fontScheme name="JADS">
      <a:majorFont>
        <a:latin typeface="Arial"/>
        <a:ea typeface=""/>
        <a:cs typeface=""/>
      </a:majorFont>
      <a:minorFont>
        <a:latin typeface="Arial"/>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chain Guest Lecture" id="{47CC2B22-5C8A-8F4F-B85B-FD0CE90EA7E8}" vid="{68CE9859-6758-C54E-88CF-F430FC5AC0D1}"/>
    </a:ext>
  </a:extLst>
</a:theme>
</file>

<file path=ppt/theme/theme2.xml><?xml version="1.0" encoding="utf-8"?>
<a:theme xmlns:a="http://schemas.openxmlformats.org/drawingml/2006/main" name="JADS blauw-rood">
  <a:themeElements>
    <a:clrScheme name="JADS">
      <a:dk1>
        <a:sysClr val="windowText" lastClr="000000"/>
      </a:dk1>
      <a:lt1>
        <a:sysClr val="window" lastClr="FFFFFF"/>
      </a:lt1>
      <a:dk2>
        <a:srgbClr val="000000"/>
      </a:dk2>
      <a:lt2>
        <a:srgbClr val="FFFFFF"/>
      </a:lt2>
      <a:accent1>
        <a:srgbClr val="2D2D7D"/>
      </a:accent1>
      <a:accent2>
        <a:srgbClr val="823228"/>
      </a:accent2>
      <a:accent3>
        <a:srgbClr val="FAE6CB"/>
      </a:accent3>
      <a:accent4>
        <a:srgbClr val="AA9137"/>
      </a:accent4>
      <a:accent5>
        <a:srgbClr val="E18282"/>
      </a:accent5>
      <a:accent6>
        <a:srgbClr val="4B553C"/>
      </a:accent6>
      <a:hlink>
        <a:srgbClr val="000000"/>
      </a:hlink>
      <a:folHlink>
        <a:srgbClr val="000000"/>
      </a:folHlink>
    </a:clrScheme>
    <a:fontScheme name="JADS">
      <a:majorFont>
        <a:latin typeface="Arial"/>
        <a:ea typeface=""/>
        <a:cs typeface=""/>
      </a:majorFont>
      <a:minorFont>
        <a:latin typeface="Arial"/>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chain Guest Lecture" id="{47CC2B22-5C8A-8F4F-B85B-FD0CE90EA7E8}" vid="{8DDF46B9-3056-344F-8091-3C746AA22B59}"/>
    </a:ext>
  </a:extLst>
</a:theme>
</file>

<file path=ppt/theme/theme3.xml><?xml version="1.0" encoding="utf-8"?>
<a:theme xmlns:a="http://schemas.openxmlformats.org/drawingml/2006/main" name="JADS oranje-blauw">
  <a:themeElements>
    <a:clrScheme name="JADS">
      <a:dk1>
        <a:sysClr val="windowText" lastClr="000000"/>
      </a:dk1>
      <a:lt1>
        <a:sysClr val="window" lastClr="FFFFFF"/>
      </a:lt1>
      <a:dk2>
        <a:srgbClr val="000000"/>
      </a:dk2>
      <a:lt2>
        <a:srgbClr val="FFFFFF"/>
      </a:lt2>
      <a:accent1>
        <a:srgbClr val="2D2D7D"/>
      </a:accent1>
      <a:accent2>
        <a:srgbClr val="823228"/>
      </a:accent2>
      <a:accent3>
        <a:srgbClr val="FAE6CB"/>
      </a:accent3>
      <a:accent4>
        <a:srgbClr val="AA9137"/>
      </a:accent4>
      <a:accent5>
        <a:srgbClr val="E18282"/>
      </a:accent5>
      <a:accent6>
        <a:srgbClr val="4B553C"/>
      </a:accent6>
      <a:hlink>
        <a:srgbClr val="000000"/>
      </a:hlink>
      <a:folHlink>
        <a:srgbClr val="000000"/>
      </a:folHlink>
    </a:clrScheme>
    <a:fontScheme name="JADS">
      <a:majorFont>
        <a:latin typeface="Arial"/>
        <a:ea typeface=""/>
        <a:cs typeface=""/>
      </a:majorFont>
      <a:minorFont>
        <a:latin typeface="Arial"/>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chain Guest Lecture" id="{47CC2B22-5C8A-8F4F-B85B-FD0CE90EA7E8}" vid="{AF5A0452-8140-E44C-A021-8286B27B96D3}"/>
    </a:ext>
  </a:extLst>
</a:theme>
</file>

<file path=ppt/theme/theme4.xml><?xml version="1.0" encoding="utf-8"?>
<a:theme xmlns:a="http://schemas.openxmlformats.org/drawingml/2006/main" name="JADS mos-mint">
  <a:themeElements>
    <a:clrScheme name="JADS">
      <a:dk1>
        <a:sysClr val="windowText" lastClr="000000"/>
      </a:dk1>
      <a:lt1>
        <a:sysClr val="window" lastClr="FFFFFF"/>
      </a:lt1>
      <a:dk2>
        <a:srgbClr val="000000"/>
      </a:dk2>
      <a:lt2>
        <a:srgbClr val="FFFFFF"/>
      </a:lt2>
      <a:accent1>
        <a:srgbClr val="2D2D7D"/>
      </a:accent1>
      <a:accent2>
        <a:srgbClr val="823228"/>
      </a:accent2>
      <a:accent3>
        <a:srgbClr val="FAE6CB"/>
      </a:accent3>
      <a:accent4>
        <a:srgbClr val="AA9137"/>
      </a:accent4>
      <a:accent5>
        <a:srgbClr val="E18282"/>
      </a:accent5>
      <a:accent6>
        <a:srgbClr val="4B553C"/>
      </a:accent6>
      <a:hlink>
        <a:srgbClr val="000000"/>
      </a:hlink>
      <a:folHlink>
        <a:srgbClr val="000000"/>
      </a:folHlink>
    </a:clrScheme>
    <a:fontScheme name="JADS">
      <a:majorFont>
        <a:latin typeface="Arial"/>
        <a:ea typeface=""/>
        <a:cs typeface=""/>
      </a:majorFont>
      <a:minorFont>
        <a:latin typeface="Arial"/>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chain Guest Lecture" id="{47CC2B22-5C8A-8F4F-B85B-FD0CE90EA7E8}" vid="{697A6F84-C400-2E4C-92E0-A3535992824B}"/>
    </a:ext>
  </a:extLst>
</a:theme>
</file>

<file path=ppt/theme/theme5.xml><?xml version="1.0" encoding="utf-8"?>
<a:theme xmlns:a="http://schemas.openxmlformats.org/drawingml/2006/main" name="JADS blauw">
  <a:themeElements>
    <a:clrScheme name="JADS">
      <a:dk1>
        <a:sysClr val="windowText" lastClr="000000"/>
      </a:dk1>
      <a:lt1>
        <a:sysClr val="window" lastClr="FFFFFF"/>
      </a:lt1>
      <a:dk2>
        <a:srgbClr val="000000"/>
      </a:dk2>
      <a:lt2>
        <a:srgbClr val="FFFFFF"/>
      </a:lt2>
      <a:accent1>
        <a:srgbClr val="2D2D7D"/>
      </a:accent1>
      <a:accent2>
        <a:srgbClr val="823228"/>
      </a:accent2>
      <a:accent3>
        <a:srgbClr val="FAE6CB"/>
      </a:accent3>
      <a:accent4>
        <a:srgbClr val="AA9137"/>
      </a:accent4>
      <a:accent5>
        <a:srgbClr val="E18282"/>
      </a:accent5>
      <a:accent6>
        <a:srgbClr val="4B553C"/>
      </a:accent6>
      <a:hlink>
        <a:srgbClr val="000000"/>
      </a:hlink>
      <a:folHlink>
        <a:srgbClr val="000000"/>
      </a:folHlink>
    </a:clrScheme>
    <a:fontScheme name="JADS">
      <a:majorFont>
        <a:latin typeface="Arial"/>
        <a:ea typeface=""/>
        <a:cs typeface=""/>
      </a:majorFont>
      <a:minorFont>
        <a:latin typeface="Arial"/>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chain Guest Lecture" id="{47CC2B22-5C8A-8F4F-B85B-FD0CE90EA7E8}" vid="{7145AC21-40BC-B346-840B-D7CB9A5E187E}"/>
    </a:ext>
  </a:extLst>
</a:theme>
</file>

<file path=ppt/theme/theme6.xml><?xml version="1.0" encoding="utf-8"?>
<a:theme xmlns:a="http://schemas.openxmlformats.org/drawingml/2006/main" name="JADS rood">
  <a:themeElements>
    <a:clrScheme name="JADS">
      <a:dk1>
        <a:sysClr val="windowText" lastClr="000000"/>
      </a:dk1>
      <a:lt1>
        <a:sysClr val="window" lastClr="FFFFFF"/>
      </a:lt1>
      <a:dk2>
        <a:srgbClr val="000000"/>
      </a:dk2>
      <a:lt2>
        <a:srgbClr val="FFFFFF"/>
      </a:lt2>
      <a:accent1>
        <a:srgbClr val="2D2D7D"/>
      </a:accent1>
      <a:accent2>
        <a:srgbClr val="823228"/>
      </a:accent2>
      <a:accent3>
        <a:srgbClr val="FAE6CB"/>
      </a:accent3>
      <a:accent4>
        <a:srgbClr val="AA9137"/>
      </a:accent4>
      <a:accent5>
        <a:srgbClr val="E18282"/>
      </a:accent5>
      <a:accent6>
        <a:srgbClr val="4B553C"/>
      </a:accent6>
      <a:hlink>
        <a:srgbClr val="000000"/>
      </a:hlink>
      <a:folHlink>
        <a:srgbClr val="000000"/>
      </a:folHlink>
    </a:clrScheme>
    <a:fontScheme name="JADS">
      <a:majorFont>
        <a:latin typeface="Arial"/>
        <a:ea typeface=""/>
        <a:cs typeface=""/>
      </a:majorFont>
      <a:minorFont>
        <a:latin typeface="Arial"/>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chain Guest Lecture" id="{47CC2B22-5C8A-8F4F-B85B-FD0CE90EA7E8}" vid="{36EA87D6-0A06-A541-8FA4-8280B794BC73}"/>
    </a:ext>
  </a:extLst>
</a:theme>
</file>

<file path=ppt/theme/theme7.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JADS opening</Template>
  <TotalTime>689</TotalTime>
  <Words>2688</Words>
  <Application>Microsoft Macintosh PowerPoint</Application>
  <PresentationFormat>On-screen Show (16:9)</PresentationFormat>
  <Paragraphs>325</Paragraphs>
  <Slides>39</Slides>
  <Notes>39</Notes>
  <HiddenSlides>4</HiddenSlides>
  <MMClips>2</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39</vt:i4>
      </vt:variant>
    </vt:vector>
  </HeadingPairs>
  <TitlesOfParts>
    <vt:vector size="47" baseType="lpstr">
      <vt:lpstr>Arial</vt:lpstr>
      <vt:lpstr>Calibri</vt:lpstr>
      <vt:lpstr>JADS opening</vt:lpstr>
      <vt:lpstr>JADS blauw-rood</vt:lpstr>
      <vt:lpstr>JADS oranje-blauw</vt:lpstr>
      <vt:lpstr>JADS mos-mint</vt:lpstr>
      <vt:lpstr>JADS blauw</vt:lpstr>
      <vt:lpstr>JADS rood</vt:lpstr>
      <vt:lpstr>How to build a Blockchain and why you should (not)</vt:lpstr>
      <vt:lpstr>Before we begin</vt:lpstr>
      <vt:lpstr>My Definition</vt:lpstr>
      <vt:lpstr>Outline</vt:lpstr>
      <vt:lpstr>DDLT: Ledger</vt:lpstr>
      <vt:lpstr>DDLT: Distributed</vt:lpstr>
      <vt:lpstr>DDLT: Decentralized</vt:lpstr>
      <vt:lpstr>The How</vt:lpstr>
      <vt:lpstr>The challenges of consensus: A thought experiment</vt:lpstr>
      <vt:lpstr>Why everything needs to be in everyone’s ledger</vt:lpstr>
      <vt:lpstr>What about consensus</vt:lpstr>
      <vt:lpstr>Solution: Proof of Something</vt:lpstr>
      <vt:lpstr>Proof of Work</vt:lpstr>
      <vt:lpstr>Proof of Work: Calculation</vt:lpstr>
      <vt:lpstr>Proof of Work: continued</vt:lpstr>
      <vt:lpstr>Proof of Work: Immutability</vt:lpstr>
      <vt:lpstr>Proof of Work: Immutability</vt:lpstr>
      <vt:lpstr>Proof of Work: Immutability</vt:lpstr>
      <vt:lpstr>Proof of Work: Immutability</vt:lpstr>
      <vt:lpstr>Proof of Work: Immutability</vt:lpstr>
      <vt:lpstr>Proof of Work: Immutability</vt:lpstr>
      <vt:lpstr>Proof-of-Work: Consequences</vt:lpstr>
      <vt:lpstr>Proof of Stake</vt:lpstr>
      <vt:lpstr>Proof of Stake: Example</vt:lpstr>
      <vt:lpstr>Proof of Stake: Example</vt:lpstr>
      <vt:lpstr>Proof of Stake: Example</vt:lpstr>
      <vt:lpstr>Proof of Stake: Example</vt:lpstr>
      <vt:lpstr>Proof of Stake: Example</vt:lpstr>
      <vt:lpstr>Forks</vt:lpstr>
      <vt:lpstr>Forks</vt:lpstr>
      <vt:lpstr>Smart Contracts</vt:lpstr>
      <vt:lpstr>Smart Contracts</vt:lpstr>
      <vt:lpstr>Application: Non Fungible Tokens</vt:lpstr>
      <vt:lpstr>Application: Data Market</vt:lpstr>
      <vt:lpstr>Application Domains</vt:lpstr>
      <vt:lpstr>Master Thesis Proposal</vt:lpstr>
      <vt:lpstr>Application Domains: Supply Chains</vt:lpstr>
      <vt:lpstr>Data Markets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DDLT and Blockchain</dc:title>
  <dc:creator>S.W. Driessen</dc:creator>
  <dc:description>Template by Orange Pepper_x000d_
Design by Volle-Kracht_x000d_
2016</dc:description>
  <cp:lastModifiedBy>Stefan Driessen</cp:lastModifiedBy>
  <cp:revision>23</cp:revision>
  <dcterms:created xsi:type="dcterms:W3CDTF">2021-04-28T10:13:50Z</dcterms:created>
  <dcterms:modified xsi:type="dcterms:W3CDTF">2022-04-21T16:12:36Z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9f4804-9ab0-4527-a877-f7a87100f5fc_Enabled">
    <vt:lpwstr>true</vt:lpwstr>
  </property>
  <property fmtid="{D5CDD505-2E9C-101B-9397-08002B2CF9AE}" pid="3" name="MSIP_Label_b29f4804-9ab0-4527-a877-f7a87100f5fc_SetDate">
    <vt:lpwstr>2021-04-28T10:13:50Z</vt:lpwstr>
  </property>
  <property fmtid="{D5CDD505-2E9C-101B-9397-08002B2CF9AE}" pid="4" name="MSIP_Label_b29f4804-9ab0-4527-a877-f7a87100f5fc_Method">
    <vt:lpwstr>Standard</vt:lpwstr>
  </property>
  <property fmtid="{D5CDD505-2E9C-101B-9397-08002B2CF9AE}" pid="5" name="MSIP_Label_b29f4804-9ab0-4527-a877-f7a87100f5fc_Name">
    <vt:lpwstr>General</vt:lpwstr>
  </property>
  <property fmtid="{D5CDD505-2E9C-101B-9397-08002B2CF9AE}" pid="6" name="MSIP_Label_b29f4804-9ab0-4527-a877-f7a87100f5fc_SiteId">
    <vt:lpwstr>7a5561df-6599-4898-8a20-cce41db3b44f</vt:lpwstr>
  </property>
  <property fmtid="{D5CDD505-2E9C-101B-9397-08002B2CF9AE}" pid="7" name="MSIP_Label_b29f4804-9ab0-4527-a877-f7a87100f5fc_ActionId">
    <vt:lpwstr>d18fd894-d92a-4cfe-9f63-eef9a1bc7f6f</vt:lpwstr>
  </property>
  <property fmtid="{D5CDD505-2E9C-101B-9397-08002B2CF9AE}" pid="8" name="MSIP_Label_b29f4804-9ab0-4527-a877-f7a87100f5fc_ContentBits">
    <vt:lpwstr>0</vt:lpwstr>
  </property>
</Properties>
</file>