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04" r:id="rId2"/>
    <p:sldId id="388" r:id="rId3"/>
    <p:sldId id="390" r:id="rId4"/>
    <p:sldId id="391" r:id="rId5"/>
    <p:sldId id="392" r:id="rId6"/>
    <p:sldId id="393" r:id="rId7"/>
    <p:sldId id="394" r:id="rId8"/>
    <p:sldId id="397" r:id="rId9"/>
    <p:sldId id="395" r:id="rId10"/>
    <p:sldId id="400" r:id="rId11"/>
    <p:sldId id="403" r:id="rId12"/>
    <p:sldId id="405" r:id="rId13"/>
    <p:sldId id="406" r:id="rId14"/>
    <p:sldId id="407" r:id="rId15"/>
    <p:sldId id="3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590" autoAdjust="0"/>
  </p:normalViewPr>
  <p:slideViewPr>
    <p:cSldViewPr showGuides="1">
      <p:cViewPr varScale="1">
        <p:scale>
          <a:sx n="75" d="100"/>
          <a:sy n="75" d="100"/>
        </p:scale>
        <p:origin x="-13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extLst>
      <p:ext uri="{BB962C8B-B14F-4D97-AF65-F5344CB8AC3E}">
        <p14:creationId xmlns:p14="http://schemas.microsoft.com/office/powerpoint/2010/main" val="172268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28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28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28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28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28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SIMPLE-TODO-APP</a:t>
            </a:r>
            <a:endParaRPr lang="en-IN" b="1" dirty="0"/>
          </a:p>
        </p:txBody>
      </p:sp>
      <p:sp>
        <p:nvSpPr>
          <p:cNvPr id="3" name="Content Placeholder 2"/>
          <p:cNvSpPr>
            <a:spLocks noGrp="1"/>
          </p:cNvSpPr>
          <p:nvPr>
            <p:ph idx="1"/>
          </p:nvPr>
        </p:nvSpPr>
        <p:spPr/>
        <p:txBody>
          <a:bodyPr>
            <a:normAutofit/>
          </a:bodyPr>
          <a:lstStyle/>
          <a:p>
            <a:pPr marL="0" indent="0">
              <a:buNone/>
            </a:pPr>
            <a:r>
              <a:rPr lang="en-IN" sz="2000" b="1" dirty="0" smtClean="0">
                <a:latin typeface="Arial" panose="020B0604020202020204" pitchFamily="34" charset="0"/>
                <a:cs typeface="Arial" panose="020B0604020202020204" pitchFamily="34" charset="0"/>
              </a:rPr>
              <a:t>     DEPARTMENT </a:t>
            </a:r>
            <a:r>
              <a:rPr lang="en-IN" sz="2000" b="1" dirty="0">
                <a:latin typeface="Arial" panose="020B0604020202020204" pitchFamily="34" charset="0"/>
                <a:cs typeface="Arial" panose="020B0604020202020204" pitchFamily="34" charset="0"/>
              </a:rPr>
              <a:t>OF COMPUTER SCIENCE AND </a:t>
            </a:r>
            <a:r>
              <a:rPr lang="en-IN" sz="2000" b="1" dirty="0" smtClean="0">
                <a:latin typeface="Arial" panose="020B0604020202020204" pitchFamily="34" charset="0"/>
                <a:cs typeface="Arial" panose="020B0604020202020204" pitchFamily="34" charset="0"/>
              </a:rPr>
              <a:t>ENGINEERING</a:t>
            </a:r>
          </a:p>
          <a:p>
            <a:pPr marL="0" indent="0">
              <a:buNone/>
            </a:pPr>
            <a:endParaRPr lang="en-US" sz="2000" b="1" dirty="0">
              <a:latin typeface="Arial" panose="020B0604020202020204" pitchFamily="34" charset="0"/>
              <a:cs typeface="Arial" panose="020B0604020202020204" pitchFamily="34" charset="0"/>
            </a:endParaRPr>
          </a:p>
          <a:p>
            <a:pPr marL="0" indent="0" algn="just">
              <a:buNone/>
            </a:pPr>
            <a:r>
              <a:rPr lang="en-US" sz="2000" b="1" dirty="0" smtClean="0">
                <a:latin typeface="Arial" panose="020B0604020202020204" pitchFamily="34" charset="0"/>
                <a:cs typeface="Arial" panose="020B0604020202020204" pitchFamily="34" charset="0"/>
              </a:rPr>
              <a:t>                         SKILL ENHANCEMENT PROJECT</a:t>
            </a:r>
          </a:p>
          <a:p>
            <a:pPr marL="0" indent="0" algn="just">
              <a:buNone/>
            </a:pPr>
            <a:endParaRPr lang="en-US" sz="2000" b="1" dirty="0">
              <a:latin typeface="Arial" panose="020B0604020202020204" pitchFamily="34" charset="0"/>
              <a:cs typeface="Arial" panose="020B0604020202020204" pitchFamily="34" charset="0"/>
            </a:endParaRPr>
          </a:p>
          <a:p>
            <a:pPr marL="0" indent="0" algn="just">
              <a:buNone/>
            </a:pPr>
            <a:endParaRPr lang="en-US" sz="2000" b="1" dirty="0" smtClean="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  </a:t>
            </a: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sz="2000" b="1" dirty="0" smtClean="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          </a:t>
            </a:r>
          </a:p>
          <a:p>
            <a:pPr marL="0" indent="0">
              <a:buNone/>
            </a:pPr>
            <a:r>
              <a:rPr lang="en-US" sz="2000" b="1" dirty="0" smtClean="0"/>
              <a:t>           PROJECT </a:t>
            </a:r>
            <a:r>
              <a:rPr lang="en-US" sz="2000" b="1" dirty="0"/>
              <a:t>STUDENT                                    </a:t>
            </a:r>
            <a:r>
              <a:rPr lang="en-US" sz="2000" b="1" dirty="0" smtClean="0"/>
              <a:t> </a:t>
            </a:r>
            <a:endParaRPr lang="en-US" sz="2000" b="1" dirty="0"/>
          </a:p>
          <a:p>
            <a:pPr marL="0" indent="0">
              <a:buNone/>
            </a:pPr>
            <a:r>
              <a:rPr lang="en-US" sz="1800" b="1" dirty="0" smtClean="0"/>
              <a:t>             P</a:t>
            </a:r>
            <a:r>
              <a:rPr lang="en-US" sz="1800" b="1" dirty="0"/>
              <a:t>. </a:t>
            </a:r>
            <a:r>
              <a:rPr lang="en-US" sz="1800" b="1" dirty="0" err="1"/>
              <a:t>Sujith</a:t>
            </a:r>
            <a:r>
              <a:rPr lang="en-US" sz="1800" b="1" dirty="0"/>
              <a:t>,  43110665</a:t>
            </a:r>
            <a:endParaRPr lang="en-IN" sz="2000" b="1"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a:t>
            </a:fld>
            <a:endParaRPr lang="en-US"/>
          </a:p>
        </p:txBody>
      </p:sp>
    </p:spTree>
    <p:extLst>
      <p:ext uri="{BB962C8B-B14F-4D97-AF65-F5344CB8AC3E}">
        <p14:creationId xmlns:p14="http://schemas.microsoft.com/office/powerpoint/2010/main" val="2032525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
        <p:nvSpPr>
          <p:cNvPr id="3" name="Content Placeholder 2"/>
          <p:cNvSpPr>
            <a:spLocks noGrp="1"/>
          </p:cNvSpPr>
          <p:nvPr>
            <p:ph idx="1"/>
          </p:nvPr>
        </p:nvSpPr>
        <p:spPr/>
        <p:txBody>
          <a:bodyPr>
            <a:normAutofit/>
          </a:bodyPr>
          <a:lstStyle/>
          <a:p>
            <a:r>
              <a:rPr lang="en-IN" sz="2400" dirty="0"/>
              <a:t>Authentication </a:t>
            </a:r>
          </a:p>
          <a:p>
            <a:r>
              <a:rPr lang="en-IN" sz="2400" dirty="0"/>
              <a:t>Dashboard </a:t>
            </a:r>
            <a:endParaRPr lang="en-IN" sz="2400" dirty="0" smtClean="0"/>
          </a:p>
          <a:p>
            <a:r>
              <a:rPr lang="en-IN" sz="2400" dirty="0" smtClean="0"/>
              <a:t>Task Management</a:t>
            </a:r>
          </a:p>
          <a:p>
            <a:r>
              <a:rPr lang="en-IN" sz="2400" dirty="0"/>
              <a:t>Task </a:t>
            </a:r>
            <a:r>
              <a:rPr lang="en-IN" sz="2400" dirty="0" smtClean="0"/>
              <a:t>Filtering</a:t>
            </a:r>
          </a:p>
          <a:p>
            <a:r>
              <a:rPr lang="en-IN" sz="2400" dirty="0" smtClean="0"/>
              <a:t>Analytics</a:t>
            </a:r>
          </a:p>
          <a:p>
            <a:r>
              <a:rPr lang="en-IN" sz="2400" dirty="0"/>
              <a:t>Settings</a:t>
            </a:r>
          </a:p>
        </p:txBody>
      </p:sp>
    </p:spTree>
    <p:extLst>
      <p:ext uri="{BB962C8B-B14F-4D97-AF65-F5344CB8AC3E}">
        <p14:creationId xmlns:p14="http://schemas.microsoft.com/office/powerpoint/2010/main" val="4152769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DESCRIPTIONS</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sp>
        <p:nvSpPr>
          <p:cNvPr id="3" name="Content Placeholder 2"/>
          <p:cNvSpPr>
            <a:spLocks noGrp="1"/>
          </p:cNvSpPr>
          <p:nvPr>
            <p:ph idx="1"/>
          </p:nvPr>
        </p:nvSpPr>
        <p:spPr/>
        <p:txBody>
          <a:bodyPr>
            <a:normAutofit/>
          </a:bodyPr>
          <a:lstStyle/>
          <a:p>
            <a:pPr algn="just"/>
            <a:r>
              <a:rPr lang="en-US" sz="2400" b="1" dirty="0"/>
              <a:t>Authentication</a:t>
            </a:r>
            <a:r>
              <a:rPr lang="en-US" sz="2400" dirty="0"/>
              <a:t>: Allows secure user access with registration, login, and logout features.</a:t>
            </a:r>
          </a:p>
          <a:p>
            <a:pPr algn="just"/>
            <a:r>
              <a:rPr lang="en-US" sz="2400" b="1" dirty="0"/>
              <a:t>Dashboard</a:t>
            </a:r>
            <a:r>
              <a:rPr lang="en-US" sz="2400" dirty="0"/>
              <a:t>: Displays overall task stats and motivational tips to boost productivity.</a:t>
            </a:r>
          </a:p>
          <a:p>
            <a:pPr algn="just"/>
            <a:r>
              <a:rPr lang="en-US" sz="2400" b="1" dirty="0"/>
              <a:t>Task Management</a:t>
            </a:r>
            <a:r>
              <a:rPr lang="en-US" sz="2400" dirty="0"/>
              <a:t>: Enables adding, editing, deleting tasks with priority and due dates.</a:t>
            </a:r>
          </a:p>
          <a:p>
            <a:pPr algn="just"/>
            <a:r>
              <a:rPr lang="en-US" sz="2400" b="1" dirty="0"/>
              <a:t>Task Filtering</a:t>
            </a:r>
            <a:r>
              <a:rPr lang="en-US" sz="2400" dirty="0"/>
              <a:t>: Facilitates quick finding of tasks by category, priority, or completion status.</a:t>
            </a:r>
          </a:p>
          <a:p>
            <a:endParaRPr lang="en-IN" sz="2400" dirty="0"/>
          </a:p>
        </p:txBody>
      </p:sp>
    </p:spTree>
    <p:extLst>
      <p:ext uri="{BB962C8B-B14F-4D97-AF65-F5344CB8AC3E}">
        <p14:creationId xmlns:p14="http://schemas.microsoft.com/office/powerpoint/2010/main" val="3454269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IN"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pPr marL="0" indent="0" algn="just">
              <a:buNone/>
            </a:pPr>
            <a:r>
              <a:rPr lang="en-US" dirty="0" smtClean="0"/>
              <a:t>                              Fig1:-HOME PAGE</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348694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927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PAGE</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72402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1636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PAGE</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smtClean="0"/>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9030"/>
            <a:ext cx="8229600" cy="402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34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a:t>
            </a:r>
            <a:endParaRPr lang="en-IN" sz="3600" dirty="0"/>
          </a:p>
        </p:txBody>
      </p:sp>
      <p:sp>
        <p:nvSpPr>
          <p:cNvPr id="3" name="Content Placeholder 2"/>
          <p:cNvSpPr>
            <a:spLocks noGrp="1"/>
          </p:cNvSpPr>
          <p:nvPr>
            <p:ph idx="1"/>
          </p:nvPr>
        </p:nvSpPr>
        <p:spPr>
          <a:xfrm>
            <a:off x="457200" y="1371600"/>
            <a:ext cx="8229600" cy="5105400"/>
          </a:xfrm>
        </p:spPr>
        <p:txBody>
          <a:bodyPr>
            <a:noAutofit/>
          </a:bodyPr>
          <a:lstStyle/>
          <a:p>
            <a:pPr marL="0" indent="0" algn="just">
              <a:buNone/>
            </a:pPr>
            <a:r>
              <a:rPr lang="en-US" sz="2400" dirty="0"/>
              <a:t>This system helps users stay organized and finish tasks on time. It solves many problems like poor task tracking and lack of motivation. In the future, cloud syncing, mobile apps, better AI suggestions, and team features can be added. It is great for both students and professionals who want an easy and effective way to manage work.</a:t>
            </a:r>
            <a:endParaRPr lang="en-IN" sz="2400" dirty="0"/>
          </a:p>
        </p:txBody>
      </p:sp>
      <p:sp>
        <p:nvSpPr>
          <p:cNvPr id="4" name="Date Placeholder 3"/>
          <p:cNvSpPr>
            <a:spLocks noGrp="1"/>
          </p:cNvSpPr>
          <p:nvPr>
            <p:ph type="dt" sz="half" idx="10"/>
          </p:nvPr>
        </p:nvSpPr>
        <p:spPr/>
        <p:txBody>
          <a:bodyPr/>
          <a:lstStyle/>
          <a:p>
            <a:r>
              <a:rPr lang="en-US" dirty="0"/>
              <a:t>26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lnSpcReduction="10000"/>
          </a:bodyPr>
          <a:lstStyle/>
          <a:p>
            <a:pPr algn="just"/>
            <a:r>
              <a:rPr lang="en-US" sz="2400" dirty="0" smtClean="0"/>
              <a:t>Abstract </a:t>
            </a:r>
          </a:p>
          <a:p>
            <a:pPr algn="just"/>
            <a:r>
              <a:rPr lang="en-US" sz="2400" dirty="0" smtClean="0"/>
              <a:t>Existing </a:t>
            </a:r>
            <a:r>
              <a:rPr lang="en-US" sz="2400" dirty="0"/>
              <a:t>system</a:t>
            </a:r>
          </a:p>
          <a:p>
            <a:pPr algn="just"/>
            <a:r>
              <a:rPr lang="en-US" sz="2400" dirty="0"/>
              <a:t>Proposed system </a:t>
            </a:r>
            <a:endParaRPr lang="en-US" sz="2400" dirty="0" smtClean="0"/>
          </a:p>
          <a:p>
            <a:pPr algn="just"/>
            <a:r>
              <a:rPr lang="en-US" sz="2400" dirty="0"/>
              <a:t>Advantages </a:t>
            </a:r>
            <a:endParaRPr lang="en-US" sz="2400" dirty="0" smtClean="0"/>
          </a:p>
          <a:p>
            <a:pPr algn="just"/>
            <a:r>
              <a:rPr lang="en-US" sz="2400" dirty="0"/>
              <a:t>Disadvantages </a:t>
            </a:r>
            <a:endParaRPr lang="en-US" sz="2400" dirty="0" smtClean="0"/>
          </a:p>
          <a:p>
            <a:pPr algn="just"/>
            <a:r>
              <a:rPr lang="en-US" sz="2400" dirty="0"/>
              <a:t>Hardware </a:t>
            </a:r>
            <a:r>
              <a:rPr lang="en-US" sz="2400" dirty="0" smtClean="0"/>
              <a:t>requirements</a:t>
            </a:r>
          </a:p>
          <a:p>
            <a:pPr algn="just"/>
            <a:r>
              <a:rPr lang="en-US" sz="2400" dirty="0"/>
              <a:t>Software </a:t>
            </a:r>
            <a:r>
              <a:rPr lang="en-US" sz="2400" dirty="0" smtClean="0"/>
              <a:t>requirements</a:t>
            </a:r>
          </a:p>
          <a:p>
            <a:pPr algn="just"/>
            <a:r>
              <a:rPr lang="en-US" sz="2400" dirty="0" smtClean="0"/>
              <a:t>Modules</a:t>
            </a:r>
          </a:p>
          <a:p>
            <a:pPr algn="just"/>
            <a:r>
              <a:rPr lang="en-US" sz="2400" dirty="0"/>
              <a:t>Module </a:t>
            </a:r>
            <a:r>
              <a:rPr lang="en-US" sz="2400" dirty="0" smtClean="0"/>
              <a:t>description</a:t>
            </a:r>
          </a:p>
          <a:p>
            <a:pPr algn="just"/>
            <a:r>
              <a:rPr lang="en-US" sz="2400" dirty="0"/>
              <a:t>Sample output(screenshot)</a:t>
            </a:r>
          </a:p>
          <a:p>
            <a:pPr algn="just"/>
            <a:r>
              <a:rPr lang="en-US" sz="2400" dirty="0" smtClean="0"/>
              <a:t>Conclusion</a:t>
            </a:r>
            <a:endParaRPr lang="en-US" sz="2400"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dirty="0"/>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ABSTRACT</a:t>
            </a:r>
            <a:endParaRPr lang="en-US" sz="3600" b="1"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3" name="Content Placeholder 2"/>
          <p:cNvSpPr>
            <a:spLocks noGrp="1"/>
          </p:cNvSpPr>
          <p:nvPr>
            <p:ph idx="1"/>
          </p:nvPr>
        </p:nvSpPr>
        <p:spPr/>
        <p:txBody>
          <a:bodyPr>
            <a:normAutofit/>
          </a:bodyPr>
          <a:lstStyle/>
          <a:p>
            <a:pPr algn="just"/>
            <a:r>
              <a:rPr lang="en-US" sz="2400" dirty="0"/>
              <a:t>Comprehensive overview explaining that this is a web-based task management application focused on enhancing personal productivity through intelligent task organization, progress tracking, and user-friendly interface with features like authentication, categorization, analytics, and productivity tips.</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B1F27-7588-ED05-94D9-6FE3C5998C9D}"/>
              </a:ext>
            </a:extLst>
          </p:cNvPr>
          <p:cNvSpPr>
            <a:spLocks noGrp="1"/>
          </p:cNvSpPr>
          <p:nvPr>
            <p:ph type="title"/>
          </p:nvPr>
        </p:nvSpPr>
        <p:spPr/>
        <p:txBody>
          <a:bodyPr/>
          <a:lstStyle/>
          <a:p>
            <a:r>
              <a:rPr lang="en-US" b="1" dirty="0" smtClean="0"/>
              <a:t>EXISTING SYSTEM</a:t>
            </a:r>
            <a:endParaRPr lang="en-IN" b="1" dirty="0"/>
          </a:p>
        </p:txBody>
      </p:sp>
      <p:sp>
        <p:nvSpPr>
          <p:cNvPr id="3" name="Content Placeholder 2">
            <a:extLst>
              <a:ext uri="{FF2B5EF4-FFF2-40B4-BE49-F238E27FC236}">
                <a16:creationId xmlns:a16="http://schemas.microsoft.com/office/drawing/2014/main" xmlns="" id="{019FA9BE-6C20-5B2D-7A0B-817188D467C4}"/>
              </a:ext>
            </a:extLst>
          </p:cNvPr>
          <p:cNvSpPr>
            <a:spLocks noGrp="1"/>
          </p:cNvSpPr>
          <p:nvPr>
            <p:ph idx="1"/>
          </p:nvPr>
        </p:nvSpPr>
        <p:spPr/>
        <p:txBody>
          <a:bodyPr>
            <a:normAutofit/>
          </a:bodyPr>
          <a:lstStyle/>
          <a:p>
            <a:pPr algn="just"/>
            <a:r>
              <a:rPr lang="en-US" sz="2400" dirty="0"/>
              <a:t>Lack of task categories and priority settings, making organization difficult.</a:t>
            </a:r>
          </a:p>
          <a:p>
            <a:pPr algn="just"/>
            <a:r>
              <a:rPr lang="en-US" sz="2400" dirty="0"/>
              <a:t>No user accounts or personalization, so data is not secure or tailored.</a:t>
            </a:r>
          </a:p>
          <a:p>
            <a:pPr algn="just"/>
            <a:r>
              <a:rPr lang="en-US" sz="2400" dirty="0"/>
              <a:t>Minimal or no real-time progress tracking or analytics for tasks.</a:t>
            </a:r>
          </a:p>
          <a:p>
            <a:pPr algn="just"/>
            <a:r>
              <a:rPr lang="en-US" sz="2400" dirty="0"/>
              <a:t>Static, manual interfaces that are not interactive or engaging for users.</a:t>
            </a:r>
          </a:p>
        </p:txBody>
      </p:sp>
      <p:sp>
        <p:nvSpPr>
          <p:cNvPr id="4" name="Date Placeholder 3">
            <a:extLst>
              <a:ext uri="{FF2B5EF4-FFF2-40B4-BE49-F238E27FC236}">
                <a16:creationId xmlns:a16="http://schemas.microsoft.com/office/drawing/2014/main" xmlns="" id="{36340509-5F3D-A884-791C-E93AAEF835D7}"/>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E80D8D52-E448-1EA5-E634-EA8D36090CE3}"/>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xmlns="" id="{EB4E4525-65F8-3E07-86EB-57D1F5C82B7D}"/>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231382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757CB-71BF-0EF4-CD8B-43BA9B211B87}"/>
              </a:ext>
            </a:extLst>
          </p:cNvPr>
          <p:cNvSpPr>
            <a:spLocks noGrp="1"/>
          </p:cNvSpPr>
          <p:nvPr>
            <p:ph type="title"/>
          </p:nvPr>
        </p:nvSpPr>
        <p:spPr/>
        <p:txBody>
          <a:bodyPr/>
          <a:lstStyle/>
          <a:p>
            <a:r>
              <a:rPr lang="en-US" b="1" dirty="0" smtClean="0"/>
              <a:t>PROPOSED SYSTEM</a:t>
            </a:r>
            <a:endParaRPr lang="en-IN" b="1" dirty="0"/>
          </a:p>
        </p:txBody>
      </p:sp>
      <p:sp>
        <p:nvSpPr>
          <p:cNvPr id="3" name="Content Placeholder 2">
            <a:extLst>
              <a:ext uri="{FF2B5EF4-FFF2-40B4-BE49-F238E27FC236}">
                <a16:creationId xmlns:a16="http://schemas.microsoft.com/office/drawing/2014/main" xmlns="" id="{3DB66AD6-2562-D841-01FC-6C7B31E5A3E5}"/>
              </a:ext>
            </a:extLst>
          </p:cNvPr>
          <p:cNvSpPr>
            <a:spLocks noGrp="1"/>
          </p:cNvSpPr>
          <p:nvPr>
            <p:ph idx="1"/>
          </p:nvPr>
        </p:nvSpPr>
        <p:spPr/>
        <p:txBody>
          <a:bodyPr>
            <a:normAutofit/>
          </a:bodyPr>
          <a:lstStyle/>
          <a:p>
            <a:pPr algn="just"/>
            <a:r>
              <a:rPr lang="en-US" sz="2400" dirty="0"/>
              <a:t>Secure User Authentication for safe login and profile management.</a:t>
            </a:r>
          </a:p>
          <a:p>
            <a:pPr algn="just"/>
            <a:r>
              <a:rPr lang="en-US" sz="2400" dirty="0"/>
              <a:t>Intelligent Task Management with priorities and categories for easy organization.</a:t>
            </a:r>
          </a:p>
          <a:p>
            <a:pPr algn="just"/>
            <a:r>
              <a:rPr lang="en-US" sz="2400" dirty="0"/>
              <a:t>Advanced Features like real-time filtering, a dashboard, productivity tips, and streak tracking.</a:t>
            </a:r>
          </a:p>
          <a:p>
            <a:pPr algn="just"/>
            <a:r>
              <a:rPr lang="en-US" sz="2400" dirty="0"/>
              <a:t>Data Persistence using </a:t>
            </a:r>
            <a:r>
              <a:rPr lang="en-US" sz="2400" dirty="0" err="1"/>
              <a:t>localStorage</a:t>
            </a:r>
            <a:r>
              <a:rPr lang="en-US" sz="2400" dirty="0"/>
              <a:t> to save user tasks and settings in the browser.</a:t>
            </a:r>
          </a:p>
        </p:txBody>
      </p:sp>
      <p:sp>
        <p:nvSpPr>
          <p:cNvPr id="4" name="Date Placeholder 3">
            <a:extLst>
              <a:ext uri="{FF2B5EF4-FFF2-40B4-BE49-F238E27FC236}">
                <a16:creationId xmlns:a16="http://schemas.microsoft.com/office/drawing/2014/main" xmlns="" id="{105B89C2-BC7E-62F5-AE00-6B4363CD3077}"/>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FEB0A0DF-B688-826F-FA41-9D09DE74D94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xmlns="" id="{CA3C0E4F-B40E-1C5A-4F90-28D1C9CDBC20}"/>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2336784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DF688-3214-3882-6741-99E619710C7E}"/>
              </a:ext>
            </a:extLst>
          </p:cNvPr>
          <p:cNvSpPr>
            <a:spLocks noGrp="1"/>
          </p:cNvSpPr>
          <p:nvPr>
            <p:ph type="title"/>
          </p:nvPr>
        </p:nvSpPr>
        <p:spPr/>
        <p:txBody>
          <a:bodyPr/>
          <a:lstStyle/>
          <a:p>
            <a:r>
              <a:rPr lang="en-US" b="1" dirty="0" smtClean="0"/>
              <a:t>ADVANTAGES</a:t>
            </a:r>
            <a:endParaRPr lang="en-IN" b="1" dirty="0"/>
          </a:p>
        </p:txBody>
      </p:sp>
      <p:sp>
        <p:nvSpPr>
          <p:cNvPr id="3" name="Content Placeholder 2">
            <a:extLst>
              <a:ext uri="{FF2B5EF4-FFF2-40B4-BE49-F238E27FC236}">
                <a16:creationId xmlns:a16="http://schemas.microsoft.com/office/drawing/2014/main" xmlns="" id="{D9E58FA8-1B16-8743-57F6-48076FD59C2F}"/>
              </a:ext>
            </a:extLst>
          </p:cNvPr>
          <p:cNvSpPr>
            <a:spLocks noGrp="1"/>
          </p:cNvSpPr>
          <p:nvPr>
            <p:ph idx="1"/>
          </p:nvPr>
        </p:nvSpPr>
        <p:spPr/>
        <p:txBody>
          <a:bodyPr>
            <a:normAutofit/>
          </a:bodyPr>
          <a:lstStyle/>
          <a:p>
            <a:pPr algn="just"/>
            <a:r>
              <a:rPr lang="en-US" sz="2400" dirty="0"/>
              <a:t>Increases productivity by organizing tasks well.</a:t>
            </a:r>
          </a:p>
          <a:p>
            <a:pPr algn="just"/>
            <a:r>
              <a:rPr lang="en-US" sz="2400" dirty="0"/>
              <a:t>Easy and clear to use for everyone.</a:t>
            </a:r>
          </a:p>
          <a:p>
            <a:pPr algn="just"/>
            <a:r>
              <a:rPr lang="en-US" sz="2400" dirty="0"/>
              <a:t>Shows task progress with simple reports.</a:t>
            </a:r>
          </a:p>
          <a:p>
            <a:pPr algn="just"/>
            <a:r>
              <a:rPr lang="en-US" sz="2400" dirty="0"/>
              <a:t>Works on any device anytime.</a:t>
            </a:r>
          </a:p>
          <a:p>
            <a:pPr algn="just"/>
            <a:r>
              <a:rPr lang="en-US" sz="2400" dirty="0"/>
              <a:t>Saves time with no installation needed.</a:t>
            </a:r>
          </a:p>
        </p:txBody>
      </p:sp>
      <p:sp>
        <p:nvSpPr>
          <p:cNvPr id="4" name="Date Placeholder 3">
            <a:extLst>
              <a:ext uri="{FF2B5EF4-FFF2-40B4-BE49-F238E27FC236}">
                <a16:creationId xmlns:a16="http://schemas.microsoft.com/office/drawing/2014/main" xmlns="" id="{B8B6351C-E649-4440-45DD-B1BC8C1B4D2A}"/>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E653A8EC-7E6C-AAF5-7BEA-8C4BB20A873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xmlns="" id="{FBB85649-43BE-70D0-E10A-095F3AA31F45}"/>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492806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906F4-8F42-144F-63F8-0C9F53B47F1E}"/>
              </a:ext>
            </a:extLst>
          </p:cNvPr>
          <p:cNvSpPr>
            <a:spLocks noGrp="1"/>
          </p:cNvSpPr>
          <p:nvPr>
            <p:ph type="title"/>
          </p:nvPr>
        </p:nvSpPr>
        <p:spPr/>
        <p:txBody>
          <a:bodyPr/>
          <a:lstStyle/>
          <a:p>
            <a:r>
              <a:rPr lang="en-IN" dirty="0" smtClean="0"/>
              <a:t>DISADVANTAGES</a:t>
            </a:r>
            <a:endParaRPr lang="en-IN" dirty="0"/>
          </a:p>
        </p:txBody>
      </p:sp>
      <p:sp>
        <p:nvSpPr>
          <p:cNvPr id="4" name="Date Placeholder 3">
            <a:extLst>
              <a:ext uri="{FF2B5EF4-FFF2-40B4-BE49-F238E27FC236}">
                <a16:creationId xmlns:a16="http://schemas.microsoft.com/office/drawing/2014/main" xmlns="" id="{8F383EC2-9CEE-4C16-2516-6497E7E014EF}"/>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A4E5F003-22E2-5AC1-2524-C6A49F09B1E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xmlns="" id="{9A57AFBC-9729-07D8-43CE-45EB01847FBD}"/>
              </a:ext>
            </a:extLst>
          </p:cNvPr>
          <p:cNvSpPr>
            <a:spLocks noGrp="1"/>
          </p:cNvSpPr>
          <p:nvPr>
            <p:ph type="sldNum" sz="quarter" idx="12"/>
          </p:nvPr>
        </p:nvSpPr>
        <p:spPr/>
        <p:txBody>
          <a:bodyPr/>
          <a:lstStyle/>
          <a:p>
            <a:fld id="{7B28076C-CE04-4A00-BFAA-A90EA8355859}" type="slidenum">
              <a:rPr lang="en-US" smtClean="0"/>
              <a:t>7</a:t>
            </a:fld>
            <a:endParaRPr lang="en-US"/>
          </a:p>
        </p:txBody>
      </p:sp>
      <p:sp>
        <p:nvSpPr>
          <p:cNvPr id="3" name="Content Placeholder 2"/>
          <p:cNvSpPr>
            <a:spLocks noGrp="1"/>
          </p:cNvSpPr>
          <p:nvPr>
            <p:ph idx="1"/>
          </p:nvPr>
        </p:nvSpPr>
        <p:spPr/>
        <p:txBody>
          <a:bodyPr>
            <a:normAutofit/>
          </a:bodyPr>
          <a:lstStyle/>
          <a:p>
            <a:pPr algn="just"/>
            <a:r>
              <a:rPr lang="en-US" sz="2400" dirty="0"/>
              <a:t>Data is stored only locally, no cloud backup for safety.</a:t>
            </a:r>
          </a:p>
          <a:p>
            <a:pPr algn="just"/>
            <a:r>
              <a:rPr lang="en-US" sz="2400" dirty="0"/>
              <a:t>No team collaboration or multi-user support.</a:t>
            </a:r>
          </a:p>
          <a:p>
            <a:pPr algn="just"/>
            <a:r>
              <a:rPr lang="en-US" sz="2400" dirty="0"/>
              <a:t>Basic security without strong encryption.</a:t>
            </a:r>
          </a:p>
          <a:p>
            <a:pPr algn="just"/>
            <a:r>
              <a:rPr lang="en-US" sz="2400" dirty="0"/>
              <a:t>Depends on browser and internet, no offline app.</a:t>
            </a:r>
          </a:p>
          <a:p>
            <a:pPr algn="just"/>
            <a:r>
              <a:rPr lang="en-US" sz="2400" dirty="0"/>
              <a:t>Limited storage capacity in the browser.</a:t>
            </a:r>
          </a:p>
        </p:txBody>
      </p:sp>
    </p:spTree>
    <p:extLst>
      <p:ext uri="{BB962C8B-B14F-4D97-AF65-F5344CB8AC3E}">
        <p14:creationId xmlns:p14="http://schemas.microsoft.com/office/powerpoint/2010/main" val="62659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0A2D3-FDD8-A3F5-105B-5A55FD68A1E1}"/>
              </a:ext>
            </a:extLst>
          </p:cNvPr>
          <p:cNvSpPr>
            <a:spLocks noGrp="1"/>
          </p:cNvSpPr>
          <p:nvPr>
            <p:ph type="title"/>
          </p:nvPr>
        </p:nvSpPr>
        <p:spPr/>
        <p:txBody>
          <a:bodyPr/>
          <a:lstStyle/>
          <a:p>
            <a:r>
              <a:rPr lang="en-US" dirty="0" smtClean="0"/>
              <a:t>HARDWARE REQUIREMENTS</a:t>
            </a:r>
            <a:endParaRPr lang="en-IN" dirty="0"/>
          </a:p>
        </p:txBody>
      </p:sp>
      <p:sp>
        <p:nvSpPr>
          <p:cNvPr id="3" name="Content Placeholder 2">
            <a:extLst>
              <a:ext uri="{FF2B5EF4-FFF2-40B4-BE49-F238E27FC236}">
                <a16:creationId xmlns:a16="http://schemas.microsoft.com/office/drawing/2014/main" xmlns="" id="{27E8CDBE-8552-09E5-344F-D5212AE7BB8F}"/>
              </a:ext>
            </a:extLst>
          </p:cNvPr>
          <p:cNvSpPr>
            <a:spLocks noGrp="1"/>
          </p:cNvSpPr>
          <p:nvPr>
            <p:ph idx="1"/>
          </p:nvPr>
        </p:nvSpPr>
        <p:spPr/>
        <p:txBody>
          <a:bodyPr>
            <a:normAutofit/>
          </a:bodyPr>
          <a:lstStyle/>
          <a:p>
            <a:pPr algn="just"/>
            <a:r>
              <a:rPr lang="en-IN" sz="2400" dirty="0"/>
              <a:t>Minimum: Intel Core i3 processor, 4 GB RAM, 1280x720 screen resolution</a:t>
            </a:r>
          </a:p>
          <a:p>
            <a:pPr algn="just"/>
            <a:r>
              <a:rPr lang="en-IN" sz="2400" dirty="0"/>
              <a:t>Recommended: Intel Core i5 or better, 8 GB RAM, Full HD (1920x1080) display</a:t>
            </a:r>
          </a:p>
          <a:p>
            <a:pPr algn="just"/>
            <a:r>
              <a:rPr lang="en-IN" sz="2400" dirty="0"/>
              <a:t>Input: Keyboard and mouse or touchpad</a:t>
            </a:r>
          </a:p>
          <a:p>
            <a:pPr algn="just"/>
            <a:r>
              <a:rPr lang="en-IN" sz="2400" dirty="0"/>
              <a:t>Compatible with desktop PC, laptop, tablet, or smartphone</a:t>
            </a:r>
          </a:p>
          <a:p>
            <a:pPr algn="just"/>
            <a:r>
              <a:rPr lang="en-IN" sz="2400" dirty="0"/>
              <a:t>Internet connection required for initial load (optional offline later)</a:t>
            </a:r>
          </a:p>
          <a:p>
            <a:endParaRPr lang="en-IN" dirty="0"/>
          </a:p>
        </p:txBody>
      </p:sp>
      <p:sp>
        <p:nvSpPr>
          <p:cNvPr id="4" name="Date Placeholder 3">
            <a:extLst>
              <a:ext uri="{FF2B5EF4-FFF2-40B4-BE49-F238E27FC236}">
                <a16:creationId xmlns:a16="http://schemas.microsoft.com/office/drawing/2014/main" xmlns="" id="{60CA5C13-8A7E-82E3-8F0B-7030EDE9E510}"/>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1D9B36CF-79D2-C8D3-D6C9-10CA76A3CB6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xmlns="" id="{23B1C43C-6BF7-8040-B3AB-C75A0BBEF5A4}"/>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3108692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02B28-FB62-FF06-0E8E-9FD46CCF5856}"/>
              </a:ext>
            </a:extLst>
          </p:cNvPr>
          <p:cNvSpPr>
            <a:spLocks noGrp="1"/>
          </p:cNvSpPr>
          <p:nvPr>
            <p:ph type="title"/>
          </p:nvPr>
        </p:nvSpPr>
        <p:spPr/>
        <p:txBody>
          <a:bodyPr/>
          <a:lstStyle/>
          <a:p>
            <a:r>
              <a:rPr lang="en-US" dirty="0" smtClean="0"/>
              <a:t>SOFTWARE REQUIREMENTS</a:t>
            </a:r>
            <a:endParaRPr lang="en-IN" dirty="0"/>
          </a:p>
        </p:txBody>
      </p:sp>
      <p:sp>
        <p:nvSpPr>
          <p:cNvPr id="3" name="Content Placeholder 2">
            <a:extLst>
              <a:ext uri="{FF2B5EF4-FFF2-40B4-BE49-F238E27FC236}">
                <a16:creationId xmlns:a16="http://schemas.microsoft.com/office/drawing/2014/main" xmlns="" id="{1537D170-C82C-0B1B-BFBD-A9B09E6B763B}"/>
              </a:ext>
            </a:extLst>
          </p:cNvPr>
          <p:cNvSpPr>
            <a:spLocks noGrp="1"/>
          </p:cNvSpPr>
          <p:nvPr>
            <p:ph idx="1"/>
          </p:nvPr>
        </p:nvSpPr>
        <p:spPr/>
        <p:txBody>
          <a:bodyPr>
            <a:normAutofit/>
          </a:bodyPr>
          <a:lstStyle/>
          <a:p>
            <a:pPr algn="just"/>
            <a:r>
              <a:rPr lang="en-IN" sz="2400" dirty="0"/>
              <a:t>Operating System: Windows 10 or later, </a:t>
            </a:r>
            <a:r>
              <a:rPr lang="en-IN" sz="2400" dirty="0" err="1"/>
              <a:t>macOS</a:t>
            </a:r>
            <a:r>
              <a:rPr lang="en-IN" sz="2400" dirty="0"/>
              <a:t> 10.14 or later, Linux (Ubuntu 20.04+), or modern OS</a:t>
            </a:r>
          </a:p>
          <a:p>
            <a:pPr algn="just"/>
            <a:r>
              <a:rPr lang="en-IN" sz="2400" dirty="0"/>
              <a:t>Web Browsers (latest versions): Chrome 90+, Firefox 88+, Edge 90+, Safari 14+</a:t>
            </a:r>
          </a:p>
          <a:p>
            <a:pPr algn="just"/>
            <a:r>
              <a:rPr lang="en-IN" sz="2400" dirty="0"/>
              <a:t>JavaScript enabled in the browser</a:t>
            </a:r>
          </a:p>
          <a:p>
            <a:pPr algn="just"/>
            <a:r>
              <a:rPr lang="en-IN" sz="2400" dirty="0"/>
              <a:t>Browser supports HTML5 </a:t>
            </a:r>
            <a:r>
              <a:rPr lang="en-IN" sz="2400" dirty="0" err="1"/>
              <a:t>localStorage</a:t>
            </a:r>
            <a:r>
              <a:rPr lang="en-IN" sz="2400" dirty="0"/>
              <a:t> API</a:t>
            </a:r>
          </a:p>
          <a:p>
            <a:pPr algn="just"/>
            <a:r>
              <a:rPr lang="en-IN" sz="2400" dirty="0"/>
              <a:t>Optional tools for development: VS Code, Sublime Text, Atom, Node.js and </a:t>
            </a:r>
            <a:r>
              <a:rPr lang="en-IN" sz="2400" dirty="0" err="1"/>
              <a:t>npm</a:t>
            </a:r>
            <a:endParaRPr lang="en-IN" sz="2400" dirty="0"/>
          </a:p>
          <a:p>
            <a:pPr algn="just"/>
            <a:r>
              <a:rPr lang="en-IN" sz="2400" dirty="0"/>
              <a:t>Minimum screen resolution: 1024x768 (recommended 1920x1080)</a:t>
            </a:r>
          </a:p>
        </p:txBody>
      </p:sp>
      <p:sp>
        <p:nvSpPr>
          <p:cNvPr id="4" name="Date Placeholder 3">
            <a:extLst>
              <a:ext uri="{FF2B5EF4-FFF2-40B4-BE49-F238E27FC236}">
                <a16:creationId xmlns:a16="http://schemas.microsoft.com/office/drawing/2014/main" xmlns="" id="{7931D05E-B127-848D-72BA-5D38268D751F}"/>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xmlns="" id="{96BA980D-1B7E-E57F-956F-02EFC84AF48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xmlns="" id="{C9A04D3B-AF8E-EB28-5EEB-8F935AFA84DD}"/>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2938956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652</Words>
  <Application>Microsoft Office PowerPoint</Application>
  <PresentationFormat>On-screen Show (4:3)</PresentationFormat>
  <Paragraphs>139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SIMPLE-TODO-APP</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DESCRIPTIONS</vt:lpstr>
      <vt:lpstr>SAMPLE OUTPUT</vt:lpstr>
      <vt:lpstr>DASHBOARD PAGE</vt:lpstr>
      <vt:lpstr>TASK PAGE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131</cp:revision>
  <dcterms:created xsi:type="dcterms:W3CDTF">2019-11-06T07:48:00Z</dcterms:created>
  <dcterms:modified xsi:type="dcterms:W3CDTF">2025-10-28T16:10:59Z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