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6EF22-63BE-42CB-838E-C2880D21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41C76F-43AB-4219-8A34-5D26A2D6E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754187-8965-4BAF-B50E-D88BA4B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F247B7-2F26-4C9F-AC87-AEEC9D51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01CCAF-892F-44BA-9D5A-5914CDF6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9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81D90-DDA3-4AC6-BC64-021F6633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DAFBBD-FB6E-41FE-AAAE-F99B29F79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E4ACA-9B55-4751-BF9E-2A5B7C40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AFE8A-1F84-4566-9352-DD14FFFE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BBBC64-A1F2-43C7-91BA-4A35F052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74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1D5C78-8240-4197-84E5-465D932F0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D738EA-9A43-4E25-AD32-0361D00AD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04F425-EB6F-4DAA-8F11-2732312B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DD7F4-AAD9-4877-A382-D79564F0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D9BB1B-4DB9-44F5-9DAA-539223E6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49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20E89-9DBF-4858-8FCF-75C2916B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D2BB3-6389-4927-BC3E-3F35A023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D949E-BEAA-4B25-8CDD-6C187AA4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E6918-634A-45A6-82BA-BB4EF767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213389-C9D6-424C-B509-F97337AD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9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85FAB-2B01-4360-9369-94362F65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E0B8CF-1717-4B47-9AD6-F89CE4C0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E1EE8-5EF0-4E82-8675-892ED682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7D130-E515-44E1-B35D-56D46870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56953-E53A-4579-A9B5-5D50AF80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32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8E240-C280-41A1-9952-9D997576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E82D4-2E89-4C47-9EF0-24643851C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578FA1-A80B-43ED-852C-8194484D2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25FC9C-33D8-4F55-9EBC-E1A660DA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2D0FA-E1FC-43B0-9C29-FB0BB661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6F36FF-25D2-4537-BA3C-C5F4A213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7890D-BBBD-4C18-B38B-3A90ABD2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56C89A-9EA0-4A30-BAF4-C2CCB335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71EDD9-A046-4972-BE54-FC3EAAFB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C3B86-7DA2-4142-BBE2-7E045ED60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9053BE-E3FD-4C3B-A0BF-079032394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0A03EC-B2CC-446E-AF09-CB76DC35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E1BCCF-C0D1-48B6-B848-99D3AA65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4E21C8-A9D5-4977-B71C-F4CA144D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1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5F4E8-5E7F-4B3D-BFAD-A01823E5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E093D4-9F56-4EC4-A280-A59214E9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440236-B100-4F0A-995F-52240765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34F68F-1CEC-4E3F-AE90-728E5118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0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139484-0B04-4FD2-8E34-C0BD8A3A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239C8A-8DE4-487C-9E1B-599584EA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70A4EB-3B0E-4453-B3C1-3C08BB52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1F4D0-BA9C-41B9-9DA5-FB4FB74D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7CEF7-3013-42FB-94BA-BA3AB718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7507C3-9559-4B9E-9C3D-056668AD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B25FC2-8219-4C01-A66C-9B18D0E1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4E7E15-258D-433C-87FC-A697A43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B08D5D-0B8B-4231-8181-5FCCC517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43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46388-88C0-49E4-A49B-7FFFAB34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787F32-3CE8-468A-B3CC-4D04912C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20E183-216F-4F48-ADAF-762791079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D8D483-98E6-4992-8D10-D4C8970B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92B18-92FE-44B5-A27E-35F55563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BA8229-0FF8-4ECC-943F-CB847467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11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D75F-944E-4204-98AC-D46666C4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62A79-0262-4230-92ED-E4EA1562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560BA-61C7-41B2-B823-54531F114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9C645-5B87-4939-90D4-4C7631334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6D942D-D022-4406-9EA9-D106991CA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53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9397A-68F1-4818-B671-B90EC1A0E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&lt;&lt;</a:t>
            </a:r>
            <a:r>
              <a:rPr lang="ru-RU" dirty="0"/>
              <a:t>Название бота</a:t>
            </a:r>
            <a:r>
              <a:rPr lang="en-US" dirty="0"/>
              <a:t>&gt;&gt;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294F79-9F01-4C8D-A1C0-CB1D04EE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Telegram-bot </a:t>
            </a:r>
            <a:r>
              <a:rPr lang="ru-RU" dirty="0"/>
              <a:t>для демонстрации возможностей облачного решения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50801-EEB0-41FF-84B8-45599CD06D4A}"/>
              </a:ext>
            </a:extLst>
          </p:cNvPr>
          <p:cNvSpPr txBox="1"/>
          <p:nvPr/>
        </p:nvSpPr>
        <p:spPr>
          <a:xfrm>
            <a:off x="9812110" y="5422581"/>
            <a:ext cx="199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Madevil team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79184B-9239-4343-BD8C-3CFFC4F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" y="5937647"/>
            <a:ext cx="1000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48F5AB-B2F6-4D54-864C-011BA8925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07" y="6130290"/>
            <a:ext cx="12192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EB5249-02AF-40BE-99DB-2995F53E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992" y="6025515"/>
            <a:ext cx="12573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6AA1D85-FF2C-4DE7-8DE0-8819A376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77" y="6130290"/>
            <a:ext cx="16002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67DD48B-C11C-46C5-B83B-CCE95BA02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62" y="6166246"/>
            <a:ext cx="14954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EF76A1F-7B9E-4249-825C-8EC2600A9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272" y="6244589"/>
            <a:ext cx="10668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E6BF61F-2A95-4359-9AA5-7EE00203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857" y="6058852"/>
            <a:ext cx="6381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7F689A4-ACB3-4B49-8939-DCD2EA30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817" y="5956695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289787C-E7E6-4A03-AB0C-02B5A4B3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34" y="3822398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76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5CC03-30D2-4993-8D5C-31125FF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Актуальная 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A3E89-9B4C-4345-BE93-F5B323F3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бот решает проблему нагрузки на сервер.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41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5CC03-30D2-4993-8D5C-31125FF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A3E89-9B4C-4345-BE93-F5B323F3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пользователи</a:t>
            </a:r>
          </a:p>
          <a:p>
            <a:r>
              <a:rPr lang="ru-RU" dirty="0"/>
              <a:t>Системные аналитики, пользующиеся системой автоматической генерации отчётов</a:t>
            </a:r>
          </a:p>
        </p:txBody>
      </p:sp>
    </p:spTree>
    <p:extLst>
      <p:ext uri="{BB962C8B-B14F-4D97-AF65-F5344CB8AC3E}">
        <p14:creationId xmlns:p14="http://schemas.microsoft.com/office/powerpoint/2010/main" val="110445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5CC03-30D2-4993-8D5C-31125FF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A3E89-9B4C-4345-BE93-F5B323F3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79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5CC03-30D2-4993-8D5C-31125FF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Оригинальность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A3E89-9B4C-4345-BE93-F5B323F3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17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5CC03-30D2-4993-8D5C-31125FF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монетизации решения кейса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A3E89-9B4C-4345-BE93-F5B323F3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39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9DC80-7D15-4DDA-9D0D-B81838DE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репозитарий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08CDD-FCE5-4FA3-A27E-B6E61052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https://github.com/PoGen-dev/hackathon/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45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9DC80-7D15-4DDA-9D0D-B81838DE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команды, контакты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08CDD-FCE5-4FA3-A27E-B6E61052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Погуляй Геннадий Сергеевич</a:t>
            </a:r>
          </a:p>
          <a:p>
            <a:pPr marL="0" indent="0">
              <a:buNone/>
            </a:pPr>
            <a:r>
              <a:rPr lang="ru-RU" dirty="0" err="1">
                <a:latin typeface="+mj-lt"/>
              </a:rPr>
              <a:t>Халилаева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Эмине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Илимдаровна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Байдин </a:t>
            </a:r>
            <a:r>
              <a:rPr lang="ru-RU">
                <a:latin typeface="+mj-lt"/>
              </a:rPr>
              <a:t>Иван Александрович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268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9DC80-7D15-4DDA-9D0D-B81838DE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работающего программного прототипа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08CDD-FCE5-4FA3-A27E-B6E61052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7786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74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&lt;&lt;Название бота&gt;&gt;</vt:lpstr>
      <vt:lpstr>Актуальная проблема</vt:lpstr>
      <vt:lpstr>Целевая аудитория решения</vt:lpstr>
      <vt:lpstr>Описание алгоритма решения</vt:lpstr>
      <vt:lpstr>Оригинальность решения</vt:lpstr>
      <vt:lpstr>Направления монетизации решения кейса</vt:lpstr>
      <vt:lpstr>Ссылки на репозитарий</vt:lpstr>
      <vt:lpstr>Состав команды, контакты</vt:lpstr>
      <vt:lpstr>Демонстрация работающего программного прототипа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Байдин Иван</dc:creator>
  <cp:lastModifiedBy>Байдин Иван</cp:lastModifiedBy>
  <cp:revision>6</cp:revision>
  <dcterms:created xsi:type="dcterms:W3CDTF">2021-04-16T16:08:23Z</dcterms:created>
  <dcterms:modified xsi:type="dcterms:W3CDTF">2021-04-16T16:54:20Z</dcterms:modified>
</cp:coreProperties>
</file>